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wmv" ContentType="video/x-ms-wm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4.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heme/themeOverride1.xml" ContentType="application/vnd.openxmlformats-officedocument.themeOverride+xml"/>
  <Override PartName="/ppt/notesSlides/notesSlide2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87" r:id="rId2"/>
    <p:sldId id="288" r:id="rId3"/>
    <p:sldId id="260" r:id="rId4"/>
    <p:sldId id="257" r:id="rId5"/>
    <p:sldId id="261" r:id="rId6"/>
    <p:sldId id="281" r:id="rId7"/>
    <p:sldId id="282" r:id="rId8"/>
    <p:sldId id="262" r:id="rId9"/>
    <p:sldId id="263" r:id="rId10"/>
    <p:sldId id="284" r:id="rId11"/>
    <p:sldId id="265" r:id="rId12"/>
    <p:sldId id="266" r:id="rId13"/>
    <p:sldId id="267" r:id="rId14"/>
    <p:sldId id="268" r:id="rId15"/>
    <p:sldId id="285" r:id="rId16"/>
    <p:sldId id="272" r:id="rId17"/>
    <p:sldId id="269" r:id="rId18"/>
    <p:sldId id="270" r:id="rId19"/>
    <p:sldId id="271" r:id="rId20"/>
    <p:sldId id="286" r:id="rId21"/>
    <p:sldId id="273" r:id="rId22"/>
    <p:sldId id="283" r:id="rId23"/>
    <p:sldId id="279" r:id="rId24"/>
    <p:sldId id="264" r:id="rId25"/>
    <p:sldId id="280"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1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2" autoAdjust="0"/>
    <p:restoredTop sz="94660"/>
  </p:normalViewPr>
  <p:slideViewPr>
    <p:cSldViewPr snapToGrid="0" showGuides="1">
      <p:cViewPr>
        <p:scale>
          <a:sx n="100" d="100"/>
          <a:sy n="100" d="100"/>
        </p:scale>
        <p:origin x="246" y="396"/>
      </p:cViewPr>
      <p:guideLst>
        <p:guide orient="horz" pos="2160"/>
        <p:guide pos="3817"/>
      </p:guideLst>
    </p:cSldViewPr>
  </p:slideViewPr>
  <p:notesTextViewPr>
    <p:cViewPr>
      <p:scale>
        <a:sx n="1" d="1"/>
        <a:sy n="1" d="1"/>
      </p:scale>
      <p:origin x="0" y="0"/>
    </p:cViewPr>
  </p:notesTextViewPr>
  <p:sorterViewPr>
    <p:cViewPr>
      <p:scale>
        <a:sx n="125" d="100"/>
        <a:sy n="12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barChart>
        <c:barDir val="bar"/>
        <c:grouping val="percentStacked"/>
        <c:varyColors val="0"/>
        <c:ser>
          <c:idx val="0"/>
          <c:order val="0"/>
          <c:tx>
            <c:strRef>
              <c:f>Sheet1!$B$1</c:f>
              <c:strCache>
                <c:ptCount val="1"/>
                <c:pt idx="0">
                  <c:v>系列 1</c:v>
                </c:pt>
              </c:strCache>
            </c:strRef>
          </c:tx>
          <c:spPr>
            <a:solidFill>
              <a:schemeClr val="accent6">
                <a:shade val="65000"/>
              </a:schemeClr>
            </a:solidFill>
            <a:ln>
              <a:noFill/>
            </a:ln>
            <a:effectLst/>
          </c:spPr>
          <c:invertIfNegative val="0"/>
          <c:dPt>
            <c:idx val="1"/>
            <c:invertIfNegative val="0"/>
            <c:bubble3D val="0"/>
            <c:spPr>
              <a:solidFill>
                <a:schemeClr val="accent6">
                  <a:shade val="65000"/>
                </a:schemeClr>
              </a:solidFill>
              <a:ln>
                <a:noFill/>
              </a:ln>
              <a:effectLst/>
            </c:spPr>
          </c:dPt>
          <c:dPt>
            <c:idx val="2"/>
            <c:invertIfNegative val="0"/>
            <c:bubble3D val="0"/>
            <c:spPr>
              <a:solidFill>
                <a:schemeClr val="accent6">
                  <a:shade val="65000"/>
                </a:schemeClr>
              </a:solidFill>
              <a:ln>
                <a:noFill/>
              </a:ln>
              <a:effectLst/>
            </c:spPr>
          </c:dPt>
          <c:dPt>
            <c:idx val="3"/>
            <c:invertIfNegative val="0"/>
            <c:bubble3D val="0"/>
            <c:spPr>
              <a:solidFill>
                <a:schemeClr val="accent6">
                  <a:shade val="65000"/>
                </a:schemeClr>
              </a:solidFill>
              <a:ln>
                <a:noFill/>
              </a:ln>
              <a:effectLst/>
            </c:spPr>
          </c:dPt>
          <c:cat>
            <c:strRef>
              <c:f>Sheet1!$A$2:$A$5</c:f>
              <c:strCache>
                <c:ptCount val="4"/>
                <c:pt idx="0">
                  <c:v>类别 1</c:v>
                </c:pt>
                <c:pt idx="1">
                  <c:v>类别 2</c:v>
                </c:pt>
                <c:pt idx="2">
                  <c:v>类别 3</c:v>
                </c:pt>
                <c:pt idx="3">
                  <c:v>类别 4</c:v>
                </c:pt>
              </c:strCache>
            </c:strRef>
          </c:cat>
          <c:val>
            <c:numRef>
              <c:f>Sheet1!$B$2:$B$5</c:f>
              <c:numCache>
                <c:formatCode>0.00%</c:formatCode>
                <c:ptCount val="4"/>
                <c:pt idx="0">
                  <c:v>0.43</c:v>
                </c:pt>
                <c:pt idx="1">
                  <c:v>0.25</c:v>
                </c:pt>
                <c:pt idx="2">
                  <c:v>0.35</c:v>
                </c:pt>
                <c:pt idx="3">
                  <c:v>0.45</c:v>
                </c:pt>
              </c:numCache>
            </c:numRef>
          </c:val>
        </c:ser>
        <c:ser>
          <c:idx val="1"/>
          <c:order val="1"/>
          <c:tx>
            <c:strRef>
              <c:f>Sheet1!$C$1</c:f>
              <c:strCache>
                <c:ptCount val="1"/>
                <c:pt idx="0">
                  <c:v>系列 2</c:v>
                </c:pt>
              </c:strCache>
            </c:strRef>
          </c:tx>
          <c:spPr>
            <a:solidFill>
              <a:schemeClr val="accent6"/>
            </a:solidFill>
            <a:ln>
              <a:noFill/>
            </a:ln>
            <a:effectLst/>
          </c:spPr>
          <c:invertIfNegative val="0"/>
          <c:dPt>
            <c:idx val="1"/>
            <c:invertIfNegative val="0"/>
            <c:bubble3D val="0"/>
            <c:spPr>
              <a:solidFill>
                <a:schemeClr val="accent6"/>
              </a:solidFill>
              <a:ln>
                <a:noFill/>
              </a:ln>
              <a:effectLst/>
            </c:spPr>
          </c:dPt>
          <c:dPt>
            <c:idx val="2"/>
            <c:invertIfNegative val="0"/>
            <c:bubble3D val="0"/>
            <c:spPr>
              <a:solidFill>
                <a:schemeClr val="accent6"/>
              </a:solidFill>
              <a:ln>
                <a:noFill/>
              </a:ln>
              <a:effectLst/>
            </c:spPr>
          </c:dPt>
          <c:dPt>
            <c:idx val="3"/>
            <c:invertIfNegative val="0"/>
            <c:bubble3D val="0"/>
            <c:spPr>
              <a:solidFill>
                <a:schemeClr val="accent6"/>
              </a:solidFill>
              <a:ln>
                <a:noFill/>
              </a:ln>
              <a:effectLst/>
            </c:spPr>
          </c:dPt>
          <c:cat>
            <c:strRef>
              <c:f>Sheet1!$A$2:$A$5</c:f>
              <c:strCache>
                <c:ptCount val="4"/>
                <c:pt idx="0">
                  <c:v>类别 1</c:v>
                </c:pt>
                <c:pt idx="1">
                  <c:v>类别 2</c:v>
                </c:pt>
                <c:pt idx="2">
                  <c:v>类别 3</c:v>
                </c:pt>
                <c:pt idx="3">
                  <c:v>类别 4</c:v>
                </c:pt>
              </c:strCache>
            </c:strRef>
          </c:cat>
          <c:val>
            <c:numRef>
              <c:f>Sheet1!$C$2:$C$5</c:f>
              <c:numCache>
                <c:formatCode>0.00%</c:formatCode>
                <c:ptCount val="4"/>
                <c:pt idx="0">
                  <c:v>0.24</c:v>
                </c:pt>
                <c:pt idx="1">
                  <c:v>0.44</c:v>
                </c:pt>
                <c:pt idx="2">
                  <c:v>0.18</c:v>
                </c:pt>
                <c:pt idx="3">
                  <c:v>0.28000000000000003</c:v>
                </c:pt>
              </c:numCache>
            </c:numRef>
          </c:val>
        </c:ser>
        <c:ser>
          <c:idx val="2"/>
          <c:order val="2"/>
          <c:tx>
            <c:strRef>
              <c:f>Sheet1!$D$1</c:f>
              <c:strCache>
                <c:ptCount val="1"/>
                <c:pt idx="0">
                  <c:v>系列 3</c:v>
                </c:pt>
              </c:strCache>
            </c:strRef>
          </c:tx>
          <c:spPr>
            <a:solidFill>
              <a:schemeClr val="accent6">
                <a:tint val="65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0.2</c:v>
                </c:pt>
                <c:pt idx="1">
                  <c:v>0.2</c:v>
                </c:pt>
                <c:pt idx="2">
                  <c:v>0.3</c:v>
                </c:pt>
                <c:pt idx="3">
                  <c:v>0.5</c:v>
                </c:pt>
              </c:numCache>
            </c:numRef>
          </c:val>
        </c:ser>
        <c:dLbls>
          <c:showLegendKey val="0"/>
          <c:showVal val="0"/>
          <c:showCatName val="0"/>
          <c:showSerName val="0"/>
          <c:showPercent val="0"/>
          <c:showBubbleSize val="0"/>
        </c:dLbls>
        <c:gapWidth val="240"/>
        <c:overlap val="100"/>
        <c:axId val="1264734864"/>
        <c:axId val="1264735424"/>
      </c:barChart>
      <c:catAx>
        <c:axId val="1264734864"/>
        <c:scaling>
          <c:orientation val="minMax"/>
        </c:scaling>
        <c:delete val="1"/>
        <c:axPos val="l"/>
        <c:numFmt formatCode="General" sourceLinked="1"/>
        <c:majorTickMark val="none"/>
        <c:minorTickMark val="none"/>
        <c:tickLblPos val="nextTo"/>
        <c:crossAx val="1264735424"/>
        <c:crosses val="autoZero"/>
        <c:auto val="1"/>
        <c:lblAlgn val="ctr"/>
        <c:lblOffset val="100"/>
        <c:noMultiLvlLbl val="0"/>
      </c:catAx>
      <c:valAx>
        <c:axId val="1264735424"/>
        <c:scaling>
          <c:orientation val="minMax"/>
        </c:scaling>
        <c:delete val="1"/>
        <c:axPos val="b"/>
        <c:numFmt formatCode="0%" sourceLinked="1"/>
        <c:majorTickMark val="none"/>
        <c:minorTickMark val="none"/>
        <c:tickLblPos val="nextTo"/>
        <c:crossAx val="1264734864"/>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withinLinear" id="19">
  <a:schemeClr val="accent6"/>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4166EA-2A92-4D22-8AAC-C2FCDCE9D33D}" type="datetimeFigureOut">
              <a:rPr lang="zh-CN" altLang="en-US" smtClean="0"/>
              <a:t>2015-05-19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88DCDEB-001B-4066-B8EC-CC579EF1E0CB}" type="slidenum">
              <a:rPr lang="zh-CN" altLang="en-US" smtClean="0"/>
              <a:t>‹#›</a:t>
            </a:fld>
            <a:endParaRPr lang="zh-CN" altLang="en-US"/>
          </a:p>
        </p:txBody>
      </p:sp>
    </p:spTree>
    <p:extLst>
      <p:ext uri="{BB962C8B-B14F-4D97-AF65-F5344CB8AC3E}">
        <p14:creationId xmlns:p14="http://schemas.microsoft.com/office/powerpoint/2010/main" val="33053551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8DCDEB-001B-4066-B8EC-CC579EF1E0CB}" type="slidenum">
              <a:rPr lang="zh-CN" altLang="en-US" smtClean="0"/>
              <a:t>1</a:t>
            </a:fld>
            <a:endParaRPr lang="zh-CN" altLang="en-US"/>
          </a:p>
        </p:txBody>
      </p:sp>
    </p:spTree>
    <p:extLst>
      <p:ext uri="{BB962C8B-B14F-4D97-AF65-F5344CB8AC3E}">
        <p14:creationId xmlns:p14="http://schemas.microsoft.com/office/powerpoint/2010/main" val="970264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8DCDEB-001B-4066-B8EC-CC579EF1E0CB}" type="slidenum">
              <a:rPr lang="zh-CN" altLang="en-US" smtClean="0"/>
              <a:t>10</a:t>
            </a:fld>
            <a:endParaRPr lang="zh-CN" altLang="en-US"/>
          </a:p>
        </p:txBody>
      </p:sp>
    </p:spTree>
    <p:extLst>
      <p:ext uri="{BB962C8B-B14F-4D97-AF65-F5344CB8AC3E}">
        <p14:creationId xmlns:p14="http://schemas.microsoft.com/office/powerpoint/2010/main" val="28211026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8DCDEB-001B-4066-B8EC-CC579EF1E0CB}" type="slidenum">
              <a:rPr lang="zh-CN" altLang="en-US" smtClean="0"/>
              <a:t>11</a:t>
            </a:fld>
            <a:endParaRPr lang="zh-CN" altLang="en-US"/>
          </a:p>
        </p:txBody>
      </p:sp>
    </p:spTree>
    <p:extLst>
      <p:ext uri="{BB962C8B-B14F-4D97-AF65-F5344CB8AC3E}">
        <p14:creationId xmlns:p14="http://schemas.microsoft.com/office/powerpoint/2010/main" val="9205119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8DCDEB-001B-4066-B8EC-CC579EF1E0CB}" type="slidenum">
              <a:rPr lang="zh-CN" altLang="en-US" smtClean="0"/>
              <a:t>12</a:t>
            </a:fld>
            <a:endParaRPr lang="zh-CN" altLang="en-US"/>
          </a:p>
        </p:txBody>
      </p:sp>
    </p:spTree>
    <p:extLst>
      <p:ext uri="{BB962C8B-B14F-4D97-AF65-F5344CB8AC3E}">
        <p14:creationId xmlns:p14="http://schemas.microsoft.com/office/powerpoint/2010/main" val="9775426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8DCDEB-001B-4066-B8EC-CC579EF1E0CB}" type="slidenum">
              <a:rPr lang="zh-CN" altLang="en-US" smtClean="0"/>
              <a:t>13</a:t>
            </a:fld>
            <a:endParaRPr lang="zh-CN" altLang="en-US"/>
          </a:p>
        </p:txBody>
      </p:sp>
    </p:spTree>
    <p:extLst>
      <p:ext uri="{BB962C8B-B14F-4D97-AF65-F5344CB8AC3E}">
        <p14:creationId xmlns:p14="http://schemas.microsoft.com/office/powerpoint/2010/main" val="22228561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8DCDEB-001B-4066-B8EC-CC579EF1E0CB}" type="slidenum">
              <a:rPr lang="zh-CN" altLang="en-US" smtClean="0"/>
              <a:t>14</a:t>
            </a:fld>
            <a:endParaRPr lang="zh-CN" altLang="en-US"/>
          </a:p>
        </p:txBody>
      </p:sp>
    </p:spTree>
    <p:extLst>
      <p:ext uri="{BB962C8B-B14F-4D97-AF65-F5344CB8AC3E}">
        <p14:creationId xmlns:p14="http://schemas.microsoft.com/office/powerpoint/2010/main" val="39325602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8DCDEB-001B-4066-B8EC-CC579EF1E0CB}" type="slidenum">
              <a:rPr lang="zh-CN" altLang="en-US" smtClean="0"/>
              <a:t>15</a:t>
            </a:fld>
            <a:endParaRPr lang="zh-CN" altLang="en-US"/>
          </a:p>
        </p:txBody>
      </p:sp>
    </p:spTree>
    <p:extLst>
      <p:ext uri="{BB962C8B-B14F-4D97-AF65-F5344CB8AC3E}">
        <p14:creationId xmlns:p14="http://schemas.microsoft.com/office/powerpoint/2010/main" val="38682020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44FD1001-E9BD-4274-9B02-BFBDA4B3424D}"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16</a:t>
            </a:fld>
            <a:endParaRPr lang="en-US" altLang="zh-CN" smtClean="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8119639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8DCDEB-001B-4066-B8EC-CC579EF1E0CB}" type="slidenum">
              <a:rPr lang="zh-CN" altLang="en-US" smtClean="0"/>
              <a:t>17</a:t>
            </a:fld>
            <a:endParaRPr lang="zh-CN" altLang="en-US"/>
          </a:p>
        </p:txBody>
      </p:sp>
    </p:spTree>
    <p:extLst>
      <p:ext uri="{BB962C8B-B14F-4D97-AF65-F5344CB8AC3E}">
        <p14:creationId xmlns:p14="http://schemas.microsoft.com/office/powerpoint/2010/main" val="12872169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8DCDEB-001B-4066-B8EC-CC579EF1E0CB}" type="slidenum">
              <a:rPr lang="zh-CN" altLang="en-US" smtClean="0"/>
              <a:t>18</a:t>
            </a:fld>
            <a:endParaRPr lang="zh-CN" altLang="en-US"/>
          </a:p>
        </p:txBody>
      </p:sp>
    </p:spTree>
    <p:extLst>
      <p:ext uri="{BB962C8B-B14F-4D97-AF65-F5344CB8AC3E}">
        <p14:creationId xmlns:p14="http://schemas.microsoft.com/office/powerpoint/2010/main" val="19255452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8DCDEB-001B-4066-B8EC-CC579EF1E0CB}" type="slidenum">
              <a:rPr lang="zh-CN" altLang="en-US" smtClean="0"/>
              <a:t>19</a:t>
            </a:fld>
            <a:endParaRPr lang="zh-CN" altLang="en-US"/>
          </a:p>
        </p:txBody>
      </p:sp>
    </p:spTree>
    <p:extLst>
      <p:ext uri="{BB962C8B-B14F-4D97-AF65-F5344CB8AC3E}">
        <p14:creationId xmlns:p14="http://schemas.microsoft.com/office/powerpoint/2010/main" val="2880280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8DCDEB-001B-4066-B8EC-CC579EF1E0CB}" type="slidenum">
              <a:rPr lang="zh-CN" altLang="en-US" smtClean="0"/>
              <a:t>2</a:t>
            </a:fld>
            <a:endParaRPr lang="zh-CN" altLang="en-US"/>
          </a:p>
        </p:txBody>
      </p:sp>
    </p:spTree>
    <p:extLst>
      <p:ext uri="{BB962C8B-B14F-4D97-AF65-F5344CB8AC3E}">
        <p14:creationId xmlns:p14="http://schemas.microsoft.com/office/powerpoint/2010/main" val="17223845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8DCDEB-001B-4066-B8EC-CC579EF1E0CB}" type="slidenum">
              <a:rPr lang="zh-CN" altLang="en-US" smtClean="0"/>
              <a:t>20</a:t>
            </a:fld>
            <a:endParaRPr lang="zh-CN" altLang="en-US"/>
          </a:p>
        </p:txBody>
      </p:sp>
    </p:spTree>
    <p:extLst>
      <p:ext uri="{BB962C8B-B14F-4D97-AF65-F5344CB8AC3E}">
        <p14:creationId xmlns:p14="http://schemas.microsoft.com/office/powerpoint/2010/main" val="31480323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r" eaLnBrk="1" hangingPunct="1">
              <a:buFont typeface="Arial" panose="020B0604020202020204" pitchFamily="34" charset="0"/>
              <a:buNone/>
            </a:pPr>
            <a:fld id="{C722BAA2-5BF1-4F5A-A3FC-601AA10F95A0}" type="slidenum">
              <a:rPr lang="zh-CN" altLang="en-US" sz="1200">
                <a:latin typeface="Calibri" panose="020F0502020204030204" pitchFamily="34" charset="0"/>
                <a:ea typeface="宋体" panose="02010600030101010101" pitchFamily="2" charset="-122"/>
              </a:rPr>
              <a:pPr algn="r" eaLnBrk="1" hangingPunct="1">
                <a:buFont typeface="Arial" panose="020B0604020202020204" pitchFamily="34" charset="0"/>
                <a:buNone/>
              </a:pPr>
              <a:t>21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352474558"/>
      </p:ext>
    </p:extLst>
  </p:cSld>
  <p:clrMapOvr>
    <a:overrideClrMapping bg1="lt1" tx1="dk1" bg2="lt2" tx2="dk2" accent1="accent1" accent2="accent2" accent3="accent3" accent4="accent4" accent5="accent5" accent6="accent6" hlink="hlink" folHlink="folHlink"/>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8DCDEB-001B-4066-B8EC-CC579EF1E0CB}" type="slidenum">
              <a:rPr lang="zh-CN" altLang="en-US" smtClean="0"/>
              <a:t>22</a:t>
            </a:fld>
            <a:endParaRPr lang="zh-CN" altLang="en-US"/>
          </a:p>
        </p:txBody>
      </p:sp>
    </p:spTree>
    <p:extLst>
      <p:ext uri="{BB962C8B-B14F-4D97-AF65-F5344CB8AC3E}">
        <p14:creationId xmlns:p14="http://schemas.microsoft.com/office/powerpoint/2010/main" val="5293792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8DCDEB-001B-4066-B8EC-CC579EF1E0CB}" type="slidenum">
              <a:rPr lang="zh-CN" altLang="en-US" smtClean="0"/>
              <a:t>23</a:t>
            </a:fld>
            <a:endParaRPr lang="zh-CN" altLang="en-US"/>
          </a:p>
        </p:txBody>
      </p:sp>
    </p:spTree>
    <p:extLst>
      <p:ext uri="{BB962C8B-B14F-4D97-AF65-F5344CB8AC3E}">
        <p14:creationId xmlns:p14="http://schemas.microsoft.com/office/powerpoint/2010/main" val="36580167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8DCDEB-001B-4066-B8EC-CC579EF1E0CB}" type="slidenum">
              <a:rPr lang="zh-CN" altLang="en-US" smtClean="0"/>
              <a:t>24</a:t>
            </a:fld>
            <a:endParaRPr lang="zh-CN" altLang="en-US"/>
          </a:p>
        </p:txBody>
      </p:sp>
    </p:spTree>
    <p:extLst>
      <p:ext uri="{BB962C8B-B14F-4D97-AF65-F5344CB8AC3E}">
        <p14:creationId xmlns:p14="http://schemas.microsoft.com/office/powerpoint/2010/main" val="10924881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8DCDEB-001B-4066-B8EC-CC579EF1E0CB}" type="slidenum">
              <a:rPr lang="zh-CN" altLang="en-US" smtClean="0"/>
              <a:t>25</a:t>
            </a:fld>
            <a:endParaRPr lang="zh-CN" altLang="en-US"/>
          </a:p>
        </p:txBody>
      </p:sp>
    </p:spTree>
    <p:extLst>
      <p:ext uri="{BB962C8B-B14F-4D97-AF65-F5344CB8AC3E}">
        <p14:creationId xmlns:p14="http://schemas.microsoft.com/office/powerpoint/2010/main" val="10122241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8DCDEB-001B-4066-B8EC-CC579EF1E0CB}" type="slidenum">
              <a:rPr lang="zh-CN" altLang="en-US" smtClean="0"/>
              <a:t>3</a:t>
            </a:fld>
            <a:endParaRPr lang="zh-CN" altLang="en-US"/>
          </a:p>
        </p:txBody>
      </p:sp>
    </p:spTree>
    <p:extLst>
      <p:ext uri="{BB962C8B-B14F-4D97-AF65-F5344CB8AC3E}">
        <p14:creationId xmlns:p14="http://schemas.microsoft.com/office/powerpoint/2010/main" val="19093992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8DCDEB-001B-4066-B8EC-CC579EF1E0CB}" type="slidenum">
              <a:rPr lang="zh-CN" altLang="en-US" smtClean="0"/>
              <a:t>4</a:t>
            </a:fld>
            <a:endParaRPr lang="zh-CN" altLang="en-US"/>
          </a:p>
        </p:txBody>
      </p:sp>
    </p:spTree>
    <p:extLst>
      <p:ext uri="{BB962C8B-B14F-4D97-AF65-F5344CB8AC3E}">
        <p14:creationId xmlns:p14="http://schemas.microsoft.com/office/powerpoint/2010/main" val="17936006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8DCDEB-001B-4066-B8EC-CC579EF1E0CB}" type="slidenum">
              <a:rPr lang="zh-CN" altLang="en-US" smtClean="0"/>
              <a:t>5</a:t>
            </a:fld>
            <a:endParaRPr lang="zh-CN" altLang="en-US"/>
          </a:p>
        </p:txBody>
      </p:sp>
    </p:spTree>
    <p:extLst>
      <p:ext uri="{BB962C8B-B14F-4D97-AF65-F5344CB8AC3E}">
        <p14:creationId xmlns:p14="http://schemas.microsoft.com/office/powerpoint/2010/main" val="25422257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8DCDEB-001B-4066-B8EC-CC579EF1E0CB}" type="slidenum">
              <a:rPr lang="zh-CN" altLang="en-US" smtClean="0"/>
              <a:t>6</a:t>
            </a:fld>
            <a:endParaRPr lang="zh-CN" altLang="en-US"/>
          </a:p>
        </p:txBody>
      </p:sp>
    </p:spTree>
    <p:extLst>
      <p:ext uri="{BB962C8B-B14F-4D97-AF65-F5344CB8AC3E}">
        <p14:creationId xmlns:p14="http://schemas.microsoft.com/office/powerpoint/2010/main" val="9853335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8DCDEB-001B-4066-B8EC-CC579EF1E0CB}" type="slidenum">
              <a:rPr lang="zh-CN" altLang="en-US" smtClean="0"/>
              <a:t>7</a:t>
            </a:fld>
            <a:endParaRPr lang="zh-CN" altLang="en-US"/>
          </a:p>
        </p:txBody>
      </p:sp>
    </p:spTree>
    <p:extLst>
      <p:ext uri="{BB962C8B-B14F-4D97-AF65-F5344CB8AC3E}">
        <p14:creationId xmlns:p14="http://schemas.microsoft.com/office/powerpoint/2010/main" val="2562960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8DCDEB-001B-4066-B8EC-CC579EF1E0CB}" type="slidenum">
              <a:rPr lang="zh-CN" altLang="en-US" smtClean="0"/>
              <a:t>8</a:t>
            </a:fld>
            <a:endParaRPr lang="zh-CN" altLang="en-US"/>
          </a:p>
        </p:txBody>
      </p:sp>
    </p:spTree>
    <p:extLst>
      <p:ext uri="{BB962C8B-B14F-4D97-AF65-F5344CB8AC3E}">
        <p14:creationId xmlns:p14="http://schemas.microsoft.com/office/powerpoint/2010/main" val="4259761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8DCDEB-001B-4066-B8EC-CC579EF1E0CB}" type="slidenum">
              <a:rPr lang="zh-CN" altLang="en-US" smtClean="0"/>
              <a:t>9</a:t>
            </a:fld>
            <a:endParaRPr lang="zh-CN" altLang="en-US"/>
          </a:p>
        </p:txBody>
      </p:sp>
    </p:spTree>
    <p:extLst>
      <p:ext uri="{BB962C8B-B14F-4D97-AF65-F5344CB8AC3E}">
        <p14:creationId xmlns:p14="http://schemas.microsoft.com/office/powerpoint/2010/main" val="25046807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microsoft.com/office/2007/relationships/media" Target="../media/media1.wmv"/><Relationship Id="rId1" Type="http://schemas.openxmlformats.org/officeDocument/2006/relationships/video" Target="NULL" TargetMode="Externa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0" name="-Streaks Logo Sting Pack">
            <a:hlinkClick r:id="" action="ppaction://media"/>
          </p:cNvPr>
          <p:cNvPicPr>
            <a:picLocks noChangeAspect="1"/>
          </p:cNvPicPr>
          <p:nvPr userDrawn="1">
            <a:videoFile r:link="rId1"/>
            <p:extLst>
              <p:ext uri="{DAA4B4D4-6D71-4841-9C94-3DE7FCFB9230}">
                <p14:media xmlns:p14="http://schemas.microsoft.com/office/powerpoint/2010/main" r:embed="rId2">
                  <p14:trim end="21911"/>
                </p14:media>
              </p:ext>
            </p:extLst>
          </p:nvPr>
        </p:nvPicPr>
        <p:blipFill>
          <a:blip r:embed="rId4"/>
          <a:stretch>
            <a:fillRect/>
          </a:stretch>
        </p:blipFill>
        <p:spPr>
          <a:xfrm>
            <a:off x="0" y="10682"/>
            <a:ext cx="12192000" cy="6836636"/>
          </a:xfrm>
          <a:prstGeom prst="rect">
            <a:avLst/>
          </a:prstGeom>
        </p:spPr>
      </p:pic>
    </p:spTree>
    <p:extLst>
      <p:ext uri="{BB962C8B-B14F-4D97-AF65-F5344CB8AC3E}">
        <p14:creationId xmlns:p14="http://schemas.microsoft.com/office/powerpoint/2010/main" val="3681231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0"/>
                </p:tgtEl>
              </p:cMediaNode>
            </p:video>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79035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7538724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8" name="TextBox 15"/>
          <p:cNvSpPr txBox="1"/>
          <p:nvPr userDrawn="1"/>
        </p:nvSpPr>
        <p:spPr>
          <a:xfrm>
            <a:off x="10336937" y="6402372"/>
            <a:ext cx="1296955" cy="379656"/>
          </a:xfrm>
          <a:prstGeom prst="rect">
            <a:avLst/>
          </a:prstGeom>
          <a:noFill/>
        </p:spPr>
        <p:txBody>
          <a:bodyPr wrap="square" rtlCol="0">
            <a:spAutoFit/>
          </a:bodyPr>
          <a:lstStyle/>
          <a:p>
            <a:pPr algn="ctr"/>
            <a:r>
              <a:rPr lang="en-US" altLang="zh-CN" sz="1867" dirty="0">
                <a:solidFill>
                  <a:schemeClr val="bg1"/>
                </a:solidFill>
                <a:latin typeface="+mn-ea"/>
                <a:ea typeface="+mn-ea"/>
                <a:cs typeface="Arial Unicode MS" panose="020B0604020202020204" pitchFamily="34" charset="-122"/>
              </a:rPr>
              <a:t>-</a:t>
            </a:r>
            <a:fld id="{2EEF1883-7A0E-4F66-9932-E581691AD397}" type="slidenum">
              <a:rPr lang="zh-CN" altLang="en-US" sz="1867" smtClean="0">
                <a:solidFill>
                  <a:schemeClr val="bg1"/>
                </a:solidFill>
                <a:latin typeface="+mn-ea"/>
                <a:ea typeface="+mn-ea"/>
                <a:cs typeface="Arial Unicode MS" panose="020B0604020202020204" pitchFamily="34" charset="-122"/>
              </a:rPr>
              <a:pPr algn="ctr"/>
              <a:t>‹#›</a:t>
            </a:fld>
            <a:r>
              <a:rPr lang="en-US" altLang="zh-CN" sz="1867" dirty="0" smtClean="0">
                <a:solidFill>
                  <a:schemeClr val="bg1"/>
                </a:solidFill>
                <a:latin typeface="+mn-ea"/>
                <a:ea typeface="+mn-ea"/>
                <a:cs typeface="Arial Unicode MS" panose="020B0604020202020204" pitchFamily="34" charset="-122"/>
              </a:rPr>
              <a:t>-</a:t>
            </a:r>
            <a:endParaRPr lang="zh-CN" altLang="en-US" sz="1867" dirty="0">
              <a:solidFill>
                <a:schemeClr val="bg1"/>
              </a:solidFill>
              <a:latin typeface="+mn-ea"/>
              <a:ea typeface="+mn-ea"/>
              <a:cs typeface="Arial Unicode MS" panose="020B0604020202020204" pitchFamily="34" charset="-122"/>
            </a:endParaRPr>
          </a:p>
        </p:txBody>
      </p:sp>
    </p:spTree>
    <p:extLst>
      <p:ext uri="{BB962C8B-B14F-4D97-AF65-F5344CB8AC3E}">
        <p14:creationId xmlns:p14="http://schemas.microsoft.com/office/powerpoint/2010/main" val="295255681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679465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09186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8403153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1944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62803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48892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9821158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598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42670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microsoft.com/office/2007/relationships/hdphoto" Target="../media/hdphoto1.wdp"/><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duotone>
              <a:schemeClr val="bg2">
                <a:shade val="45000"/>
                <a:satMod val="135000"/>
              </a:schemeClr>
              <a:prstClr val="white"/>
            </a:duotone>
            <a:extLst>
              <a:ext uri="{BEBA8EAE-BF5A-486C-A8C5-ECC9F3942E4B}">
                <a14:imgProps xmlns:a14="http://schemas.microsoft.com/office/drawing/2010/main">
                  <a14:imgLayer r:embed="rId16">
                    <a14:imgEffect>
                      <a14:saturation sat="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6358923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2.mp3"/><Relationship Id="rId1" Type="http://schemas.openxmlformats.org/officeDocument/2006/relationships/audio" Target="NULL" TargetMode="External"/><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12.jp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9.jpg"/><Relationship Id="rId4" Type="http://schemas.openxmlformats.org/officeDocument/2006/relationships/image" Target="../media/image8.jpg"/></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slideLayout" Target="../slideLayouts/slideLayout2.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hyperlink" Target="http://www.liuxue86.com/exam/" TargetMode="External"/><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tags" Target="../tags/tag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08375" y="3013501"/>
            <a:ext cx="5905500" cy="830997"/>
          </a:xfrm>
          <a:prstGeom prst="rect">
            <a:avLst/>
          </a:prstGeom>
          <a:noFill/>
        </p:spPr>
        <p:txBody>
          <a:bodyPr wrap="square" rtlCol="0">
            <a:spAutoFit/>
          </a:bodyPr>
          <a:lstStyle/>
          <a:p>
            <a:r>
              <a:rPr lang="zh-CN" altLang="en-US" sz="4800" dirty="0" smtClean="0">
                <a:solidFill>
                  <a:schemeClr val="accent1">
                    <a:lumMod val="25000"/>
                    <a:lumOff val="75000"/>
                  </a:schemeClr>
                </a:solidFill>
                <a:effectLst>
                  <a:outerShdw blurRad="50800" dist="25400" dir="5400000" algn="ctr" rotWithShape="0">
                    <a:schemeClr val="accent6">
                      <a:lumMod val="50000"/>
                      <a:alpha val="90000"/>
                    </a:schemeClr>
                  </a:outerShdw>
                </a:effectLst>
                <a:latin typeface="方正兰亭大黑_GBK" panose="02000000000000000000" pitchFamily="2" charset="-122"/>
                <a:ea typeface="方正兰亭大黑_GBK" panose="02000000000000000000" pitchFamily="2" charset="-122"/>
              </a:rPr>
              <a:t>国家</a:t>
            </a:r>
            <a:r>
              <a:rPr lang="zh-CN" altLang="en-US" sz="4800" dirty="0" smtClean="0">
                <a:solidFill>
                  <a:schemeClr val="accent1">
                    <a:lumMod val="25000"/>
                    <a:lumOff val="75000"/>
                  </a:schemeClr>
                </a:solidFill>
                <a:effectLst>
                  <a:outerShdw blurRad="50800" dist="25400" dir="5400000" algn="ctr" rotWithShape="0">
                    <a:schemeClr val="accent6">
                      <a:lumMod val="50000"/>
                      <a:alpha val="90000"/>
                    </a:schemeClr>
                  </a:outerShdw>
                </a:effectLst>
                <a:latin typeface="方正兰亭大黑_GBK" panose="02000000000000000000" pitchFamily="2" charset="-122"/>
                <a:ea typeface="方正兰亭大黑_GBK" panose="02000000000000000000" pitchFamily="2" charset="-122"/>
              </a:rPr>
              <a:t>电网</a:t>
            </a:r>
            <a:r>
              <a:rPr lang="zh-CN" altLang="en-US" sz="4800" dirty="0">
                <a:solidFill>
                  <a:schemeClr val="accent1">
                    <a:lumMod val="25000"/>
                    <a:lumOff val="75000"/>
                  </a:schemeClr>
                </a:solidFill>
                <a:effectLst>
                  <a:outerShdw blurRad="50800" dist="25400" dir="5400000" algn="ctr" rotWithShape="0">
                    <a:schemeClr val="accent6">
                      <a:lumMod val="50000"/>
                      <a:alpha val="90000"/>
                    </a:schemeClr>
                  </a:outerShdw>
                </a:effectLst>
                <a:latin typeface="方正兰亭大黑_GBK" panose="02000000000000000000" pitchFamily="2" charset="-122"/>
                <a:ea typeface="方正兰亭大黑_GBK" panose="02000000000000000000" pitchFamily="2" charset="-122"/>
              </a:rPr>
              <a:t>个人</a:t>
            </a:r>
            <a:r>
              <a:rPr lang="zh-CN" altLang="en-US" sz="4800" dirty="0" smtClean="0">
                <a:solidFill>
                  <a:schemeClr val="accent1">
                    <a:lumMod val="25000"/>
                    <a:lumOff val="75000"/>
                  </a:schemeClr>
                </a:solidFill>
                <a:effectLst>
                  <a:outerShdw blurRad="50800" dist="25400" dir="5400000" algn="ctr" rotWithShape="0">
                    <a:schemeClr val="accent6">
                      <a:lumMod val="50000"/>
                      <a:alpha val="90000"/>
                    </a:schemeClr>
                  </a:outerShdw>
                </a:effectLst>
                <a:latin typeface="方正兰亭大黑_GBK" panose="02000000000000000000" pitchFamily="2" charset="-122"/>
                <a:ea typeface="方正兰亭大黑_GBK" panose="02000000000000000000" pitchFamily="2" charset="-122"/>
              </a:rPr>
              <a:t>总结</a:t>
            </a:r>
            <a:endParaRPr lang="zh-CN" altLang="en-US" sz="4800" dirty="0">
              <a:solidFill>
                <a:schemeClr val="accent1">
                  <a:lumMod val="25000"/>
                  <a:lumOff val="75000"/>
                </a:schemeClr>
              </a:solidFill>
              <a:effectLst>
                <a:outerShdw blurRad="50800" dist="25400" dir="5400000" algn="ctr" rotWithShape="0">
                  <a:schemeClr val="accent6">
                    <a:lumMod val="50000"/>
                    <a:alpha val="90000"/>
                  </a:schemeClr>
                </a:outerShdw>
              </a:effectLst>
              <a:latin typeface="方正兰亭大黑_GBK" panose="02000000000000000000" pitchFamily="2" charset="-122"/>
              <a:ea typeface="方正兰亭大黑_GBK" panose="02000000000000000000" pitchFamily="2" charset="-122"/>
            </a:endParaRPr>
          </a:p>
        </p:txBody>
      </p:sp>
      <p:pic>
        <p:nvPicPr>
          <p:cNvPr id="3" name="劳动者赞歌">
            <a:hlinkClick r:id="" action="ppaction://media"/>
          </p:cNvPr>
          <p:cNvPicPr>
            <a:picLocks noChangeAspect="1"/>
          </p:cNvPicPr>
          <p:nvPr>
            <a:audioFile r:link="rId1"/>
            <p:extLst>
              <p:ext uri="{DAA4B4D4-6D71-4841-9C94-3DE7FCFB9230}">
                <p14:media xmlns:p14="http://schemas.microsoft.com/office/powerpoint/2010/main" r:embed="rId2">
                  <p14:trim st="24420"/>
                </p14:media>
              </p:ext>
            </p:extLst>
          </p:nvPr>
        </p:nvPicPr>
        <p:blipFill>
          <a:blip r:embed="rId5"/>
          <a:stretch>
            <a:fillRect/>
          </a:stretch>
        </p:blipFill>
        <p:spPr>
          <a:xfrm>
            <a:off x="495300" y="-609600"/>
            <a:ext cx="609600" cy="609600"/>
          </a:xfrm>
          <a:prstGeom prst="rect">
            <a:avLst/>
          </a:prstGeom>
        </p:spPr>
      </p:pic>
    </p:spTree>
    <p:extLst>
      <p:ext uri="{BB962C8B-B14F-4D97-AF65-F5344CB8AC3E}">
        <p14:creationId xmlns:p14="http://schemas.microsoft.com/office/powerpoint/2010/main" val="83218571"/>
      </p:ext>
    </p:extLst>
  </p:cSld>
  <p:clrMapOvr>
    <a:masterClrMapping/>
  </p:clrMapOvr>
  <mc:AlternateContent xmlns:mc="http://schemas.openxmlformats.org/markup-compatibility/2006">
    <mc:Choice xmlns:p14="http://schemas.microsoft.com/office/powerpoint/2010/main" Requires="p14">
      <p:transition spd="slow" p14:dur="2000" advClick="0" advTm="3500"/>
    </mc:Choice>
    <mc:Fallback>
      <p:transition spd="slow" advClick="0" advTm="35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53" presetClass="entr" presetSubtype="16"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500" fill="hold"/>
                                            <p:tgtEl>
                                              <p:spTgt spid="2"/>
                                            </p:tgtEl>
                                            <p:attrNameLst>
                                              <p:attrName>ppt_w</p:attrName>
                                            </p:attrNameLst>
                                          </p:cBhvr>
                                          <p:tavLst>
                                            <p:tav tm="0">
                                              <p:val>
                                                <p:fltVal val="0"/>
                                              </p:val>
                                            </p:tav>
                                            <p:tav tm="100000">
                                              <p:val>
                                                <p:strVal val="#ppt_w"/>
                                              </p:val>
                                            </p:tav>
                                          </p:tavLst>
                                        </p:anim>
                                        <p:anim calcmode="lin" valueType="num">
                                          <p:cBhvr>
                                            <p:cTn id="10" dur="500" fill="hold"/>
                                            <p:tgtEl>
                                              <p:spTgt spid="2"/>
                                            </p:tgtEl>
                                            <p:attrNameLst>
                                              <p:attrName>ppt_h</p:attrName>
                                            </p:attrNameLst>
                                          </p:cBhvr>
                                          <p:tavLst>
                                            <p:tav tm="0">
                                              <p:val>
                                                <p:fltVal val="0"/>
                                              </p:val>
                                            </p:tav>
                                            <p:tav tm="100000">
                                              <p:val>
                                                <p:strVal val="#ppt_h"/>
                                              </p:val>
                                            </p:tav>
                                          </p:tavLst>
                                        </p:anim>
                                        <p:animEffect transition="in" filter="fade">
                                          <p:cBhvr>
                                            <p:cTn id="11" dur="500"/>
                                            <p:tgtEl>
                                              <p:spTgt spid="2"/>
                                            </p:tgtEl>
                                          </p:cBhvr>
                                        </p:animEffect>
                                      </p:childTnLst>
                                    </p:cTn>
                                  </p:par>
                                  <p:par>
                                    <p:cTn id="12" presetID="6" presetClass="emph" presetSubtype="0" accel="13000" fill="hold" grpId="1" nodeType="withEffect" p14:presetBounceEnd="15000">
                                      <p:stCondLst>
                                        <p:cond delay="0"/>
                                      </p:stCondLst>
                                      <p:childTnLst>
                                        <p:animScale p14:bounceEnd="15000">
                                          <p:cBhvr>
                                            <p:cTn id="13" dur="2000" fill="hold"/>
                                            <p:tgtEl>
                                              <p:spTgt spid="2"/>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4" repeatCount="indefinite" fill="remove" display="0">
                      <p:stCondLst>
                        <p:cond delay="indefinite"/>
                      </p:stCondLst>
                      <p:endCondLst>
                        <p:cond evt="onStopAudio" delay="0">
                          <p:tgtEl>
                            <p:sldTgt/>
                          </p:tgtEl>
                        </p:cond>
                      </p:endCondLst>
                    </p:cTn>
                    <p:tgtEl>
                      <p:spTgt spid="3"/>
                    </p:tgtEl>
                  </p:cMediaNode>
                </p:audio>
              </p:childTnLst>
            </p:cTn>
          </p:par>
        </p:tnLst>
        <p:bldLst>
          <p:bldP spid="2" grpId="0"/>
          <p:bldP spid="2"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53" presetClass="entr" presetSubtype="16"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500" fill="hold"/>
                                            <p:tgtEl>
                                              <p:spTgt spid="2"/>
                                            </p:tgtEl>
                                            <p:attrNameLst>
                                              <p:attrName>ppt_w</p:attrName>
                                            </p:attrNameLst>
                                          </p:cBhvr>
                                          <p:tavLst>
                                            <p:tav tm="0">
                                              <p:val>
                                                <p:fltVal val="0"/>
                                              </p:val>
                                            </p:tav>
                                            <p:tav tm="100000">
                                              <p:val>
                                                <p:strVal val="#ppt_w"/>
                                              </p:val>
                                            </p:tav>
                                          </p:tavLst>
                                        </p:anim>
                                        <p:anim calcmode="lin" valueType="num">
                                          <p:cBhvr>
                                            <p:cTn id="10" dur="500" fill="hold"/>
                                            <p:tgtEl>
                                              <p:spTgt spid="2"/>
                                            </p:tgtEl>
                                            <p:attrNameLst>
                                              <p:attrName>ppt_h</p:attrName>
                                            </p:attrNameLst>
                                          </p:cBhvr>
                                          <p:tavLst>
                                            <p:tav tm="0">
                                              <p:val>
                                                <p:fltVal val="0"/>
                                              </p:val>
                                            </p:tav>
                                            <p:tav tm="100000">
                                              <p:val>
                                                <p:strVal val="#ppt_h"/>
                                              </p:val>
                                            </p:tav>
                                          </p:tavLst>
                                        </p:anim>
                                        <p:animEffect transition="in" filter="fade">
                                          <p:cBhvr>
                                            <p:cTn id="11" dur="500"/>
                                            <p:tgtEl>
                                              <p:spTgt spid="2"/>
                                            </p:tgtEl>
                                          </p:cBhvr>
                                        </p:animEffect>
                                      </p:childTnLst>
                                    </p:cTn>
                                  </p:par>
                                  <p:par>
                                    <p:cTn id="12" presetID="6" presetClass="emph" presetSubtype="0" accel="13000" fill="hold" grpId="1" nodeType="withEffect">
                                      <p:stCondLst>
                                        <p:cond delay="0"/>
                                      </p:stCondLst>
                                      <p:childTnLst>
                                        <p:animScale>
                                          <p:cBhvr>
                                            <p:cTn id="13" dur="2000" fill="hold"/>
                                            <p:tgtEl>
                                              <p:spTgt spid="2"/>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4" repeatCount="indefinite" fill="remove" display="0">
                      <p:stCondLst>
                        <p:cond delay="indefinite"/>
                      </p:stCondLst>
                      <p:endCondLst>
                        <p:cond evt="onStopAudio" delay="0">
                          <p:tgtEl>
                            <p:sldTgt/>
                          </p:tgtEl>
                        </p:cond>
                      </p:endCondLst>
                    </p:cTn>
                    <p:tgtEl>
                      <p:spTgt spid="3"/>
                    </p:tgtEl>
                  </p:cMediaNode>
                </p:audio>
              </p:childTnLst>
            </p:cTn>
          </p:par>
        </p:tnLst>
        <p:bldLst>
          <p:bldP spid="2" grpId="0"/>
          <p:bldP spid="2" grpId="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10284" y="1838698"/>
            <a:ext cx="3571431" cy="3180603"/>
            <a:chOff x="3186113" y="530112"/>
            <a:chExt cx="2625725" cy="2338387"/>
          </a:xfrm>
        </p:grpSpPr>
        <p:sp>
          <p:nvSpPr>
            <p:cNvPr id="5" name="Rectangle 9"/>
            <p:cNvSpPr>
              <a:spLocks noChangeArrowheads="1"/>
            </p:cNvSpPr>
            <p:nvPr/>
          </p:nvSpPr>
          <p:spPr bwMode="auto">
            <a:xfrm>
              <a:off x="3338513" y="693625"/>
              <a:ext cx="2320925" cy="1635125"/>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1"/>
            <p:cNvSpPr>
              <a:spLocks noEditPoints="1"/>
            </p:cNvSpPr>
            <p:nvPr/>
          </p:nvSpPr>
          <p:spPr bwMode="auto">
            <a:xfrm>
              <a:off x="3186113" y="530112"/>
              <a:ext cx="2625725" cy="1895475"/>
            </a:xfrm>
            <a:custGeom>
              <a:avLst/>
              <a:gdLst>
                <a:gd name="T0" fmla="*/ 397 w 432"/>
                <a:gd name="T1" fmla="*/ 0 h 312"/>
                <a:gd name="T2" fmla="*/ 33 w 432"/>
                <a:gd name="T3" fmla="*/ 0 h 312"/>
                <a:gd name="T4" fmla="*/ 0 w 432"/>
                <a:gd name="T5" fmla="*/ 35 h 312"/>
                <a:gd name="T6" fmla="*/ 0 w 432"/>
                <a:gd name="T7" fmla="*/ 276 h 312"/>
                <a:gd name="T8" fmla="*/ 33 w 432"/>
                <a:gd name="T9" fmla="*/ 312 h 312"/>
                <a:gd name="T10" fmla="*/ 397 w 432"/>
                <a:gd name="T11" fmla="*/ 312 h 312"/>
                <a:gd name="T12" fmla="*/ 432 w 432"/>
                <a:gd name="T13" fmla="*/ 276 h 312"/>
                <a:gd name="T14" fmla="*/ 432 w 432"/>
                <a:gd name="T15" fmla="*/ 35 h 312"/>
                <a:gd name="T16" fmla="*/ 397 w 432"/>
                <a:gd name="T17" fmla="*/ 0 h 312"/>
                <a:gd name="T18" fmla="*/ 408 w 432"/>
                <a:gd name="T19" fmla="*/ 284 h 312"/>
                <a:gd name="T20" fmla="*/ 24 w 432"/>
                <a:gd name="T21" fmla="*/ 284 h 312"/>
                <a:gd name="T22" fmla="*/ 24 w 432"/>
                <a:gd name="T23" fmla="*/ 28 h 312"/>
                <a:gd name="T24" fmla="*/ 408 w 432"/>
                <a:gd name="T25" fmla="*/ 28 h 312"/>
                <a:gd name="T26" fmla="*/ 408 w 432"/>
                <a:gd name="T27" fmla="*/ 28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2" h="312">
                  <a:moveTo>
                    <a:pt x="397" y="0"/>
                  </a:moveTo>
                  <a:cubicBezTo>
                    <a:pt x="33" y="0"/>
                    <a:pt x="33" y="0"/>
                    <a:pt x="33" y="0"/>
                  </a:cubicBezTo>
                  <a:cubicBezTo>
                    <a:pt x="15" y="0"/>
                    <a:pt x="0" y="16"/>
                    <a:pt x="0" y="35"/>
                  </a:cubicBezTo>
                  <a:cubicBezTo>
                    <a:pt x="0" y="276"/>
                    <a:pt x="0" y="276"/>
                    <a:pt x="0" y="276"/>
                  </a:cubicBezTo>
                  <a:cubicBezTo>
                    <a:pt x="0" y="295"/>
                    <a:pt x="15" y="312"/>
                    <a:pt x="33" y="312"/>
                  </a:cubicBezTo>
                  <a:cubicBezTo>
                    <a:pt x="397" y="312"/>
                    <a:pt x="397" y="312"/>
                    <a:pt x="397" y="312"/>
                  </a:cubicBezTo>
                  <a:cubicBezTo>
                    <a:pt x="416" y="312"/>
                    <a:pt x="432" y="295"/>
                    <a:pt x="432" y="276"/>
                  </a:cubicBezTo>
                  <a:cubicBezTo>
                    <a:pt x="432" y="35"/>
                    <a:pt x="432" y="35"/>
                    <a:pt x="432" y="35"/>
                  </a:cubicBezTo>
                  <a:cubicBezTo>
                    <a:pt x="432" y="16"/>
                    <a:pt x="416" y="0"/>
                    <a:pt x="397" y="0"/>
                  </a:cubicBezTo>
                  <a:close/>
                  <a:moveTo>
                    <a:pt x="408" y="284"/>
                  </a:moveTo>
                  <a:cubicBezTo>
                    <a:pt x="24" y="284"/>
                    <a:pt x="24" y="284"/>
                    <a:pt x="24" y="284"/>
                  </a:cubicBezTo>
                  <a:cubicBezTo>
                    <a:pt x="24" y="28"/>
                    <a:pt x="24" y="28"/>
                    <a:pt x="24" y="28"/>
                  </a:cubicBezTo>
                  <a:cubicBezTo>
                    <a:pt x="408" y="28"/>
                    <a:pt x="408" y="28"/>
                    <a:pt x="408" y="28"/>
                  </a:cubicBezTo>
                  <a:lnTo>
                    <a:pt x="408" y="284"/>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2"/>
            <p:cNvSpPr>
              <a:spLocks/>
            </p:cNvSpPr>
            <p:nvPr/>
          </p:nvSpPr>
          <p:spPr bwMode="auto">
            <a:xfrm>
              <a:off x="3867150" y="2546237"/>
              <a:ext cx="1257300" cy="322262"/>
            </a:xfrm>
            <a:custGeom>
              <a:avLst/>
              <a:gdLst>
                <a:gd name="T0" fmla="*/ 163 w 207"/>
                <a:gd name="T1" fmla="*/ 35 h 53"/>
                <a:gd name="T2" fmla="*/ 207 w 207"/>
                <a:gd name="T3" fmla="*/ 35 h 53"/>
                <a:gd name="T4" fmla="*/ 207 w 207"/>
                <a:gd name="T5" fmla="*/ 53 h 53"/>
                <a:gd name="T6" fmla="*/ 0 w 207"/>
                <a:gd name="T7" fmla="*/ 53 h 53"/>
                <a:gd name="T8" fmla="*/ 0 w 207"/>
                <a:gd name="T9" fmla="*/ 35 h 53"/>
                <a:gd name="T10" fmla="*/ 44 w 207"/>
                <a:gd name="T11" fmla="*/ 35 h 53"/>
                <a:gd name="T12" fmla="*/ 58 w 207"/>
                <a:gd name="T13" fmla="*/ 11 h 53"/>
                <a:gd name="T14" fmla="*/ 66 w 207"/>
                <a:gd name="T15" fmla="*/ 0 h 53"/>
                <a:gd name="T16" fmla="*/ 104 w 207"/>
                <a:gd name="T17" fmla="*/ 0 h 53"/>
                <a:gd name="T18" fmla="*/ 141 w 207"/>
                <a:gd name="T19" fmla="*/ 0 h 53"/>
                <a:gd name="T20" fmla="*/ 149 w 207"/>
                <a:gd name="T21" fmla="*/ 11 h 53"/>
                <a:gd name="T22" fmla="*/ 163 w 207"/>
                <a:gd name="T23"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53">
                  <a:moveTo>
                    <a:pt x="163" y="35"/>
                  </a:moveTo>
                  <a:cubicBezTo>
                    <a:pt x="207" y="35"/>
                    <a:pt x="207" y="35"/>
                    <a:pt x="207" y="35"/>
                  </a:cubicBezTo>
                  <a:cubicBezTo>
                    <a:pt x="207" y="53"/>
                    <a:pt x="207" y="53"/>
                    <a:pt x="207" y="53"/>
                  </a:cubicBezTo>
                  <a:cubicBezTo>
                    <a:pt x="0" y="53"/>
                    <a:pt x="0" y="53"/>
                    <a:pt x="0" y="53"/>
                  </a:cubicBezTo>
                  <a:cubicBezTo>
                    <a:pt x="0" y="35"/>
                    <a:pt x="0" y="35"/>
                    <a:pt x="0" y="35"/>
                  </a:cubicBezTo>
                  <a:cubicBezTo>
                    <a:pt x="44" y="35"/>
                    <a:pt x="44" y="35"/>
                    <a:pt x="44" y="35"/>
                  </a:cubicBezTo>
                  <a:cubicBezTo>
                    <a:pt x="48" y="31"/>
                    <a:pt x="53" y="24"/>
                    <a:pt x="58" y="11"/>
                  </a:cubicBezTo>
                  <a:cubicBezTo>
                    <a:pt x="58" y="11"/>
                    <a:pt x="61" y="1"/>
                    <a:pt x="66" y="0"/>
                  </a:cubicBezTo>
                  <a:cubicBezTo>
                    <a:pt x="69" y="0"/>
                    <a:pt x="86" y="0"/>
                    <a:pt x="104" y="0"/>
                  </a:cubicBezTo>
                  <a:cubicBezTo>
                    <a:pt x="121" y="0"/>
                    <a:pt x="138" y="0"/>
                    <a:pt x="141" y="0"/>
                  </a:cubicBezTo>
                  <a:cubicBezTo>
                    <a:pt x="146" y="1"/>
                    <a:pt x="149" y="11"/>
                    <a:pt x="149" y="11"/>
                  </a:cubicBezTo>
                  <a:cubicBezTo>
                    <a:pt x="154" y="24"/>
                    <a:pt x="159" y="31"/>
                    <a:pt x="163" y="35"/>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3"/>
            <p:cNvSpPr>
              <a:spLocks/>
            </p:cNvSpPr>
            <p:nvPr/>
          </p:nvSpPr>
          <p:spPr bwMode="auto">
            <a:xfrm>
              <a:off x="4340225" y="2546237"/>
              <a:ext cx="784225" cy="322262"/>
            </a:xfrm>
            <a:custGeom>
              <a:avLst/>
              <a:gdLst>
                <a:gd name="T0" fmla="*/ 85 w 129"/>
                <a:gd name="T1" fmla="*/ 35 h 53"/>
                <a:gd name="T2" fmla="*/ 71 w 129"/>
                <a:gd name="T3" fmla="*/ 11 h 53"/>
                <a:gd name="T4" fmla="*/ 63 w 129"/>
                <a:gd name="T5" fmla="*/ 0 h 53"/>
                <a:gd name="T6" fmla="*/ 26 w 129"/>
                <a:gd name="T7" fmla="*/ 0 h 53"/>
                <a:gd name="T8" fmla="*/ 0 w 129"/>
                <a:gd name="T9" fmla="*/ 0 h 53"/>
                <a:gd name="T10" fmla="*/ 59 w 129"/>
                <a:gd name="T11" fmla="*/ 53 h 53"/>
                <a:gd name="T12" fmla="*/ 129 w 129"/>
                <a:gd name="T13" fmla="*/ 53 h 53"/>
                <a:gd name="T14" fmla="*/ 129 w 129"/>
                <a:gd name="T15" fmla="*/ 35 h 53"/>
                <a:gd name="T16" fmla="*/ 85 w 129"/>
                <a:gd name="T17"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53">
                  <a:moveTo>
                    <a:pt x="85" y="35"/>
                  </a:moveTo>
                  <a:cubicBezTo>
                    <a:pt x="81" y="31"/>
                    <a:pt x="76" y="24"/>
                    <a:pt x="71" y="11"/>
                  </a:cubicBezTo>
                  <a:cubicBezTo>
                    <a:pt x="71" y="11"/>
                    <a:pt x="68" y="1"/>
                    <a:pt x="63" y="0"/>
                  </a:cubicBezTo>
                  <a:cubicBezTo>
                    <a:pt x="60" y="0"/>
                    <a:pt x="43" y="0"/>
                    <a:pt x="26" y="0"/>
                  </a:cubicBezTo>
                  <a:cubicBezTo>
                    <a:pt x="16" y="0"/>
                    <a:pt x="7" y="0"/>
                    <a:pt x="0" y="0"/>
                  </a:cubicBezTo>
                  <a:cubicBezTo>
                    <a:pt x="21" y="15"/>
                    <a:pt x="41" y="33"/>
                    <a:pt x="59" y="53"/>
                  </a:cubicBezTo>
                  <a:cubicBezTo>
                    <a:pt x="129" y="53"/>
                    <a:pt x="129" y="53"/>
                    <a:pt x="129" y="53"/>
                  </a:cubicBezTo>
                  <a:cubicBezTo>
                    <a:pt x="129" y="35"/>
                    <a:pt x="129" y="35"/>
                    <a:pt x="129" y="35"/>
                  </a:cubicBezTo>
                  <a:lnTo>
                    <a:pt x="85" y="35"/>
                  </a:ln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 name="矩形 8"/>
          <p:cNvSpPr/>
          <p:nvPr/>
        </p:nvSpPr>
        <p:spPr>
          <a:xfrm>
            <a:off x="4869252" y="2499119"/>
            <a:ext cx="2453492" cy="1200329"/>
          </a:xfrm>
          <a:prstGeom prst="rect">
            <a:avLst/>
          </a:prstGeom>
        </p:spPr>
        <p:txBody>
          <a:bodyPr wrap="none">
            <a:spAutoFit/>
          </a:bodyPr>
          <a:lstStyle/>
          <a:p>
            <a:pPr algn="ctr"/>
            <a:r>
              <a:rPr lang="en-US" altLang="zh-CN" sz="7200" b="1" dirty="0" smtClean="0">
                <a:solidFill>
                  <a:schemeClr val="accent6">
                    <a:lumMod val="50000"/>
                  </a:schemeClr>
                </a:solidFill>
                <a:latin typeface="+mj-lt"/>
                <a:ea typeface="Arial Unicode MS" pitchFamily="34" charset="-122"/>
                <a:cs typeface="Arial Unicode MS" pitchFamily="34" charset="-122"/>
              </a:rPr>
              <a:t>PART2</a:t>
            </a:r>
            <a:endParaRPr lang="zh-CN" altLang="en-US" sz="1200" dirty="0">
              <a:solidFill>
                <a:schemeClr val="accent6">
                  <a:lumMod val="50000"/>
                </a:schemeClr>
              </a:solidFill>
              <a:latin typeface="Arial Unicode MS" pitchFamily="34" charset="-122"/>
              <a:ea typeface="Arial Unicode MS" pitchFamily="34" charset="-122"/>
              <a:cs typeface="Arial Unicode MS" pitchFamily="34" charset="-122"/>
            </a:endParaRPr>
          </a:p>
        </p:txBody>
      </p:sp>
      <p:sp>
        <p:nvSpPr>
          <p:cNvPr id="10" name="矩形 9"/>
          <p:cNvSpPr/>
          <p:nvPr/>
        </p:nvSpPr>
        <p:spPr>
          <a:xfrm>
            <a:off x="4104621" y="5122610"/>
            <a:ext cx="3982757" cy="584775"/>
          </a:xfrm>
          <a:prstGeom prst="rect">
            <a:avLst/>
          </a:prstGeom>
        </p:spPr>
        <p:txBody>
          <a:bodyPr wrap="none">
            <a:spAutoFit/>
          </a:bodyPr>
          <a:lstStyle/>
          <a:p>
            <a:pPr algn="ctr"/>
            <a:r>
              <a:rPr lang="en-US" altLang="zh-CN" sz="3200" b="1" dirty="0">
                <a:solidFill>
                  <a:srgbClr val="1C2B38"/>
                </a:solidFill>
                <a:latin typeface="+mj-lt"/>
                <a:ea typeface="Arial Unicode MS" pitchFamily="34" charset="-122"/>
                <a:cs typeface="Arial Unicode MS" pitchFamily="34" charset="-122"/>
              </a:rPr>
              <a:t>ADD YOUR </a:t>
            </a:r>
            <a:r>
              <a:rPr lang="en-US" altLang="zh-CN" sz="3200" b="1" dirty="0" smtClean="0">
                <a:solidFill>
                  <a:srgbClr val="1C2B38"/>
                </a:solidFill>
                <a:latin typeface="+mj-lt"/>
                <a:ea typeface="Arial Unicode MS" pitchFamily="34" charset="-122"/>
                <a:cs typeface="Arial Unicode MS" pitchFamily="34" charset="-122"/>
              </a:rPr>
              <a:t>TITLE </a:t>
            </a:r>
            <a:r>
              <a:rPr lang="en-US" altLang="zh-CN" sz="3200" b="1" dirty="0">
                <a:solidFill>
                  <a:srgbClr val="1C2B38"/>
                </a:solidFill>
                <a:latin typeface="+mj-lt"/>
                <a:ea typeface="Arial Unicode MS" pitchFamily="34" charset="-122"/>
                <a:cs typeface="Arial Unicode MS" pitchFamily="34" charset="-122"/>
              </a:rPr>
              <a:t>HERE</a:t>
            </a:r>
            <a:endParaRPr lang="zh-CN" altLang="en-US" sz="3200" b="1" dirty="0">
              <a:solidFill>
                <a:srgbClr val="1C2B38"/>
              </a:solidFill>
              <a:latin typeface="+mj-lt"/>
              <a:ea typeface="Arial Unicode MS" pitchFamily="34" charset="-122"/>
              <a:cs typeface="Arial Unicode MS" pitchFamily="34" charset="-122"/>
            </a:endParaRPr>
          </a:p>
        </p:txBody>
      </p:sp>
    </p:spTree>
    <p:extLst>
      <p:ext uri="{BB962C8B-B14F-4D97-AF65-F5344CB8AC3E}">
        <p14:creationId xmlns:p14="http://schemas.microsoft.com/office/powerpoint/2010/main" val="135681607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4000">
        <p15:prstTrans prst="drape"/>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95550" y="2816225"/>
            <a:ext cx="2235200" cy="22352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r>
              <a:rPr lang="zh-CN" altLang="en-US" sz="2000" dirty="0">
                <a:solidFill>
                  <a:schemeClr val="tx1"/>
                </a:solidFill>
                <a:latin typeface="+mj-ea"/>
                <a:ea typeface="+mj-ea"/>
              </a:rPr>
              <a:t>此处输入您的标题</a:t>
            </a:r>
            <a:r>
              <a:rPr lang="en-US" altLang="zh-CN" sz="2000" dirty="0">
                <a:solidFill>
                  <a:schemeClr val="tx1"/>
                </a:solidFill>
                <a:latin typeface="+mj-ea"/>
                <a:ea typeface="+mj-ea"/>
              </a:rPr>
              <a:t> </a:t>
            </a:r>
            <a:endParaRPr lang="zh-CN" altLang="en-US" sz="2000" dirty="0">
              <a:solidFill>
                <a:schemeClr val="tx1"/>
              </a:solidFill>
              <a:latin typeface="+mj-ea"/>
              <a:ea typeface="+mj-ea"/>
            </a:endParaRPr>
          </a:p>
        </p:txBody>
      </p:sp>
      <p:cxnSp>
        <p:nvCxnSpPr>
          <p:cNvPr id="4" name="直接连接符 3"/>
          <p:cNvCxnSpPr/>
          <p:nvPr/>
        </p:nvCxnSpPr>
        <p:spPr>
          <a:xfrm>
            <a:off x="5186364" y="3933825"/>
            <a:ext cx="4689475" cy="0"/>
          </a:xfrm>
          <a:prstGeom prst="line">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5" name="椭圆 4"/>
          <p:cNvSpPr/>
          <p:nvPr/>
        </p:nvSpPr>
        <p:spPr>
          <a:xfrm>
            <a:off x="4338639" y="3521075"/>
            <a:ext cx="871537" cy="869950"/>
          </a:xfrm>
          <a:prstGeom prst="ellipse">
            <a:avLst/>
          </a:prstGeom>
          <a:solidFill>
            <a:schemeClr val="accent1"/>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054" name="组合 6"/>
          <p:cNvGrpSpPr>
            <a:grpSpLocks/>
          </p:cNvGrpSpPr>
          <p:nvPr/>
        </p:nvGrpSpPr>
        <p:grpSpPr bwMode="auto">
          <a:xfrm>
            <a:off x="5754688" y="2816225"/>
            <a:ext cx="254000" cy="1117600"/>
            <a:chOff x="5754656" y="2311400"/>
            <a:chExt cx="254062" cy="1117600"/>
          </a:xfrm>
        </p:grpSpPr>
        <p:cxnSp>
          <p:nvCxnSpPr>
            <p:cNvPr id="8" name="直接连接符 7"/>
            <p:cNvCxnSpPr/>
            <p:nvPr/>
          </p:nvCxnSpPr>
          <p:spPr>
            <a:xfrm flipV="1">
              <a:off x="5881687" y="2311400"/>
              <a:ext cx="0" cy="1117600"/>
            </a:xfrm>
            <a:prstGeom prst="line">
              <a:avLst/>
            </a:prstGeom>
            <a:ln>
              <a:solidFill>
                <a:schemeClr val="accent1">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754656" y="2311400"/>
              <a:ext cx="254062" cy="0"/>
            </a:xfrm>
            <a:prstGeom prst="line">
              <a:avLst/>
            </a:prstGeom>
            <a:ln>
              <a:solidFill>
                <a:schemeClr val="accent1">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grpSp>
      <p:sp>
        <p:nvSpPr>
          <p:cNvPr id="10" name="文本框 9"/>
          <p:cNvSpPr txBox="1"/>
          <p:nvPr/>
        </p:nvSpPr>
        <p:spPr>
          <a:xfrm>
            <a:off x="5210176" y="2081214"/>
            <a:ext cx="1336675" cy="738187"/>
          </a:xfrm>
          <a:prstGeom prst="rect">
            <a:avLst/>
          </a:prstGeom>
          <a:noFill/>
        </p:spPr>
        <p:txBody>
          <a:bodyPr>
            <a:spAutoFit/>
          </a:bodyPr>
          <a:lstStyle/>
          <a:p>
            <a:pPr algn="ctr">
              <a:lnSpc>
                <a:spcPct val="150000"/>
              </a:lnSpc>
              <a:defRPr/>
            </a:pPr>
            <a:r>
              <a:rPr lang="zh-CN" altLang="en-US" sz="1400" dirty="0">
                <a:latin typeface="+mn-ea"/>
              </a:rPr>
              <a:t>此处输入文本</a:t>
            </a:r>
            <a:endParaRPr lang="en-US" altLang="zh-CN" sz="1400" dirty="0">
              <a:latin typeface="+mn-ea"/>
            </a:endParaRPr>
          </a:p>
          <a:p>
            <a:pPr algn="ctr">
              <a:lnSpc>
                <a:spcPct val="150000"/>
              </a:lnSpc>
              <a:defRPr/>
            </a:pPr>
            <a:r>
              <a:rPr lang="zh-CN" altLang="en-US" sz="1400" dirty="0">
                <a:latin typeface="+mn-ea"/>
              </a:rPr>
              <a:t>此处输入</a:t>
            </a:r>
            <a:r>
              <a:rPr lang="zh-CN" altLang="en-US" sz="1400" dirty="0">
                <a:latin typeface="+mn-ea"/>
              </a:rPr>
              <a:t>文本</a:t>
            </a:r>
            <a:endParaRPr lang="en-US" altLang="zh-CN" sz="1400" dirty="0">
              <a:latin typeface="+mn-ea"/>
            </a:endParaRPr>
          </a:p>
        </p:txBody>
      </p:sp>
      <p:sp>
        <p:nvSpPr>
          <p:cNvPr id="11" name="椭圆 10"/>
          <p:cNvSpPr/>
          <p:nvPr/>
        </p:nvSpPr>
        <p:spPr>
          <a:xfrm>
            <a:off x="5670550" y="3743325"/>
            <a:ext cx="425450" cy="425450"/>
          </a:xfrm>
          <a:prstGeom prst="ellipse">
            <a:avLst/>
          </a:prstGeom>
          <a:solidFill>
            <a:schemeClr val="accent1"/>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3" name="直接连接符 12"/>
          <p:cNvCxnSpPr/>
          <p:nvPr/>
        </p:nvCxnSpPr>
        <p:spPr>
          <a:xfrm flipH="1">
            <a:off x="6008688" y="3989389"/>
            <a:ext cx="944562" cy="1062037"/>
          </a:xfrm>
          <a:prstGeom prst="line">
            <a:avLst/>
          </a:prstGeom>
          <a:ln>
            <a:solidFill>
              <a:schemeClr val="accent1">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flipV="1">
            <a:off x="5848351" y="5060951"/>
            <a:ext cx="295275" cy="3175"/>
          </a:xfrm>
          <a:prstGeom prst="line">
            <a:avLst/>
          </a:prstGeom>
          <a:ln>
            <a:solidFill>
              <a:schemeClr val="accent1">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6626225" y="3579814"/>
            <a:ext cx="750888" cy="752475"/>
          </a:xfrm>
          <a:prstGeom prst="ellipse">
            <a:avLst/>
          </a:prstGeom>
          <a:solidFill>
            <a:schemeClr val="accent1"/>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8" name="直接连接符 17"/>
          <p:cNvCxnSpPr>
            <a:endCxn id="30" idx="0"/>
          </p:cNvCxnSpPr>
          <p:nvPr/>
        </p:nvCxnSpPr>
        <p:spPr>
          <a:xfrm flipH="1">
            <a:off x="8113713" y="3989389"/>
            <a:ext cx="812800" cy="1114425"/>
          </a:xfrm>
          <a:prstGeom prst="line">
            <a:avLst/>
          </a:prstGeom>
          <a:ln>
            <a:solidFill>
              <a:schemeClr val="accent1">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flipV="1">
            <a:off x="7956551" y="5060951"/>
            <a:ext cx="295275" cy="3175"/>
          </a:xfrm>
          <a:prstGeom prst="line">
            <a:avLst/>
          </a:prstGeom>
          <a:ln>
            <a:solidFill>
              <a:schemeClr val="accent1">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8782050" y="3743325"/>
            <a:ext cx="425450" cy="425450"/>
          </a:xfrm>
          <a:prstGeom prst="ellipse">
            <a:avLst/>
          </a:prstGeom>
          <a:solidFill>
            <a:schemeClr val="accent1"/>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063" name="组合 21"/>
          <p:cNvGrpSpPr>
            <a:grpSpLocks/>
          </p:cNvGrpSpPr>
          <p:nvPr/>
        </p:nvGrpSpPr>
        <p:grpSpPr bwMode="auto">
          <a:xfrm>
            <a:off x="7859713" y="2816225"/>
            <a:ext cx="254000" cy="1117600"/>
            <a:chOff x="5754656" y="2311400"/>
            <a:chExt cx="254062" cy="1117600"/>
          </a:xfrm>
        </p:grpSpPr>
        <p:cxnSp>
          <p:nvCxnSpPr>
            <p:cNvPr id="23" name="直接连接符 22"/>
            <p:cNvCxnSpPr/>
            <p:nvPr/>
          </p:nvCxnSpPr>
          <p:spPr>
            <a:xfrm flipV="1">
              <a:off x="5881687" y="2311400"/>
              <a:ext cx="0" cy="1117600"/>
            </a:xfrm>
            <a:prstGeom prst="line">
              <a:avLst/>
            </a:prstGeom>
            <a:ln>
              <a:solidFill>
                <a:schemeClr val="accent1">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754656" y="2311400"/>
              <a:ext cx="254062" cy="0"/>
            </a:xfrm>
            <a:prstGeom prst="line">
              <a:avLst/>
            </a:prstGeom>
            <a:ln>
              <a:solidFill>
                <a:schemeClr val="accent1">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grpSp>
      <p:sp>
        <p:nvSpPr>
          <p:cNvPr id="26" name="椭圆 25"/>
          <p:cNvSpPr/>
          <p:nvPr/>
        </p:nvSpPr>
        <p:spPr>
          <a:xfrm>
            <a:off x="7773988" y="3743325"/>
            <a:ext cx="425450" cy="425450"/>
          </a:xfrm>
          <a:prstGeom prst="ellipse">
            <a:avLst/>
          </a:prstGeom>
          <a:solidFill>
            <a:schemeClr val="accent1"/>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7" name="文本框 26"/>
          <p:cNvSpPr txBox="1"/>
          <p:nvPr/>
        </p:nvSpPr>
        <p:spPr>
          <a:xfrm>
            <a:off x="7318376" y="2081214"/>
            <a:ext cx="1336675" cy="738187"/>
          </a:xfrm>
          <a:prstGeom prst="rect">
            <a:avLst/>
          </a:prstGeom>
          <a:noFill/>
        </p:spPr>
        <p:txBody>
          <a:bodyPr>
            <a:spAutoFit/>
          </a:bodyPr>
          <a:lstStyle/>
          <a:p>
            <a:pPr algn="ctr">
              <a:lnSpc>
                <a:spcPct val="150000"/>
              </a:lnSpc>
              <a:defRPr/>
            </a:pPr>
            <a:r>
              <a:rPr lang="zh-CN" altLang="en-US" sz="1400" dirty="0">
                <a:latin typeface="+mn-ea"/>
              </a:rPr>
              <a:t>此处输入文本</a:t>
            </a:r>
            <a:endParaRPr lang="en-US" altLang="zh-CN" sz="1400" dirty="0">
              <a:latin typeface="+mn-ea"/>
            </a:endParaRPr>
          </a:p>
          <a:p>
            <a:pPr algn="ctr">
              <a:lnSpc>
                <a:spcPct val="150000"/>
              </a:lnSpc>
              <a:defRPr/>
            </a:pPr>
            <a:r>
              <a:rPr lang="zh-CN" altLang="en-US" sz="1400" dirty="0">
                <a:latin typeface="+mn-ea"/>
              </a:rPr>
              <a:t>此处输入</a:t>
            </a:r>
            <a:r>
              <a:rPr lang="zh-CN" altLang="en-US" sz="1400" dirty="0">
                <a:latin typeface="+mn-ea"/>
              </a:rPr>
              <a:t>文本</a:t>
            </a:r>
            <a:endParaRPr lang="en-US" altLang="zh-CN" sz="1400" dirty="0">
              <a:latin typeface="+mn-ea"/>
            </a:endParaRPr>
          </a:p>
        </p:txBody>
      </p:sp>
      <p:sp>
        <p:nvSpPr>
          <p:cNvPr id="29" name="文本框 28"/>
          <p:cNvSpPr txBox="1"/>
          <p:nvPr/>
        </p:nvSpPr>
        <p:spPr>
          <a:xfrm>
            <a:off x="5327651" y="5103814"/>
            <a:ext cx="1336675" cy="738187"/>
          </a:xfrm>
          <a:prstGeom prst="rect">
            <a:avLst/>
          </a:prstGeom>
          <a:noFill/>
        </p:spPr>
        <p:txBody>
          <a:bodyPr>
            <a:spAutoFit/>
          </a:bodyPr>
          <a:lstStyle/>
          <a:p>
            <a:pPr algn="ctr">
              <a:lnSpc>
                <a:spcPct val="150000"/>
              </a:lnSpc>
              <a:defRPr/>
            </a:pPr>
            <a:r>
              <a:rPr lang="zh-CN" altLang="en-US" sz="1400" dirty="0">
                <a:latin typeface="+mn-ea"/>
              </a:rPr>
              <a:t>此处输入文本</a:t>
            </a:r>
            <a:endParaRPr lang="en-US" altLang="zh-CN" sz="1400" dirty="0">
              <a:latin typeface="+mn-ea"/>
            </a:endParaRPr>
          </a:p>
          <a:p>
            <a:pPr algn="ctr">
              <a:lnSpc>
                <a:spcPct val="150000"/>
              </a:lnSpc>
              <a:defRPr/>
            </a:pPr>
            <a:r>
              <a:rPr lang="zh-CN" altLang="en-US" sz="1400" dirty="0">
                <a:latin typeface="+mn-ea"/>
              </a:rPr>
              <a:t>此处输入</a:t>
            </a:r>
            <a:r>
              <a:rPr lang="zh-CN" altLang="en-US" sz="1400" dirty="0">
                <a:latin typeface="+mn-ea"/>
              </a:rPr>
              <a:t>文本</a:t>
            </a:r>
            <a:endParaRPr lang="en-US" altLang="zh-CN" sz="1400" dirty="0">
              <a:latin typeface="+mn-ea"/>
            </a:endParaRPr>
          </a:p>
        </p:txBody>
      </p:sp>
      <p:sp>
        <p:nvSpPr>
          <p:cNvPr id="30" name="文本框 29"/>
          <p:cNvSpPr txBox="1"/>
          <p:nvPr/>
        </p:nvSpPr>
        <p:spPr>
          <a:xfrm>
            <a:off x="7445376" y="5103814"/>
            <a:ext cx="1336675" cy="738187"/>
          </a:xfrm>
          <a:prstGeom prst="rect">
            <a:avLst/>
          </a:prstGeom>
          <a:noFill/>
        </p:spPr>
        <p:txBody>
          <a:bodyPr>
            <a:spAutoFit/>
          </a:bodyPr>
          <a:lstStyle/>
          <a:p>
            <a:pPr algn="ctr">
              <a:lnSpc>
                <a:spcPct val="150000"/>
              </a:lnSpc>
              <a:defRPr/>
            </a:pPr>
            <a:r>
              <a:rPr lang="zh-CN" altLang="en-US" sz="1400" dirty="0">
                <a:latin typeface="+mn-ea"/>
              </a:rPr>
              <a:t>此处输入文本</a:t>
            </a:r>
            <a:endParaRPr lang="en-US" altLang="zh-CN" sz="1400" dirty="0">
              <a:latin typeface="+mn-ea"/>
            </a:endParaRPr>
          </a:p>
          <a:p>
            <a:pPr algn="ctr">
              <a:lnSpc>
                <a:spcPct val="150000"/>
              </a:lnSpc>
              <a:defRPr/>
            </a:pPr>
            <a:r>
              <a:rPr lang="zh-CN" altLang="en-US" sz="1400" dirty="0">
                <a:latin typeface="+mn-ea"/>
              </a:rPr>
              <a:t>此处输入</a:t>
            </a:r>
            <a:r>
              <a:rPr lang="zh-CN" altLang="en-US" sz="1400" dirty="0">
                <a:latin typeface="+mn-ea"/>
              </a:rPr>
              <a:t>文本</a:t>
            </a:r>
            <a:endParaRPr lang="en-US" altLang="zh-CN" sz="1400" dirty="0">
              <a:latin typeface="+mn-ea"/>
            </a:endParaRPr>
          </a:p>
        </p:txBody>
      </p:sp>
      <p:grpSp>
        <p:nvGrpSpPr>
          <p:cNvPr id="25" name="组合 24"/>
          <p:cNvGrpSpPr/>
          <p:nvPr/>
        </p:nvGrpSpPr>
        <p:grpSpPr>
          <a:xfrm>
            <a:off x="1" y="336177"/>
            <a:ext cx="3030876" cy="376518"/>
            <a:chOff x="1" y="336177"/>
            <a:chExt cx="3030876" cy="376518"/>
          </a:xfrm>
        </p:grpSpPr>
        <p:sp>
          <p:nvSpPr>
            <p:cNvPr id="28" name="矩形 27"/>
            <p:cNvSpPr/>
            <p:nvPr/>
          </p:nvSpPr>
          <p:spPr>
            <a:xfrm>
              <a:off x="1" y="336177"/>
              <a:ext cx="820270" cy="37651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820271" y="336177"/>
              <a:ext cx="2210606" cy="37651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文本框 31"/>
            <p:cNvSpPr txBox="1"/>
            <p:nvPr/>
          </p:nvSpPr>
          <p:spPr>
            <a:xfrm>
              <a:off x="923013" y="343363"/>
              <a:ext cx="2107863" cy="369332"/>
            </a:xfrm>
            <a:prstGeom prst="rect">
              <a:avLst/>
            </a:prstGeom>
            <a:noFill/>
          </p:spPr>
          <p:txBody>
            <a:bodyPr wrap="square" rtlCol="0">
              <a:spAutoFit/>
            </a:bodyPr>
            <a:lstStyle/>
            <a:p>
              <a:r>
                <a:rPr lang="zh-CN" altLang="en-US" dirty="0">
                  <a:solidFill>
                    <a:schemeClr val="bg1"/>
                  </a:solidFill>
                  <a:latin typeface="方正兰亭黑简体" panose="02000000000000000000" pitchFamily="2" charset="-122"/>
                  <a:ea typeface="方正兰亭黑简体" panose="02000000000000000000" pitchFamily="2" charset="-122"/>
                </a:rPr>
                <a:t>点</a:t>
              </a:r>
              <a:r>
                <a:rPr lang="zh-CN" altLang="en-US" dirty="0" smtClean="0">
                  <a:solidFill>
                    <a:schemeClr val="bg1"/>
                  </a:solidFill>
                  <a:latin typeface="方正兰亭黑简体" panose="02000000000000000000" pitchFamily="2" charset="-122"/>
                  <a:ea typeface="方正兰亭黑简体" panose="02000000000000000000" pitchFamily="2" charset="-122"/>
                </a:rPr>
                <a:t>此输入文本内容</a:t>
              </a:r>
              <a:endParaRPr lang="zh-CN" altLang="en-US" dirty="0">
                <a:solidFill>
                  <a:schemeClr val="bg1"/>
                </a:solidFill>
                <a:latin typeface="方正兰亭黑简体" panose="02000000000000000000" pitchFamily="2" charset="-122"/>
                <a:ea typeface="方正兰亭黑简体" panose="02000000000000000000" pitchFamily="2" charset="-122"/>
              </a:endParaRPr>
            </a:p>
          </p:txBody>
        </p:sp>
      </p:grpSp>
    </p:spTree>
    <p:extLst>
      <p:ext uri="{BB962C8B-B14F-4D97-AF65-F5344CB8AC3E}">
        <p14:creationId xmlns:p14="http://schemas.microsoft.com/office/powerpoint/2010/main" val="205590583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advClick="0" advTm="4000">
        <p15:prstTrans prst="curtains"/>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1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1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0-#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1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0-#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1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0-#ppt_w/2"/>
                                          </p:val>
                                        </p:tav>
                                        <p:tav tm="100000">
                                          <p:val>
                                            <p:strVal val="#ppt_x"/>
                                          </p:val>
                                        </p:tav>
                                      </p:tavLst>
                                    </p:anim>
                                    <p:anim calcmode="lin" valueType="num">
                                      <p:cBhvr additive="base">
                                        <p:cTn id="30" dur="500" fill="hold"/>
                                        <p:tgtEl>
                                          <p:spTgt spid="15"/>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1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fill="hold"/>
                                        <p:tgtEl>
                                          <p:spTgt spid="26"/>
                                        </p:tgtEl>
                                        <p:attrNameLst>
                                          <p:attrName>ppt_x</p:attrName>
                                        </p:attrNameLst>
                                      </p:cBhvr>
                                      <p:tavLst>
                                        <p:tav tm="0">
                                          <p:val>
                                            <p:strVal val="0-#ppt_w/2"/>
                                          </p:val>
                                        </p:tav>
                                        <p:tav tm="100000">
                                          <p:val>
                                            <p:strVal val="#ppt_x"/>
                                          </p:val>
                                        </p:tav>
                                      </p:tavLst>
                                    </p:anim>
                                    <p:anim calcmode="lin" valueType="num">
                                      <p:cBhvr additive="base">
                                        <p:cTn id="34" dur="500" fill="hold"/>
                                        <p:tgtEl>
                                          <p:spTgt spid="26"/>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1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0-#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2054"/>
                                        </p:tgtEl>
                                        <p:attrNameLst>
                                          <p:attrName>style.visibility</p:attrName>
                                        </p:attrNameLst>
                                      </p:cBhvr>
                                      <p:to>
                                        <p:strVal val="visible"/>
                                      </p:to>
                                    </p:set>
                                    <p:animEffect transition="in" filter="fade">
                                      <p:cBhvr>
                                        <p:cTn id="43" dur="1000"/>
                                        <p:tgtEl>
                                          <p:spTgt spid="2054"/>
                                        </p:tgtEl>
                                      </p:cBhvr>
                                    </p:animEffect>
                                    <p:anim calcmode="lin" valueType="num">
                                      <p:cBhvr>
                                        <p:cTn id="44" dur="1000" fill="hold"/>
                                        <p:tgtEl>
                                          <p:spTgt spid="2054"/>
                                        </p:tgtEl>
                                        <p:attrNameLst>
                                          <p:attrName>ppt_x</p:attrName>
                                        </p:attrNameLst>
                                      </p:cBhvr>
                                      <p:tavLst>
                                        <p:tav tm="0">
                                          <p:val>
                                            <p:strVal val="#ppt_x"/>
                                          </p:val>
                                        </p:tav>
                                        <p:tav tm="100000">
                                          <p:val>
                                            <p:strVal val="#ppt_x"/>
                                          </p:val>
                                        </p:tav>
                                      </p:tavLst>
                                    </p:anim>
                                    <p:anim calcmode="lin" valueType="num">
                                      <p:cBhvr>
                                        <p:cTn id="45" dur="1000" fill="hold"/>
                                        <p:tgtEl>
                                          <p:spTgt spid="205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1000"/>
                                        <p:tgtEl>
                                          <p:spTgt spid="10"/>
                                        </p:tgtEl>
                                      </p:cBhvr>
                                    </p:animEffect>
                                    <p:anim calcmode="lin" valueType="num">
                                      <p:cBhvr>
                                        <p:cTn id="49" dur="1000" fill="hold"/>
                                        <p:tgtEl>
                                          <p:spTgt spid="10"/>
                                        </p:tgtEl>
                                        <p:attrNameLst>
                                          <p:attrName>ppt_x</p:attrName>
                                        </p:attrNameLst>
                                      </p:cBhvr>
                                      <p:tavLst>
                                        <p:tav tm="0">
                                          <p:val>
                                            <p:strVal val="#ppt_x"/>
                                          </p:val>
                                        </p:tav>
                                        <p:tav tm="100000">
                                          <p:val>
                                            <p:strVal val="#ppt_x"/>
                                          </p:val>
                                        </p:tav>
                                      </p:tavLst>
                                    </p:anim>
                                    <p:anim calcmode="lin" valueType="num">
                                      <p:cBhvr>
                                        <p:cTn id="5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nodeType="click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1000"/>
                                        <p:tgtEl>
                                          <p:spTgt spid="13"/>
                                        </p:tgtEl>
                                      </p:cBhvr>
                                    </p:animEffect>
                                    <p:anim calcmode="lin" valueType="num">
                                      <p:cBhvr>
                                        <p:cTn id="56" dur="1000" fill="hold"/>
                                        <p:tgtEl>
                                          <p:spTgt spid="13"/>
                                        </p:tgtEl>
                                        <p:attrNameLst>
                                          <p:attrName>ppt_x</p:attrName>
                                        </p:attrNameLst>
                                      </p:cBhvr>
                                      <p:tavLst>
                                        <p:tav tm="0">
                                          <p:val>
                                            <p:strVal val="#ppt_x"/>
                                          </p:val>
                                        </p:tav>
                                        <p:tav tm="100000">
                                          <p:val>
                                            <p:strVal val="#ppt_x"/>
                                          </p:val>
                                        </p:tav>
                                      </p:tavLst>
                                    </p:anim>
                                    <p:anim calcmode="lin" valueType="num">
                                      <p:cBhvr>
                                        <p:cTn id="57" dur="1000" fill="hold"/>
                                        <p:tgtEl>
                                          <p:spTgt spid="13"/>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fade">
                                      <p:cBhvr>
                                        <p:cTn id="60" dur="1000"/>
                                        <p:tgtEl>
                                          <p:spTgt spid="29"/>
                                        </p:tgtEl>
                                      </p:cBhvr>
                                    </p:animEffect>
                                    <p:anim calcmode="lin" valueType="num">
                                      <p:cBhvr>
                                        <p:cTn id="61" dur="1000" fill="hold"/>
                                        <p:tgtEl>
                                          <p:spTgt spid="29"/>
                                        </p:tgtEl>
                                        <p:attrNameLst>
                                          <p:attrName>ppt_x</p:attrName>
                                        </p:attrNameLst>
                                      </p:cBhvr>
                                      <p:tavLst>
                                        <p:tav tm="0">
                                          <p:val>
                                            <p:strVal val="#ppt_x"/>
                                          </p:val>
                                        </p:tav>
                                        <p:tav tm="100000">
                                          <p:val>
                                            <p:strVal val="#ppt_x"/>
                                          </p:val>
                                        </p:tav>
                                      </p:tavLst>
                                    </p:anim>
                                    <p:anim calcmode="lin" valueType="num">
                                      <p:cBhvr>
                                        <p:cTn id="6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nodeType="clickEffect">
                                  <p:stCondLst>
                                    <p:cond delay="0"/>
                                  </p:stCondLst>
                                  <p:childTnLst>
                                    <p:set>
                                      <p:cBhvr>
                                        <p:cTn id="66" dur="1" fill="hold">
                                          <p:stCondLst>
                                            <p:cond delay="0"/>
                                          </p:stCondLst>
                                        </p:cTn>
                                        <p:tgtEl>
                                          <p:spTgt spid="2063"/>
                                        </p:tgtEl>
                                        <p:attrNameLst>
                                          <p:attrName>style.visibility</p:attrName>
                                        </p:attrNameLst>
                                      </p:cBhvr>
                                      <p:to>
                                        <p:strVal val="visible"/>
                                      </p:to>
                                    </p:set>
                                    <p:animEffect transition="in" filter="fade">
                                      <p:cBhvr>
                                        <p:cTn id="67" dur="1000"/>
                                        <p:tgtEl>
                                          <p:spTgt spid="2063"/>
                                        </p:tgtEl>
                                      </p:cBhvr>
                                    </p:animEffect>
                                    <p:anim calcmode="lin" valueType="num">
                                      <p:cBhvr>
                                        <p:cTn id="68" dur="1000" fill="hold"/>
                                        <p:tgtEl>
                                          <p:spTgt spid="2063"/>
                                        </p:tgtEl>
                                        <p:attrNameLst>
                                          <p:attrName>ppt_x</p:attrName>
                                        </p:attrNameLst>
                                      </p:cBhvr>
                                      <p:tavLst>
                                        <p:tav tm="0">
                                          <p:val>
                                            <p:strVal val="#ppt_x"/>
                                          </p:val>
                                        </p:tav>
                                        <p:tav tm="100000">
                                          <p:val>
                                            <p:strVal val="#ppt_x"/>
                                          </p:val>
                                        </p:tav>
                                      </p:tavLst>
                                    </p:anim>
                                    <p:anim calcmode="lin" valueType="num">
                                      <p:cBhvr>
                                        <p:cTn id="69" dur="1000" fill="hold"/>
                                        <p:tgtEl>
                                          <p:spTgt spid="206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1000"/>
                                        <p:tgtEl>
                                          <p:spTgt spid="27"/>
                                        </p:tgtEl>
                                      </p:cBhvr>
                                    </p:animEffect>
                                    <p:anim calcmode="lin" valueType="num">
                                      <p:cBhvr>
                                        <p:cTn id="73" dur="1000" fill="hold"/>
                                        <p:tgtEl>
                                          <p:spTgt spid="27"/>
                                        </p:tgtEl>
                                        <p:attrNameLst>
                                          <p:attrName>ppt_x</p:attrName>
                                        </p:attrNameLst>
                                      </p:cBhvr>
                                      <p:tavLst>
                                        <p:tav tm="0">
                                          <p:val>
                                            <p:strVal val="#ppt_x"/>
                                          </p:val>
                                        </p:tav>
                                        <p:tav tm="100000">
                                          <p:val>
                                            <p:strVal val="#ppt_x"/>
                                          </p:val>
                                        </p:tav>
                                      </p:tavLst>
                                    </p:anim>
                                    <p:anim calcmode="lin" valueType="num">
                                      <p:cBhvr>
                                        <p:cTn id="7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nodeType="click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1000"/>
                                        <p:tgtEl>
                                          <p:spTgt spid="18"/>
                                        </p:tgtEl>
                                      </p:cBhvr>
                                    </p:animEffect>
                                    <p:anim calcmode="lin" valueType="num">
                                      <p:cBhvr>
                                        <p:cTn id="80" dur="1000" fill="hold"/>
                                        <p:tgtEl>
                                          <p:spTgt spid="18"/>
                                        </p:tgtEl>
                                        <p:attrNameLst>
                                          <p:attrName>ppt_x</p:attrName>
                                        </p:attrNameLst>
                                      </p:cBhvr>
                                      <p:tavLst>
                                        <p:tav tm="0">
                                          <p:val>
                                            <p:strVal val="#ppt_x"/>
                                          </p:val>
                                        </p:tav>
                                        <p:tav tm="100000">
                                          <p:val>
                                            <p:strVal val="#ppt_x"/>
                                          </p:val>
                                        </p:tav>
                                      </p:tavLst>
                                    </p:anim>
                                    <p:anim calcmode="lin" valueType="num">
                                      <p:cBhvr>
                                        <p:cTn id="81" dur="1000" fill="hold"/>
                                        <p:tgtEl>
                                          <p:spTgt spid="18"/>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30"/>
                                        </p:tgtEl>
                                        <p:attrNameLst>
                                          <p:attrName>style.visibility</p:attrName>
                                        </p:attrNameLst>
                                      </p:cBhvr>
                                      <p:to>
                                        <p:strVal val="visible"/>
                                      </p:to>
                                    </p:set>
                                    <p:animEffect transition="in" filter="fade">
                                      <p:cBhvr>
                                        <p:cTn id="84" dur="1000"/>
                                        <p:tgtEl>
                                          <p:spTgt spid="30"/>
                                        </p:tgtEl>
                                      </p:cBhvr>
                                    </p:animEffect>
                                    <p:anim calcmode="lin" valueType="num">
                                      <p:cBhvr>
                                        <p:cTn id="85" dur="1000" fill="hold"/>
                                        <p:tgtEl>
                                          <p:spTgt spid="30"/>
                                        </p:tgtEl>
                                        <p:attrNameLst>
                                          <p:attrName>ppt_x</p:attrName>
                                        </p:attrNameLst>
                                      </p:cBhvr>
                                      <p:tavLst>
                                        <p:tav tm="0">
                                          <p:val>
                                            <p:strVal val="#ppt_x"/>
                                          </p:val>
                                        </p:tav>
                                        <p:tav tm="100000">
                                          <p:val>
                                            <p:strVal val="#ppt_x"/>
                                          </p:val>
                                        </p:tav>
                                      </p:tavLst>
                                    </p:anim>
                                    <p:anim calcmode="lin" valueType="num">
                                      <p:cBhvr>
                                        <p:cTn id="86"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10" grpId="0"/>
      <p:bldP spid="11" grpId="0" animBg="1"/>
      <p:bldP spid="15" grpId="0" animBg="1"/>
      <p:bldP spid="20" grpId="0" animBg="1"/>
      <p:bldP spid="26" grpId="0" animBg="1"/>
      <p:bldP spid="27" grpId="0"/>
      <p:bldP spid="29" grpId="0"/>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44"/>
          <p:cNvSpPr>
            <a:spLocks/>
          </p:cNvSpPr>
          <p:nvPr/>
        </p:nvSpPr>
        <p:spPr bwMode="auto">
          <a:xfrm>
            <a:off x="4343400" y="4489450"/>
            <a:ext cx="1747838" cy="1595438"/>
          </a:xfrm>
          <a:custGeom>
            <a:avLst/>
            <a:gdLst>
              <a:gd name="T0" fmla="*/ 583 w 622"/>
              <a:gd name="T1" fmla="*/ 130 h 568"/>
              <a:gd name="T2" fmla="*/ 404 w 622"/>
              <a:gd name="T3" fmla="*/ 0 h 568"/>
              <a:gd name="T4" fmla="*/ 314 w 622"/>
              <a:gd name="T5" fmla="*/ 43 h 568"/>
              <a:gd name="T6" fmla="*/ 131 w 622"/>
              <a:gd name="T7" fmla="*/ 43 h 568"/>
              <a:gd name="T8" fmla="*/ 59 w 622"/>
              <a:gd name="T9" fmla="*/ 95 h 568"/>
              <a:gd name="T10" fmla="*/ 15 w 622"/>
              <a:gd name="T11" fmla="*/ 230 h 568"/>
              <a:gd name="T12" fmla="*/ 98 w 622"/>
              <a:gd name="T13" fmla="*/ 485 h 568"/>
              <a:gd name="T14" fmla="*/ 213 w 622"/>
              <a:gd name="T15" fmla="*/ 568 h 568"/>
              <a:gd name="T16" fmla="*/ 481 w 622"/>
              <a:gd name="T17" fmla="*/ 568 h 568"/>
              <a:gd name="T18" fmla="*/ 596 w 622"/>
              <a:gd name="T19" fmla="*/ 485 h 568"/>
              <a:gd name="T20" fmla="*/ 622 w 622"/>
              <a:gd name="T21" fmla="*/ 404 h 568"/>
              <a:gd name="T22" fmla="*/ 567 w 622"/>
              <a:gd name="T23" fmla="*/ 234 h 568"/>
              <a:gd name="T24" fmla="*/ 583 w 622"/>
              <a:gd name="T25" fmla="*/ 130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2" h="568">
                <a:moveTo>
                  <a:pt x="583" y="130"/>
                </a:moveTo>
                <a:cubicBezTo>
                  <a:pt x="506" y="116"/>
                  <a:pt x="441" y="67"/>
                  <a:pt x="404" y="0"/>
                </a:cubicBezTo>
                <a:cubicBezTo>
                  <a:pt x="381" y="25"/>
                  <a:pt x="347" y="43"/>
                  <a:pt x="314" y="43"/>
                </a:cubicBezTo>
                <a:cubicBezTo>
                  <a:pt x="131" y="43"/>
                  <a:pt x="131" y="43"/>
                  <a:pt x="131" y="43"/>
                </a:cubicBezTo>
                <a:cubicBezTo>
                  <a:pt x="59" y="95"/>
                  <a:pt x="59" y="95"/>
                  <a:pt x="59" y="95"/>
                </a:cubicBezTo>
                <a:cubicBezTo>
                  <a:pt x="20" y="123"/>
                  <a:pt x="0" y="184"/>
                  <a:pt x="15" y="230"/>
                </a:cubicBezTo>
                <a:cubicBezTo>
                  <a:pt x="98" y="485"/>
                  <a:pt x="98" y="485"/>
                  <a:pt x="98" y="485"/>
                </a:cubicBezTo>
                <a:cubicBezTo>
                  <a:pt x="113" y="531"/>
                  <a:pt x="165" y="568"/>
                  <a:pt x="213" y="568"/>
                </a:cubicBezTo>
                <a:cubicBezTo>
                  <a:pt x="481" y="568"/>
                  <a:pt x="481" y="568"/>
                  <a:pt x="481" y="568"/>
                </a:cubicBezTo>
                <a:cubicBezTo>
                  <a:pt x="529" y="568"/>
                  <a:pt x="581" y="531"/>
                  <a:pt x="596" y="485"/>
                </a:cubicBezTo>
                <a:cubicBezTo>
                  <a:pt x="622" y="404"/>
                  <a:pt x="622" y="404"/>
                  <a:pt x="622" y="404"/>
                </a:cubicBezTo>
                <a:cubicBezTo>
                  <a:pt x="567" y="234"/>
                  <a:pt x="567" y="234"/>
                  <a:pt x="567" y="234"/>
                </a:cubicBezTo>
                <a:cubicBezTo>
                  <a:pt x="556" y="201"/>
                  <a:pt x="563" y="161"/>
                  <a:pt x="583" y="130"/>
                </a:cubicBezTo>
              </a:path>
            </a:pathLst>
          </a:custGeom>
          <a:solidFill>
            <a:schemeClr val="accent3"/>
          </a:solidFill>
          <a:ln>
            <a:noFill/>
          </a:ln>
          <a:extLst/>
        </p:spPr>
        <p:txBody>
          <a:bodyPr lIns="216000" tIns="540000" rIns="216000" bIns="0" anchor="ctr"/>
          <a:lstStyle/>
          <a:p>
            <a:pPr algn="ctr">
              <a:lnSpc>
                <a:spcPct val="110000"/>
              </a:lnSpc>
              <a:defRPr/>
            </a:pPr>
            <a:r>
              <a:rPr lang="zh-CN" altLang="en-US" sz="1400" dirty="0">
                <a:solidFill>
                  <a:srgbClr val="FFFFFF"/>
                </a:solidFill>
                <a:latin typeface="+mn-ea"/>
              </a:rPr>
              <a:t>此处输入文本</a:t>
            </a:r>
            <a:endParaRPr lang="en-US" altLang="zh-CN" sz="1400" dirty="0">
              <a:solidFill>
                <a:srgbClr val="FFFFFF"/>
              </a:solidFill>
              <a:latin typeface="+mn-ea"/>
            </a:endParaRPr>
          </a:p>
          <a:p>
            <a:pPr algn="ctr">
              <a:lnSpc>
                <a:spcPct val="110000"/>
              </a:lnSpc>
              <a:defRPr/>
            </a:pPr>
            <a:r>
              <a:rPr lang="zh-CN" altLang="en-US" sz="1400" dirty="0">
                <a:solidFill>
                  <a:srgbClr val="FFFFFF"/>
                </a:solidFill>
                <a:latin typeface="+mn-ea"/>
              </a:rPr>
              <a:t>此处输入文本</a:t>
            </a:r>
          </a:p>
        </p:txBody>
      </p:sp>
      <p:sp>
        <p:nvSpPr>
          <p:cNvPr id="2052" name="Freeform 46"/>
          <p:cNvSpPr>
            <a:spLocks/>
          </p:cNvSpPr>
          <p:nvPr/>
        </p:nvSpPr>
        <p:spPr bwMode="auto">
          <a:xfrm>
            <a:off x="3876676" y="2765425"/>
            <a:ext cx="1704975" cy="1854200"/>
          </a:xfrm>
          <a:custGeom>
            <a:avLst/>
            <a:gdLst>
              <a:gd name="T0" fmla="*/ 1516644 w 607"/>
              <a:gd name="T1" fmla="*/ 1393615 h 660"/>
              <a:gd name="T2" fmla="*/ 1704820 w 607"/>
              <a:gd name="T3" fmla="*/ 910345 h 660"/>
              <a:gd name="T4" fmla="*/ 1533495 w 607"/>
              <a:gd name="T5" fmla="*/ 716475 h 660"/>
              <a:gd name="T6" fmla="*/ 1376214 w 607"/>
              <a:gd name="T7" fmla="*/ 227586 h 660"/>
              <a:gd name="T8" fmla="*/ 1173995 w 607"/>
              <a:gd name="T9" fmla="*/ 81482 h 660"/>
              <a:gd name="T10" fmla="*/ 772365 w 607"/>
              <a:gd name="T11" fmla="*/ 81482 h 660"/>
              <a:gd name="T12" fmla="*/ 165707 w 607"/>
              <a:gd name="T13" fmla="*/ 522606 h 660"/>
              <a:gd name="T14" fmla="*/ 42129 w 607"/>
              <a:gd name="T15" fmla="*/ 901916 h 660"/>
              <a:gd name="T16" fmla="*/ 275243 w 607"/>
              <a:gd name="T17" fmla="*/ 1618392 h 660"/>
              <a:gd name="T18" fmla="*/ 598232 w 607"/>
              <a:gd name="T19" fmla="*/ 1854407 h 660"/>
              <a:gd name="T20" fmla="*/ 834154 w 607"/>
              <a:gd name="T21" fmla="*/ 1854407 h 660"/>
              <a:gd name="T22" fmla="*/ 1348128 w 607"/>
              <a:gd name="T23" fmla="*/ 1854407 h 660"/>
              <a:gd name="T24" fmla="*/ 1600902 w 607"/>
              <a:gd name="T25" fmla="*/ 1733590 h 660"/>
              <a:gd name="T26" fmla="*/ 1525070 w 607"/>
              <a:gd name="T27" fmla="*/ 1508813 h 660"/>
              <a:gd name="T28" fmla="*/ 1516644 w 607"/>
              <a:gd name="T29" fmla="*/ 1393615 h 6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07"/>
              <a:gd name="T46" fmla="*/ 0 h 660"/>
              <a:gd name="T47" fmla="*/ 607 w 607"/>
              <a:gd name="T48" fmla="*/ 660 h 6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07" h="660">
                <a:moveTo>
                  <a:pt x="540" y="496"/>
                </a:moveTo>
                <a:cubicBezTo>
                  <a:pt x="540" y="430"/>
                  <a:pt x="565" y="369"/>
                  <a:pt x="607" y="324"/>
                </a:cubicBezTo>
                <a:cubicBezTo>
                  <a:pt x="579" y="309"/>
                  <a:pt x="555" y="284"/>
                  <a:pt x="546" y="255"/>
                </a:cubicBezTo>
                <a:cubicBezTo>
                  <a:pt x="490" y="81"/>
                  <a:pt x="490" y="81"/>
                  <a:pt x="490" y="81"/>
                </a:cubicBezTo>
                <a:cubicBezTo>
                  <a:pt x="418" y="29"/>
                  <a:pt x="418" y="29"/>
                  <a:pt x="418" y="29"/>
                </a:cubicBezTo>
                <a:cubicBezTo>
                  <a:pt x="378" y="0"/>
                  <a:pt x="314" y="0"/>
                  <a:pt x="275" y="29"/>
                </a:cubicBezTo>
                <a:cubicBezTo>
                  <a:pt x="59" y="186"/>
                  <a:pt x="59" y="186"/>
                  <a:pt x="59" y="186"/>
                </a:cubicBezTo>
                <a:cubicBezTo>
                  <a:pt x="20" y="214"/>
                  <a:pt x="0" y="275"/>
                  <a:pt x="15" y="321"/>
                </a:cubicBezTo>
                <a:cubicBezTo>
                  <a:pt x="98" y="576"/>
                  <a:pt x="98" y="576"/>
                  <a:pt x="98" y="576"/>
                </a:cubicBezTo>
                <a:cubicBezTo>
                  <a:pt x="112" y="622"/>
                  <a:pt x="164" y="660"/>
                  <a:pt x="213" y="660"/>
                </a:cubicBezTo>
                <a:cubicBezTo>
                  <a:pt x="297" y="660"/>
                  <a:pt x="297" y="660"/>
                  <a:pt x="297" y="660"/>
                </a:cubicBezTo>
                <a:cubicBezTo>
                  <a:pt x="480" y="660"/>
                  <a:pt x="480" y="660"/>
                  <a:pt x="480" y="660"/>
                </a:cubicBezTo>
                <a:cubicBezTo>
                  <a:pt x="513" y="660"/>
                  <a:pt x="547" y="642"/>
                  <a:pt x="570" y="617"/>
                </a:cubicBezTo>
                <a:cubicBezTo>
                  <a:pt x="557" y="592"/>
                  <a:pt x="548" y="565"/>
                  <a:pt x="543" y="537"/>
                </a:cubicBezTo>
                <a:cubicBezTo>
                  <a:pt x="541" y="523"/>
                  <a:pt x="540" y="510"/>
                  <a:pt x="540" y="496"/>
                </a:cubicBezTo>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16000" tIns="504000" rIns="216000" bIns="0" anchor="ctr" anchorCtr="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defRPr/>
            </a:pPr>
            <a:r>
              <a:rPr lang="zh-CN" altLang="en-US" sz="1400" dirty="0">
                <a:solidFill>
                  <a:srgbClr val="FFFFFF"/>
                </a:solidFill>
                <a:latin typeface="+mn-ea"/>
                <a:ea typeface="+mn-ea"/>
              </a:rPr>
              <a:t>此处输入文本</a:t>
            </a:r>
            <a:endParaRPr lang="en-US" altLang="zh-CN" sz="1400" dirty="0">
              <a:solidFill>
                <a:srgbClr val="FFFFFF"/>
              </a:solidFill>
              <a:latin typeface="+mn-ea"/>
              <a:ea typeface="+mn-ea"/>
            </a:endParaRPr>
          </a:p>
          <a:p>
            <a:pPr algn="ctr" eaLnBrk="1" hangingPunct="1">
              <a:lnSpc>
                <a:spcPct val="110000"/>
              </a:lnSpc>
              <a:defRPr/>
            </a:pPr>
            <a:r>
              <a:rPr lang="zh-CN" altLang="en-US" sz="1400" dirty="0">
                <a:solidFill>
                  <a:srgbClr val="FFFFFF"/>
                </a:solidFill>
                <a:latin typeface="+mn-ea"/>
                <a:ea typeface="+mn-ea"/>
              </a:rPr>
              <a:t>此处输入文本</a:t>
            </a:r>
          </a:p>
        </p:txBody>
      </p:sp>
      <p:sp>
        <p:nvSpPr>
          <p:cNvPr id="6" name="Freeform 48"/>
          <p:cNvSpPr>
            <a:spLocks/>
          </p:cNvSpPr>
          <p:nvPr/>
        </p:nvSpPr>
        <p:spPr bwMode="auto">
          <a:xfrm>
            <a:off x="5886450" y="4511675"/>
            <a:ext cx="1936750" cy="1587500"/>
          </a:xfrm>
          <a:custGeom>
            <a:avLst/>
            <a:gdLst>
              <a:gd name="T0" fmla="*/ 630 w 689"/>
              <a:gd name="T1" fmla="*/ 91 h 565"/>
              <a:gd name="T2" fmla="*/ 562 w 689"/>
              <a:gd name="T3" fmla="*/ 41 h 565"/>
              <a:gd name="T4" fmla="*/ 383 w 689"/>
              <a:gd name="T5" fmla="*/ 41 h 565"/>
              <a:gd name="T6" fmla="*/ 294 w 689"/>
              <a:gd name="T7" fmla="*/ 0 h 565"/>
              <a:gd name="T8" fmla="*/ 110 w 689"/>
              <a:gd name="T9" fmla="*/ 124 h 565"/>
              <a:gd name="T10" fmla="*/ 73 w 689"/>
              <a:gd name="T11" fmla="*/ 126 h 565"/>
              <a:gd name="T12" fmla="*/ 27 w 689"/>
              <a:gd name="T13" fmla="*/ 122 h 565"/>
              <a:gd name="T14" fmla="*/ 11 w 689"/>
              <a:gd name="T15" fmla="*/ 226 h 565"/>
              <a:gd name="T16" fmla="*/ 66 w 689"/>
              <a:gd name="T17" fmla="*/ 396 h 565"/>
              <a:gd name="T18" fmla="*/ 94 w 689"/>
              <a:gd name="T19" fmla="*/ 481 h 565"/>
              <a:gd name="T20" fmla="*/ 209 w 689"/>
              <a:gd name="T21" fmla="*/ 565 h 565"/>
              <a:gd name="T22" fmla="*/ 477 w 689"/>
              <a:gd name="T23" fmla="*/ 565 h 565"/>
              <a:gd name="T24" fmla="*/ 592 w 689"/>
              <a:gd name="T25" fmla="*/ 481 h 565"/>
              <a:gd name="T26" fmla="*/ 674 w 689"/>
              <a:gd name="T27" fmla="*/ 226 h 565"/>
              <a:gd name="T28" fmla="*/ 630 w 689"/>
              <a:gd name="T29" fmla="*/ 91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9" h="565">
                <a:moveTo>
                  <a:pt x="630" y="91"/>
                </a:moveTo>
                <a:cubicBezTo>
                  <a:pt x="562" y="41"/>
                  <a:pt x="562" y="41"/>
                  <a:pt x="562" y="41"/>
                </a:cubicBezTo>
                <a:cubicBezTo>
                  <a:pt x="383" y="41"/>
                  <a:pt x="383" y="41"/>
                  <a:pt x="383" y="41"/>
                </a:cubicBezTo>
                <a:cubicBezTo>
                  <a:pt x="351" y="41"/>
                  <a:pt x="317" y="24"/>
                  <a:pt x="294" y="0"/>
                </a:cubicBezTo>
                <a:cubicBezTo>
                  <a:pt x="255" y="65"/>
                  <a:pt x="189" y="112"/>
                  <a:pt x="110" y="124"/>
                </a:cubicBezTo>
                <a:cubicBezTo>
                  <a:pt x="98" y="125"/>
                  <a:pt x="86" y="126"/>
                  <a:pt x="73" y="126"/>
                </a:cubicBezTo>
                <a:cubicBezTo>
                  <a:pt x="57" y="126"/>
                  <a:pt x="42" y="125"/>
                  <a:pt x="27" y="122"/>
                </a:cubicBezTo>
                <a:cubicBezTo>
                  <a:pt x="7" y="153"/>
                  <a:pt x="0" y="193"/>
                  <a:pt x="11" y="226"/>
                </a:cubicBezTo>
                <a:cubicBezTo>
                  <a:pt x="66" y="396"/>
                  <a:pt x="66" y="396"/>
                  <a:pt x="66" y="396"/>
                </a:cubicBezTo>
                <a:cubicBezTo>
                  <a:pt x="94" y="481"/>
                  <a:pt x="94" y="481"/>
                  <a:pt x="94" y="481"/>
                </a:cubicBezTo>
                <a:cubicBezTo>
                  <a:pt x="109" y="527"/>
                  <a:pt x="160" y="565"/>
                  <a:pt x="209" y="565"/>
                </a:cubicBezTo>
                <a:cubicBezTo>
                  <a:pt x="477" y="565"/>
                  <a:pt x="477" y="565"/>
                  <a:pt x="477" y="565"/>
                </a:cubicBezTo>
                <a:cubicBezTo>
                  <a:pt x="525" y="565"/>
                  <a:pt x="577" y="527"/>
                  <a:pt x="592" y="481"/>
                </a:cubicBezTo>
                <a:cubicBezTo>
                  <a:pt x="674" y="226"/>
                  <a:pt x="674" y="226"/>
                  <a:pt x="674" y="226"/>
                </a:cubicBezTo>
                <a:cubicBezTo>
                  <a:pt x="689" y="180"/>
                  <a:pt x="669" y="119"/>
                  <a:pt x="630" y="91"/>
                </a:cubicBezTo>
              </a:path>
            </a:pathLst>
          </a:custGeom>
          <a:solidFill>
            <a:schemeClr val="accent3"/>
          </a:solidFill>
          <a:ln>
            <a:noFill/>
          </a:ln>
          <a:extLst/>
        </p:spPr>
        <p:txBody>
          <a:bodyPr lIns="216000" tIns="540000" rIns="216000" bIns="0" anchor="ctr"/>
          <a:lstStyle/>
          <a:p>
            <a:pPr algn="ctr">
              <a:lnSpc>
                <a:spcPct val="110000"/>
              </a:lnSpc>
              <a:defRPr/>
            </a:pPr>
            <a:r>
              <a:rPr lang="zh-CN" altLang="en-US" sz="1400" dirty="0">
                <a:solidFill>
                  <a:srgbClr val="FFFFFF"/>
                </a:solidFill>
                <a:latin typeface="+mn-ea"/>
              </a:rPr>
              <a:t>此处输入文本</a:t>
            </a:r>
            <a:endParaRPr lang="en-US" altLang="zh-CN" sz="1400" dirty="0">
              <a:solidFill>
                <a:srgbClr val="FFFFFF"/>
              </a:solidFill>
              <a:latin typeface="+mn-ea"/>
            </a:endParaRPr>
          </a:p>
          <a:p>
            <a:pPr algn="ctr">
              <a:lnSpc>
                <a:spcPct val="110000"/>
              </a:lnSpc>
              <a:defRPr/>
            </a:pPr>
            <a:r>
              <a:rPr lang="zh-CN" altLang="en-US" sz="1400" dirty="0">
                <a:solidFill>
                  <a:srgbClr val="FFFFFF"/>
                </a:solidFill>
                <a:latin typeface="+mn-ea"/>
              </a:rPr>
              <a:t>此处输入文本</a:t>
            </a:r>
          </a:p>
        </p:txBody>
      </p:sp>
      <p:sp>
        <p:nvSpPr>
          <p:cNvPr id="2054" name="Freeform 50"/>
          <p:cNvSpPr>
            <a:spLocks/>
          </p:cNvSpPr>
          <p:nvPr/>
        </p:nvSpPr>
        <p:spPr bwMode="auto">
          <a:xfrm>
            <a:off x="5126039" y="1863725"/>
            <a:ext cx="1951037" cy="1811338"/>
          </a:xfrm>
          <a:custGeom>
            <a:avLst/>
            <a:gdLst>
              <a:gd name="T0" fmla="*/ 1784744 w 694"/>
              <a:gd name="T1" fmla="*/ 522434 h 645"/>
              <a:gd name="T2" fmla="*/ 1174840 w 694"/>
              <a:gd name="T3" fmla="*/ 81455 h 645"/>
              <a:gd name="T4" fmla="*/ 775731 w 694"/>
              <a:gd name="T5" fmla="*/ 81455 h 645"/>
              <a:gd name="T6" fmla="*/ 165827 w 694"/>
              <a:gd name="T7" fmla="*/ 522434 h 645"/>
              <a:gd name="T8" fmla="*/ 42159 w 694"/>
              <a:gd name="T9" fmla="*/ 901621 h 645"/>
              <a:gd name="T10" fmla="*/ 118046 w 694"/>
              <a:gd name="T11" fmla="*/ 1129133 h 645"/>
              <a:gd name="T12" fmla="*/ 275441 w 694"/>
              <a:gd name="T13" fmla="*/ 1617862 h 645"/>
              <a:gd name="T14" fmla="*/ 446889 w 694"/>
              <a:gd name="T15" fmla="*/ 1811668 h 645"/>
              <a:gd name="T16" fmla="*/ 654875 w 694"/>
              <a:gd name="T17" fmla="*/ 1654376 h 645"/>
              <a:gd name="T18" fmla="*/ 975286 w 694"/>
              <a:gd name="T19" fmla="*/ 1578539 h 645"/>
              <a:gd name="T20" fmla="*/ 1287264 w 694"/>
              <a:gd name="T21" fmla="*/ 1648758 h 645"/>
              <a:gd name="T22" fmla="*/ 1503682 w 694"/>
              <a:gd name="T23" fmla="*/ 1811668 h 645"/>
              <a:gd name="T24" fmla="*/ 1675130 w 694"/>
              <a:gd name="T25" fmla="*/ 1617862 h 645"/>
              <a:gd name="T26" fmla="*/ 1829714 w 694"/>
              <a:gd name="T27" fmla="*/ 1140368 h 645"/>
              <a:gd name="T28" fmla="*/ 1908412 w 694"/>
              <a:gd name="T29" fmla="*/ 901621 h 645"/>
              <a:gd name="T30" fmla="*/ 1784744 w 694"/>
              <a:gd name="T31" fmla="*/ 522434 h 64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94"/>
              <a:gd name="T49" fmla="*/ 0 h 645"/>
              <a:gd name="T50" fmla="*/ 694 w 694"/>
              <a:gd name="T51" fmla="*/ 645 h 64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94" h="645">
                <a:moveTo>
                  <a:pt x="635" y="186"/>
                </a:moveTo>
                <a:cubicBezTo>
                  <a:pt x="418" y="29"/>
                  <a:pt x="418" y="29"/>
                  <a:pt x="418" y="29"/>
                </a:cubicBezTo>
                <a:cubicBezTo>
                  <a:pt x="379" y="0"/>
                  <a:pt x="315" y="0"/>
                  <a:pt x="276" y="29"/>
                </a:cubicBezTo>
                <a:cubicBezTo>
                  <a:pt x="59" y="186"/>
                  <a:pt x="59" y="186"/>
                  <a:pt x="59" y="186"/>
                </a:cubicBezTo>
                <a:cubicBezTo>
                  <a:pt x="20" y="215"/>
                  <a:pt x="0" y="275"/>
                  <a:pt x="15" y="321"/>
                </a:cubicBezTo>
                <a:cubicBezTo>
                  <a:pt x="42" y="402"/>
                  <a:pt x="42" y="402"/>
                  <a:pt x="42" y="402"/>
                </a:cubicBezTo>
                <a:cubicBezTo>
                  <a:pt x="98" y="576"/>
                  <a:pt x="98" y="576"/>
                  <a:pt x="98" y="576"/>
                </a:cubicBezTo>
                <a:cubicBezTo>
                  <a:pt x="107" y="605"/>
                  <a:pt x="131" y="630"/>
                  <a:pt x="159" y="645"/>
                </a:cubicBezTo>
                <a:cubicBezTo>
                  <a:pt x="180" y="622"/>
                  <a:pt x="205" y="603"/>
                  <a:pt x="233" y="589"/>
                </a:cubicBezTo>
                <a:cubicBezTo>
                  <a:pt x="268" y="572"/>
                  <a:pt x="306" y="562"/>
                  <a:pt x="347" y="562"/>
                </a:cubicBezTo>
                <a:cubicBezTo>
                  <a:pt x="387" y="562"/>
                  <a:pt x="424" y="571"/>
                  <a:pt x="458" y="587"/>
                </a:cubicBezTo>
                <a:cubicBezTo>
                  <a:pt x="487" y="601"/>
                  <a:pt x="514" y="621"/>
                  <a:pt x="535" y="645"/>
                </a:cubicBezTo>
                <a:cubicBezTo>
                  <a:pt x="563" y="630"/>
                  <a:pt x="587" y="605"/>
                  <a:pt x="596" y="576"/>
                </a:cubicBezTo>
                <a:cubicBezTo>
                  <a:pt x="651" y="406"/>
                  <a:pt x="651" y="406"/>
                  <a:pt x="651" y="406"/>
                </a:cubicBezTo>
                <a:cubicBezTo>
                  <a:pt x="679" y="321"/>
                  <a:pt x="679" y="321"/>
                  <a:pt x="679" y="321"/>
                </a:cubicBezTo>
                <a:cubicBezTo>
                  <a:pt x="694" y="275"/>
                  <a:pt x="674" y="215"/>
                  <a:pt x="635" y="186"/>
                </a:cubicBezTo>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16000" tIns="288000" rIns="216000" bIns="0" anchor="ctr" anchorCtr="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defRPr/>
            </a:pPr>
            <a:r>
              <a:rPr lang="zh-CN" altLang="en-US" sz="1400">
                <a:solidFill>
                  <a:srgbClr val="FFFFFF"/>
                </a:solidFill>
                <a:latin typeface="+mn-ea"/>
                <a:ea typeface="+mn-ea"/>
              </a:rPr>
              <a:t>此处输入文本</a:t>
            </a:r>
            <a:endParaRPr lang="en-US" altLang="zh-CN" sz="1400">
              <a:solidFill>
                <a:srgbClr val="FFFFFF"/>
              </a:solidFill>
              <a:latin typeface="+mn-ea"/>
              <a:ea typeface="+mn-ea"/>
            </a:endParaRPr>
          </a:p>
          <a:p>
            <a:pPr algn="ctr" eaLnBrk="1" hangingPunct="1">
              <a:lnSpc>
                <a:spcPct val="110000"/>
              </a:lnSpc>
              <a:defRPr/>
            </a:pPr>
            <a:r>
              <a:rPr lang="zh-CN" altLang="en-US" sz="1400">
                <a:solidFill>
                  <a:srgbClr val="FFFFFF"/>
                </a:solidFill>
                <a:latin typeface="+mn-ea"/>
                <a:ea typeface="+mn-ea"/>
              </a:rPr>
              <a:t>此处输入文本</a:t>
            </a:r>
          </a:p>
        </p:txBody>
      </p:sp>
      <p:sp>
        <p:nvSpPr>
          <p:cNvPr id="2055" name="Freeform 52"/>
          <p:cNvSpPr>
            <a:spLocks/>
          </p:cNvSpPr>
          <p:nvPr/>
        </p:nvSpPr>
        <p:spPr bwMode="auto">
          <a:xfrm>
            <a:off x="6621463" y="2784476"/>
            <a:ext cx="1693862" cy="1852613"/>
          </a:xfrm>
          <a:custGeom>
            <a:avLst/>
            <a:gdLst>
              <a:gd name="T0" fmla="*/ 1528375 w 603"/>
              <a:gd name="T1" fmla="*/ 522729 h 659"/>
              <a:gd name="T2" fmla="*/ 918711 w 603"/>
              <a:gd name="T3" fmla="*/ 78690 h 659"/>
              <a:gd name="T4" fmla="*/ 519760 w 603"/>
              <a:gd name="T5" fmla="*/ 78690 h 659"/>
              <a:gd name="T6" fmla="*/ 325903 w 603"/>
              <a:gd name="T7" fmla="*/ 219209 h 659"/>
              <a:gd name="T8" fmla="*/ 171380 w 603"/>
              <a:gd name="T9" fmla="*/ 696971 h 659"/>
              <a:gd name="T10" fmla="*/ 0 w 603"/>
              <a:gd name="T11" fmla="*/ 890887 h 659"/>
              <a:gd name="T12" fmla="*/ 188237 w 603"/>
              <a:gd name="T13" fmla="*/ 1374270 h 659"/>
              <a:gd name="T14" fmla="*/ 179809 w 603"/>
              <a:gd name="T15" fmla="*/ 1492306 h 659"/>
              <a:gd name="T16" fmla="*/ 92714 w 603"/>
              <a:gd name="T17" fmla="*/ 1736808 h 659"/>
              <a:gd name="T18" fmla="*/ 342761 w 603"/>
              <a:gd name="T19" fmla="*/ 1852033 h 659"/>
              <a:gd name="T20" fmla="*/ 845663 w 603"/>
              <a:gd name="T21" fmla="*/ 1852033 h 659"/>
              <a:gd name="T22" fmla="*/ 1095710 w 603"/>
              <a:gd name="T23" fmla="*/ 1852033 h 659"/>
              <a:gd name="T24" fmla="*/ 1418804 w 603"/>
              <a:gd name="T25" fmla="*/ 1618772 h 659"/>
              <a:gd name="T26" fmla="*/ 1651993 w 603"/>
              <a:gd name="T27" fmla="*/ 902128 h 659"/>
              <a:gd name="T28" fmla="*/ 1528375 w 603"/>
              <a:gd name="T29" fmla="*/ 522729 h 6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03"/>
              <a:gd name="T46" fmla="*/ 0 h 659"/>
              <a:gd name="T47" fmla="*/ 603 w 603"/>
              <a:gd name="T48" fmla="*/ 659 h 6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03" h="659">
                <a:moveTo>
                  <a:pt x="544" y="186"/>
                </a:moveTo>
                <a:cubicBezTo>
                  <a:pt x="327" y="28"/>
                  <a:pt x="327" y="28"/>
                  <a:pt x="327" y="28"/>
                </a:cubicBezTo>
                <a:cubicBezTo>
                  <a:pt x="288" y="0"/>
                  <a:pt x="224" y="0"/>
                  <a:pt x="185" y="28"/>
                </a:cubicBezTo>
                <a:cubicBezTo>
                  <a:pt x="116" y="78"/>
                  <a:pt x="116" y="78"/>
                  <a:pt x="116" y="78"/>
                </a:cubicBezTo>
                <a:cubicBezTo>
                  <a:pt x="61" y="248"/>
                  <a:pt x="61" y="248"/>
                  <a:pt x="61" y="248"/>
                </a:cubicBezTo>
                <a:cubicBezTo>
                  <a:pt x="52" y="277"/>
                  <a:pt x="28" y="302"/>
                  <a:pt x="0" y="317"/>
                </a:cubicBezTo>
                <a:cubicBezTo>
                  <a:pt x="42" y="362"/>
                  <a:pt x="67" y="423"/>
                  <a:pt x="67" y="489"/>
                </a:cubicBezTo>
                <a:cubicBezTo>
                  <a:pt x="67" y="504"/>
                  <a:pt x="66" y="518"/>
                  <a:pt x="64" y="531"/>
                </a:cubicBezTo>
                <a:cubicBezTo>
                  <a:pt x="59" y="562"/>
                  <a:pt x="48" y="591"/>
                  <a:pt x="33" y="618"/>
                </a:cubicBezTo>
                <a:cubicBezTo>
                  <a:pt x="56" y="642"/>
                  <a:pt x="90" y="659"/>
                  <a:pt x="122" y="659"/>
                </a:cubicBezTo>
                <a:cubicBezTo>
                  <a:pt x="301" y="659"/>
                  <a:pt x="301" y="659"/>
                  <a:pt x="301" y="659"/>
                </a:cubicBezTo>
                <a:cubicBezTo>
                  <a:pt x="390" y="659"/>
                  <a:pt x="390" y="659"/>
                  <a:pt x="390" y="659"/>
                </a:cubicBezTo>
                <a:cubicBezTo>
                  <a:pt x="438" y="659"/>
                  <a:pt x="490" y="622"/>
                  <a:pt x="505" y="576"/>
                </a:cubicBezTo>
                <a:cubicBezTo>
                  <a:pt x="588" y="321"/>
                  <a:pt x="588" y="321"/>
                  <a:pt x="588" y="321"/>
                </a:cubicBezTo>
                <a:cubicBezTo>
                  <a:pt x="603" y="275"/>
                  <a:pt x="583" y="214"/>
                  <a:pt x="544" y="186"/>
                </a:cubicBezTo>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16000" tIns="504000" rIns="216000" bIns="0" anchor="ctr" anchorCtr="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defRPr/>
            </a:pPr>
            <a:r>
              <a:rPr lang="zh-CN" altLang="en-US" sz="1400">
                <a:solidFill>
                  <a:srgbClr val="FFFFFF"/>
                </a:solidFill>
                <a:latin typeface="+mn-ea"/>
                <a:ea typeface="+mn-ea"/>
              </a:rPr>
              <a:t>此处输入文本</a:t>
            </a:r>
            <a:endParaRPr lang="en-US" altLang="zh-CN" sz="1400">
              <a:solidFill>
                <a:srgbClr val="FFFFFF"/>
              </a:solidFill>
              <a:latin typeface="+mn-ea"/>
              <a:ea typeface="+mn-ea"/>
            </a:endParaRPr>
          </a:p>
          <a:p>
            <a:pPr algn="ctr" eaLnBrk="1" hangingPunct="1">
              <a:lnSpc>
                <a:spcPct val="110000"/>
              </a:lnSpc>
              <a:defRPr/>
            </a:pPr>
            <a:r>
              <a:rPr lang="zh-CN" altLang="en-US" sz="1400">
                <a:solidFill>
                  <a:srgbClr val="FFFFFF"/>
                </a:solidFill>
                <a:latin typeface="+mn-ea"/>
                <a:ea typeface="+mn-ea"/>
              </a:rPr>
              <a:t>此处输入文本</a:t>
            </a:r>
          </a:p>
        </p:txBody>
      </p:sp>
      <p:sp>
        <p:nvSpPr>
          <p:cNvPr id="2056" name="文本框 8"/>
          <p:cNvSpPr txBox="1">
            <a:spLocks noChangeArrowheads="1"/>
          </p:cNvSpPr>
          <p:nvPr/>
        </p:nvSpPr>
        <p:spPr bwMode="auto">
          <a:xfrm>
            <a:off x="5797551" y="1887538"/>
            <a:ext cx="6080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600" dirty="0">
                <a:solidFill>
                  <a:srgbClr val="FFFFFF"/>
                </a:solidFill>
                <a:latin typeface="Impact" panose="020B0806030902050204" pitchFamily="34" charset="0"/>
                <a:cs typeface="Aharoni" panose="02010803020104030203" pitchFamily="2" charset="-79"/>
              </a:rPr>
              <a:t>01</a:t>
            </a:r>
            <a:endParaRPr lang="zh-CN" altLang="en-US" sz="3600" dirty="0">
              <a:solidFill>
                <a:srgbClr val="FFFFFF"/>
              </a:solidFill>
              <a:latin typeface="Impact" panose="020B0806030902050204" pitchFamily="34" charset="0"/>
              <a:cs typeface="Aharoni" panose="02010803020104030203" pitchFamily="2" charset="-79"/>
            </a:endParaRPr>
          </a:p>
        </p:txBody>
      </p:sp>
      <p:sp>
        <p:nvSpPr>
          <p:cNvPr id="2057" name="文本框 10"/>
          <p:cNvSpPr txBox="1">
            <a:spLocks noChangeArrowheads="1"/>
          </p:cNvSpPr>
          <p:nvPr/>
        </p:nvSpPr>
        <p:spPr bwMode="auto">
          <a:xfrm>
            <a:off x="5072064" y="4602163"/>
            <a:ext cx="6619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600">
                <a:solidFill>
                  <a:srgbClr val="FFFFFF"/>
                </a:solidFill>
                <a:latin typeface="Impact" panose="020B0806030902050204" pitchFamily="34" charset="0"/>
                <a:cs typeface="Aharoni" panose="02010803020104030203" pitchFamily="2" charset="-79"/>
              </a:rPr>
              <a:t>04</a:t>
            </a:r>
            <a:endParaRPr lang="zh-CN" altLang="en-US" sz="3600">
              <a:solidFill>
                <a:srgbClr val="FFFFFF"/>
              </a:solidFill>
              <a:latin typeface="Impact" panose="020B0806030902050204" pitchFamily="34" charset="0"/>
              <a:cs typeface="Aharoni" panose="02010803020104030203" pitchFamily="2" charset="-79"/>
            </a:endParaRPr>
          </a:p>
        </p:txBody>
      </p:sp>
      <p:sp>
        <p:nvSpPr>
          <p:cNvPr id="2058" name="文本框 12"/>
          <p:cNvSpPr txBox="1">
            <a:spLocks noChangeArrowheads="1"/>
          </p:cNvSpPr>
          <p:nvPr/>
        </p:nvSpPr>
        <p:spPr bwMode="auto">
          <a:xfrm>
            <a:off x="4487863" y="2794001"/>
            <a:ext cx="6794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600">
                <a:solidFill>
                  <a:srgbClr val="FFFFFF"/>
                </a:solidFill>
                <a:latin typeface="Impact" panose="020B0806030902050204" pitchFamily="34" charset="0"/>
                <a:cs typeface="Aharoni" panose="02010803020104030203" pitchFamily="2" charset="-79"/>
              </a:rPr>
              <a:t>05</a:t>
            </a:r>
            <a:endParaRPr lang="zh-CN" altLang="en-US" sz="3600">
              <a:solidFill>
                <a:srgbClr val="FFFFFF"/>
              </a:solidFill>
              <a:latin typeface="Impact" panose="020B0806030902050204" pitchFamily="34" charset="0"/>
              <a:cs typeface="Aharoni" panose="02010803020104030203" pitchFamily="2" charset="-79"/>
            </a:endParaRPr>
          </a:p>
        </p:txBody>
      </p:sp>
      <p:sp>
        <p:nvSpPr>
          <p:cNvPr id="2059" name="文本框 14"/>
          <p:cNvSpPr txBox="1">
            <a:spLocks noChangeArrowheads="1"/>
          </p:cNvSpPr>
          <p:nvPr/>
        </p:nvSpPr>
        <p:spPr bwMode="auto">
          <a:xfrm>
            <a:off x="7031039" y="2811463"/>
            <a:ext cx="6635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600">
                <a:solidFill>
                  <a:srgbClr val="FFFFFF"/>
                </a:solidFill>
                <a:latin typeface="Impact" panose="020B0806030902050204" pitchFamily="34" charset="0"/>
                <a:cs typeface="Aharoni" panose="02010803020104030203" pitchFamily="2" charset="-79"/>
              </a:rPr>
              <a:t>02</a:t>
            </a:r>
            <a:endParaRPr lang="zh-CN" altLang="en-US" sz="3600">
              <a:solidFill>
                <a:srgbClr val="FFFFFF"/>
              </a:solidFill>
              <a:latin typeface="Impact" panose="020B0806030902050204" pitchFamily="34" charset="0"/>
              <a:cs typeface="Aharoni" panose="02010803020104030203" pitchFamily="2" charset="-79"/>
            </a:endParaRPr>
          </a:p>
        </p:txBody>
      </p:sp>
      <p:sp>
        <p:nvSpPr>
          <p:cNvPr id="2060" name="文本框 16"/>
          <p:cNvSpPr txBox="1">
            <a:spLocks noChangeArrowheads="1"/>
          </p:cNvSpPr>
          <p:nvPr/>
        </p:nvSpPr>
        <p:spPr bwMode="auto">
          <a:xfrm>
            <a:off x="6399213" y="4602163"/>
            <a:ext cx="6778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600" dirty="0">
                <a:solidFill>
                  <a:srgbClr val="FFFFFF"/>
                </a:solidFill>
                <a:latin typeface="Impact" panose="020B0806030902050204" pitchFamily="34" charset="0"/>
                <a:cs typeface="Aharoni" panose="02010803020104030203" pitchFamily="2" charset="-79"/>
              </a:rPr>
              <a:t>03</a:t>
            </a:r>
            <a:endParaRPr lang="zh-CN" altLang="en-US" sz="3600" dirty="0">
              <a:solidFill>
                <a:srgbClr val="FFFFFF"/>
              </a:solidFill>
              <a:latin typeface="Impact" panose="020B0806030902050204" pitchFamily="34" charset="0"/>
              <a:cs typeface="Aharoni" panose="02010803020104030203" pitchFamily="2" charset="-79"/>
            </a:endParaRPr>
          </a:p>
        </p:txBody>
      </p:sp>
      <p:sp>
        <p:nvSpPr>
          <p:cNvPr id="25" name="任意多边形 24"/>
          <p:cNvSpPr>
            <a:spLocks/>
          </p:cNvSpPr>
          <p:nvPr/>
        </p:nvSpPr>
        <p:spPr bwMode="auto">
          <a:xfrm>
            <a:off x="5718175" y="3787776"/>
            <a:ext cx="793750" cy="684213"/>
          </a:xfrm>
          <a:custGeom>
            <a:avLst/>
            <a:gdLst>
              <a:gd name="connsiteX0" fmla="*/ 392027 w 793060"/>
              <a:gd name="connsiteY0" fmla="*/ 101606 h 684792"/>
              <a:gd name="connsiteX1" fmla="*/ 423619 w 793060"/>
              <a:gd name="connsiteY1" fmla="*/ 108349 h 684792"/>
              <a:gd name="connsiteX2" fmla="*/ 699468 w 793060"/>
              <a:gd name="connsiteY2" fmla="*/ 264019 h 684792"/>
              <a:gd name="connsiteX3" fmla="*/ 731830 w 793060"/>
              <a:gd name="connsiteY3" fmla="*/ 317965 h 684792"/>
              <a:gd name="connsiteX4" fmla="*/ 731830 w 793060"/>
              <a:gd name="connsiteY4" fmla="*/ 649343 h 684792"/>
              <a:gd name="connsiteX5" fmla="*/ 694845 w 793060"/>
              <a:gd name="connsiteY5" fmla="*/ 684792 h 684792"/>
              <a:gd name="connsiteX6" fmla="*/ 540739 w 793060"/>
              <a:gd name="connsiteY6" fmla="*/ 684792 h 684792"/>
              <a:gd name="connsiteX7" fmla="*/ 503754 w 793060"/>
              <a:gd name="connsiteY7" fmla="*/ 649343 h 684792"/>
              <a:gd name="connsiteX8" fmla="*/ 503754 w 793060"/>
              <a:gd name="connsiteY8" fmla="*/ 496755 h 684792"/>
              <a:gd name="connsiteX9" fmla="*/ 468310 w 793060"/>
              <a:gd name="connsiteY9" fmla="*/ 461305 h 684792"/>
              <a:gd name="connsiteX10" fmla="*/ 331156 w 793060"/>
              <a:gd name="connsiteY10" fmla="*/ 461305 h 684792"/>
              <a:gd name="connsiteX11" fmla="*/ 295711 w 793060"/>
              <a:gd name="connsiteY11" fmla="*/ 496755 h 684792"/>
              <a:gd name="connsiteX12" fmla="*/ 295711 w 793060"/>
              <a:gd name="connsiteY12" fmla="*/ 649343 h 684792"/>
              <a:gd name="connsiteX13" fmla="*/ 258726 w 793060"/>
              <a:gd name="connsiteY13" fmla="*/ 684792 h 684792"/>
              <a:gd name="connsiteX14" fmla="*/ 104621 w 793060"/>
              <a:gd name="connsiteY14" fmla="*/ 684792 h 684792"/>
              <a:gd name="connsiteX15" fmla="*/ 67635 w 793060"/>
              <a:gd name="connsiteY15" fmla="*/ 649343 h 684792"/>
              <a:gd name="connsiteX16" fmla="*/ 67635 w 793060"/>
              <a:gd name="connsiteY16" fmla="*/ 317965 h 684792"/>
              <a:gd name="connsiteX17" fmla="*/ 98456 w 793060"/>
              <a:gd name="connsiteY17" fmla="*/ 262478 h 684792"/>
              <a:gd name="connsiteX18" fmla="*/ 360436 w 793060"/>
              <a:gd name="connsiteY18" fmla="*/ 109890 h 684792"/>
              <a:gd name="connsiteX19" fmla="*/ 392027 w 793060"/>
              <a:gd name="connsiteY19" fmla="*/ 101606 h 684792"/>
              <a:gd name="connsiteX20" fmla="*/ 388950 w 793060"/>
              <a:gd name="connsiteY20" fmla="*/ 11 h 684792"/>
              <a:gd name="connsiteX21" fmla="*/ 420535 w 793060"/>
              <a:gd name="connsiteY21" fmla="*/ 6745 h 684792"/>
              <a:gd name="connsiteX22" fmla="*/ 771826 w 793060"/>
              <a:gd name="connsiteY22" fmla="*/ 211468 h 684792"/>
              <a:gd name="connsiteX23" fmla="*/ 790314 w 793060"/>
              <a:gd name="connsiteY23" fmla="*/ 251489 h 684792"/>
              <a:gd name="connsiteX24" fmla="*/ 745633 w 793060"/>
              <a:gd name="connsiteY24" fmla="*/ 254567 h 684792"/>
              <a:gd name="connsiteX25" fmla="*/ 420535 w 793060"/>
              <a:gd name="connsiteY25" fmla="*/ 66777 h 684792"/>
              <a:gd name="connsiteX26" fmla="*/ 357365 w 793060"/>
              <a:gd name="connsiteY26" fmla="*/ 66777 h 684792"/>
              <a:gd name="connsiteX27" fmla="*/ 47674 w 793060"/>
              <a:gd name="connsiteY27" fmla="*/ 254567 h 684792"/>
              <a:gd name="connsiteX28" fmla="*/ 2992 w 793060"/>
              <a:gd name="connsiteY28" fmla="*/ 251489 h 684792"/>
              <a:gd name="connsiteX29" fmla="*/ 19941 w 793060"/>
              <a:gd name="connsiteY29" fmla="*/ 209929 h 684792"/>
              <a:gd name="connsiteX30" fmla="*/ 357365 w 793060"/>
              <a:gd name="connsiteY30" fmla="*/ 8285 h 684792"/>
              <a:gd name="connsiteX31" fmla="*/ 388950 w 793060"/>
              <a:gd name="connsiteY31" fmla="*/ 11 h 684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3060" h="684792">
                <a:moveTo>
                  <a:pt x="392027" y="101606"/>
                </a:moveTo>
                <a:cubicBezTo>
                  <a:pt x="403585" y="101413"/>
                  <a:pt x="415143" y="103725"/>
                  <a:pt x="423619" y="108349"/>
                </a:cubicBezTo>
                <a:lnTo>
                  <a:pt x="699468" y="264019"/>
                </a:lnTo>
                <a:cubicBezTo>
                  <a:pt x="717961" y="273267"/>
                  <a:pt x="731830" y="297928"/>
                  <a:pt x="731830" y="317965"/>
                </a:cubicBezTo>
                <a:cubicBezTo>
                  <a:pt x="731830" y="317965"/>
                  <a:pt x="731830" y="317965"/>
                  <a:pt x="731830" y="649343"/>
                </a:cubicBezTo>
                <a:cubicBezTo>
                  <a:pt x="731830" y="669379"/>
                  <a:pt x="714879" y="684792"/>
                  <a:pt x="694845" y="684792"/>
                </a:cubicBezTo>
                <a:cubicBezTo>
                  <a:pt x="694845" y="684792"/>
                  <a:pt x="694845" y="684792"/>
                  <a:pt x="540739" y="684792"/>
                </a:cubicBezTo>
                <a:cubicBezTo>
                  <a:pt x="520706" y="684792"/>
                  <a:pt x="503754" y="669379"/>
                  <a:pt x="503754" y="649343"/>
                </a:cubicBezTo>
                <a:cubicBezTo>
                  <a:pt x="503754" y="649343"/>
                  <a:pt x="503754" y="649343"/>
                  <a:pt x="503754" y="496755"/>
                </a:cubicBezTo>
                <a:cubicBezTo>
                  <a:pt x="503754" y="476718"/>
                  <a:pt x="488343" y="461305"/>
                  <a:pt x="468310" y="461305"/>
                </a:cubicBezTo>
                <a:cubicBezTo>
                  <a:pt x="468310" y="461305"/>
                  <a:pt x="468310" y="461305"/>
                  <a:pt x="331156" y="461305"/>
                </a:cubicBezTo>
                <a:cubicBezTo>
                  <a:pt x="311122" y="461305"/>
                  <a:pt x="295711" y="476718"/>
                  <a:pt x="295711" y="496755"/>
                </a:cubicBezTo>
                <a:cubicBezTo>
                  <a:pt x="295711" y="496755"/>
                  <a:pt x="295711" y="496755"/>
                  <a:pt x="295711" y="649343"/>
                </a:cubicBezTo>
                <a:cubicBezTo>
                  <a:pt x="295711" y="669379"/>
                  <a:pt x="278760" y="684792"/>
                  <a:pt x="258726" y="684792"/>
                </a:cubicBezTo>
                <a:cubicBezTo>
                  <a:pt x="258726" y="684792"/>
                  <a:pt x="258726" y="684792"/>
                  <a:pt x="104621" y="684792"/>
                </a:cubicBezTo>
                <a:cubicBezTo>
                  <a:pt x="83046" y="684792"/>
                  <a:pt x="67635" y="669379"/>
                  <a:pt x="67635" y="649343"/>
                </a:cubicBezTo>
                <a:cubicBezTo>
                  <a:pt x="67635" y="649343"/>
                  <a:pt x="67635" y="649343"/>
                  <a:pt x="67635" y="317965"/>
                </a:cubicBezTo>
                <a:cubicBezTo>
                  <a:pt x="67635" y="297928"/>
                  <a:pt x="81505" y="273267"/>
                  <a:pt x="98456" y="262478"/>
                </a:cubicBezTo>
                <a:cubicBezTo>
                  <a:pt x="98456" y="262478"/>
                  <a:pt x="98456" y="262478"/>
                  <a:pt x="360436" y="109890"/>
                </a:cubicBezTo>
                <a:cubicBezTo>
                  <a:pt x="368912" y="104496"/>
                  <a:pt x="380469" y="101798"/>
                  <a:pt x="392027" y="101606"/>
                </a:cubicBezTo>
                <a:close/>
                <a:moveTo>
                  <a:pt x="388950" y="11"/>
                </a:moveTo>
                <a:cubicBezTo>
                  <a:pt x="400506" y="-181"/>
                  <a:pt x="412061" y="2128"/>
                  <a:pt x="420535" y="6745"/>
                </a:cubicBezTo>
                <a:cubicBezTo>
                  <a:pt x="771826" y="211468"/>
                  <a:pt x="771826" y="211468"/>
                  <a:pt x="771826" y="211468"/>
                </a:cubicBezTo>
                <a:cubicBezTo>
                  <a:pt x="788774" y="220703"/>
                  <a:pt x="798018" y="239175"/>
                  <a:pt x="790314" y="251489"/>
                </a:cubicBezTo>
                <a:cubicBezTo>
                  <a:pt x="784151" y="263803"/>
                  <a:pt x="764122" y="265342"/>
                  <a:pt x="745633" y="254567"/>
                </a:cubicBezTo>
                <a:cubicBezTo>
                  <a:pt x="420535" y="66777"/>
                  <a:pt x="420535" y="66777"/>
                  <a:pt x="420535" y="66777"/>
                </a:cubicBezTo>
                <a:cubicBezTo>
                  <a:pt x="403587" y="56002"/>
                  <a:pt x="375854" y="56002"/>
                  <a:pt x="357365" y="66777"/>
                </a:cubicBezTo>
                <a:cubicBezTo>
                  <a:pt x="47674" y="254567"/>
                  <a:pt x="47674" y="254567"/>
                  <a:pt x="47674" y="254567"/>
                </a:cubicBezTo>
                <a:cubicBezTo>
                  <a:pt x="29185" y="265342"/>
                  <a:pt x="9155" y="263803"/>
                  <a:pt x="2992" y="251489"/>
                </a:cubicBezTo>
                <a:cubicBezTo>
                  <a:pt x="-4711" y="239175"/>
                  <a:pt x="2992" y="220703"/>
                  <a:pt x="19941" y="209929"/>
                </a:cubicBezTo>
                <a:cubicBezTo>
                  <a:pt x="357365" y="8285"/>
                  <a:pt x="357365" y="8285"/>
                  <a:pt x="357365" y="8285"/>
                </a:cubicBezTo>
                <a:cubicBezTo>
                  <a:pt x="365839" y="2897"/>
                  <a:pt x="377394" y="204"/>
                  <a:pt x="388950" y="11"/>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schemeClr val="bg1"/>
              </a:solidFill>
            </a:endParaRPr>
          </a:p>
        </p:txBody>
      </p:sp>
      <p:grpSp>
        <p:nvGrpSpPr>
          <p:cNvPr id="14" name="组合 13"/>
          <p:cNvGrpSpPr/>
          <p:nvPr/>
        </p:nvGrpSpPr>
        <p:grpSpPr>
          <a:xfrm>
            <a:off x="1" y="336177"/>
            <a:ext cx="3030876" cy="376518"/>
            <a:chOff x="1" y="336177"/>
            <a:chExt cx="3030876" cy="376518"/>
          </a:xfrm>
        </p:grpSpPr>
        <p:sp>
          <p:nvSpPr>
            <p:cNvPr id="15" name="矩形 14"/>
            <p:cNvSpPr/>
            <p:nvPr/>
          </p:nvSpPr>
          <p:spPr>
            <a:xfrm>
              <a:off x="1" y="336177"/>
              <a:ext cx="820270" cy="37651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820271" y="336177"/>
              <a:ext cx="2210606" cy="37651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文本框 16"/>
            <p:cNvSpPr txBox="1"/>
            <p:nvPr/>
          </p:nvSpPr>
          <p:spPr>
            <a:xfrm>
              <a:off x="923013" y="343363"/>
              <a:ext cx="2107863" cy="369332"/>
            </a:xfrm>
            <a:prstGeom prst="rect">
              <a:avLst/>
            </a:prstGeom>
            <a:noFill/>
          </p:spPr>
          <p:txBody>
            <a:bodyPr wrap="square" rtlCol="0">
              <a:spAutoFit/>
            </a:bodyPr>
            <a:lstStyle/>
            <a:p>
              <a:r>
                <a:rPr lang="zh-CN" altLang="en-US" dirty="0">
                  <a:solidFill>
                    <a:schemeClr val="bg1"/>
                  </a:solidFill>
                  <a:latin typeface="方正兰亭黑简体" panose="02000000000000000000" pitchFamily="2" charset="-122"/>
                  <a:ea typeface="方正兰亭黑简体" panose="02000000000000000000" pitchFamily="2" charset="-122"/>
                </a:rPr>
                <a:t>点</a:t>
              </a:r>
              <a:r>
                <a:rPr lang="zh-CN" altLang="en-US" dirty="0" smtClean="0">
                  <a:solidFill>
                    <a:schemeClr val="bg1"/>
                  </a:solidFill>
                  <a:latin typeface="方正兰亭黑简体" panose="02000000000000000000" pitchFamily="2" charset="-122"/>
                  <a:ea typeface="方正兰亭黑简体" panose="02000000000000000000" pitchFamily="2" charset="-122"/>
                </a:rPr>
                <a:t>此输入文本内容</a:t>
              </a:r>
              <a:endParaRPr lang="zh-CN" altLang="en-US" dirty="0">
                <a:solidFill>
                  <a:schemeClr val="bg1"/>
                </a:solidFill>
                <a:latin typeface="方正兰亭黑简体" panose="02000000000000000000" pitchFamily="2" charset="-122"/>
                <a:ea typeface="方正兰亭黑简体" panose="02000000000000000000" pitchFamily="2" charset="-122"/>
              </a:endParaRPr>
            </a:p>
          </p:txBody>
        </p:sp>
      </p:grpSp>
    </p:spTree>
    <p:extLst>
      <p:ext uri="{BB962C8B-B14F-4D97-AF65-F5344CB8AC3E}">
        <p14:creationId xmlns:p14="http://schemas.microsoft.com/office/powerpoint/2010/main" val="266504909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Tm="4000">
        <p15:prstTrans prst="wind"/>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1800"/>
                                        <p:tgtEl>
                                          <p:spTgt spid="25"/>
                                        </p:tgtEl>
                                      </p:cBhvr>
                                    </p:animEffect>
                                  </p:childTnLst>
                                </p:cTn>
                              </p:par>
                              <p:par>
                                <p:cTn id="11" presetID="42" presetClass="entr" presetSubtype="0" fill="hold" grpId="0" nodeType="withEffect">
                                  <p:stCondLst>
                                    <p:cond delay="100"/>
                                  </p:stCondLst>
                                  <p:childTnLst>
                                    <p:set>
                                      <p:cBhvr>
                                        <p:cTn id="12" dur="1" fill="hold">
                                          <p:stCondLst>
                                            <p:cond delay="0"/>
                                          </p:stCondLst>
                                        </p:cTn>
                                        <p:tgtEl>
                                          <p:spTgt spid="2056"/>
                                        </p:tgtEl>
                                        <p:attrNameLst>
                                          <p:attrName>style.visibility</p:attrName>
                                        </p:attrNameLst>
                                      </p:cBhvr>
                                      <p:to>
                                        <p:strVal val="visible"/>
                                      </p:to>
                                    </p:set>
                                    <p:animEffect transition="in" filter="fade">
                                      <p:cBhvr>
                                        <p:cTn id="13" dur="1800"/>
                                        <p:tgtEl>
                                          <p:spTgt spid="2056"/>
                                        </p:tgtEl>
                                      </p:cBhvr>
                                    </p:animEffect>
                                    <p:anim calcmode="lin" valueType="num">
                                      <p:cBhvr>
                                        <p:cTn id="14" dur="1800" fill="hold"/>
                                        <p:tgtEl>
                                          <p:spTgt spid="2056"/>
                                        </p:tgtEl>
                                        <p:attrNameLst>
                                          <p:attrName>ppt_x</p:attrName>
                                        </p:attrNameLst>
                                      </p:cBhvr>
                                      <p:tavLst>
                                        <p:tav tm="0">
                                          <p:val>
                                            <p:strVal val="#ppt_x"/>
                                          </p:val>
                                        </p:tav>
                                        <p:tav tm="100000">
                                          <p:val>
                                            <p:strVal val="#ppt_x"/>
                                          </p:val>
                                        </p:tav>
                                      </p:tavLst>
                                    </p:anim>
                                    <p:anim calcmode="lin" valueType="num">
                                      <p:cBhvr>
                                        <p:cTn id="15" dur="1800" fill="hold"/>
                                        <p:tgtEl>
                                          <p:spTgt spid="2056"/>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100"/>
                                  </p:stCondLst>
                                  <p:childTnLst>
                                    <p:set>
                                      <p:cBhvr>
                                        <p:cTn id="17" dur="1" fill="hold">
                                          <p:stCondLst>
                                            <p:cond delay="0"/>
                                          </p:stCondLst>
                                        </p:cTn>
                                        <p:tgtEl>
                                          <p:spTgt spid="2054"/>
                                        </p:tgtEl>
                                        <p:attrNameLst>
                                          <p:attrName>style.visibility</p:attrName>
                                        </p:attrNameLst>
                                      </p:cBhvr>
                                      <p:to>
                                        <p:strVal val="visible"/>
                                      </p:to>
                                    </p:set>
                                    <p:animEffect transition="in" filter="fade">
                                      <p:cBhvr>
                                        <p:cTn id="18" dur="1800"/>
                                        <p:tgtEl>
                                          <p:spTgt spid="2054"/>
                                        </p:tgtEl>
                                      </p:cBhvr>
                                    </p:animEffect>
                                    <p:anim calcmode="lin" valueType="num">
                                      <p:cBhvr>
                                        <p:cTn id="19" dur="1800" fill="hold"/>
                                        <p:tgtEl>
                                          <p:spTgt spid="2054"/>
                                        </p:tgtEl>
                                        <p:attrNameLst>
                                          <p:attrName>ppt_x</p:attrName>
                                        </p:attrNameLst>
                                      </p:cBhvr>
                                      <p:tavLst>
                                        <p:tav tm="0">
                                          <p:val>
                                            <p:strVal val="#ppt_x"/>
                                          </p:val>
                                        </p:tav>
                                        <p:tav tm="100000">
                                          <p:val>
                                            <p:strVal val="#ppt_x"/>
                                          </p:val>
                                        </p:tav>
                                      </p:tavLst>
                                    </p:anim>
                                    <p:anim calcmode="lin" valueType="num">
                                      <p:cBhvr>
                                        <p:cTn id="20" dur="1800" fill="hold"/>
                                        <p:tgtEl>
                                          <p:spTgt spid="2054"/>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100"/>
                                  </p:stCondLst>
                                  <p:childTnLst>
                                    <p:set>
                                      <p:cBhvr>
                                        <p:cTn id="22" dur="1" fill="hold">
                                          <p:stCondLst>
                                            <p:cond delay="0"/>
                                          </p:stCondLst>
                                        </p:cTn>
                                        <p:tgtEl>
                                          <p:spTgt spid="2059"/>
                                        </p:tgtEl>
                                        <p:attrNameLst>
                                          <p:attrName>style.visibility</p:attrName>
                                        </p:attrNameLst>
                                      </p:cBhvr>
                                      <p:to>
                                        <p:strVal val="visible"/>
                                      </p:to>
                                    </p:set>
                                    <p:animEffect transition="in" filter="fade">
                                      <p:cBhvr>
                                        <p:cTn id="23" dur="1800"/>
                                        <p:tgtEl>
                                          <p:spTgt spid="2059"/>
                                        </p:tgtEl>
                                      </p:cBhvr>
                                    </p:animEffect>
                                    <p:anim calcmode="lin" valueType="num">
                                      <p:cBhvr>
                                        <p:cTn id="24" dur="1800" fill="hold"/>
                                        <p:tgtEl>
                                          <p:spTgt spid="2059"/>
                                        </p:tgtEl>
                                        <p:attrNameLst>
                                          <p:attrName>ppt_x</p:attrName>
                                        </p:attrNameLst>
                                      </p:cBhvr>
                                      <p:tavLst>
                                        <p:tav tm="0">
                                          <p:val>
                                            <p:strVal val="#ppt_x"/>
                                          </p:val>
                                        </p:tav>
                                        <p:tav tm="100000">
                                          <p:val>
                                            <p:strVal val="#ppt_x"/>
                                          </p:val>
                                        </p:tav>
                                      </p:tavLst>
                                    </p:anim>
                                    <p:anim calcmode="lin" valueType="num">
                                      <p:cBhvr>
                                        <p:cTn id="25" dur="1800" fill="hold"/>
                                        <p:tgtEl>
                                          <p:spTgt spid="2059"/>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100"/>
                                  </p:stCondLst>
                                  <p:childTnLst>
                                    <p:set>
                                      <p:cBhvr>
                                        <p:cTn id="27" dur="1" fill="hold">
                                          <p:stCondLst>
                                            <p:cond delay="0"/>
                                          </p:stCondLst>
                                        </p:cTn>
                                        <p:tgtEl>
                                          <p:spTgt spid="2055"/>
                                        </p:tgtEl>
                                        <p:attrNameLst>
                                          <p:attrName>style.visibility</p:attrName>
                                        </p:attrNameLst>
                                      </p:cBhvr>
                                      <p:to>
                                        <p:strVal val="visible"/>
                                      </p:to>
                                    </p:set>
                                    <p:animEffect transition="in" filter="fade">
                                      <p:cBhvr>
                                        <p:cTn id="28" dur="1800"/>
                                        <p:tgtEl>
                                          <p:spTgt spid="2055"/>
                                        </p:tgtEl>
                                      </p:cBhvr>
                                    </p:animEffect>
                                    <p:anim calcmode="lin" valueType="num">
                                      <p:cBhvr>
                                        <p:cTn id="29" dur="1800" fill="hold"/>
                                        <p:tgtEl>
                                          <p:spTgt spid="2055"/>
                                        </p:tgtEl>
                                        <p:attrNameLst>
                                          <p:attrName>ppt_x</p:attrName>
                                        </p:attrNameLst>
                                      </p:cBhvr>
                                      <p:tavLst>
                                        <p:tav tm="0">
                                          <p:val>
                                            <p:strVal val="#ppt_x"/>
                                          </p:val>
                                        </p:tav>
                                        <p:tav tm="100000">
                                          <p:val>
                                            <p:strVal val="#ppt_x"/>
                                          </p:val>
                                        </p:tav>
                                      </p:tavLst>
                                    </p:anim>
                                    <p:anim calcmode="lin" valueType="num">
                                      <p:cBhvr>
                                        <p:cTn id="30" dur="1800" fill="hold"/>
                                        <p:tgtEl>
                                          <p:spTgt spid="2055"/>
                                        </p:tgtEl>
                                        <p:attrNameLst>
                                          <p:attrName>ppt_y</p:attrName>
                                        </p:attrNameLst>
                                      </p:cBhvr>
                                      <p:tavLst>
                                        <p:tav tm="0">
                                          <p:val>
                                            <p:strVal val="#ppt_y+.1"/>
                                          </p:val>
                                        </p:tav>
                                        <p:tav tm="100000">
                                          <p:val>
                                            <p:strVal val="#ppt_y"/>
                                          </p:val>
                                        </p:tav>
                                      </p:tavLst>
                                    </p:anim>
                                  </p:childTnLst>
                                </p:cTn>
                              </p:par>
                              <p:par>
                                <p:cTn id="31" presetID="2" presetClass="entr" presetSubtype="4" fill="hold" grpId="0" nodeType="withEffect">
                                  <p:stCondLst>
                                    <p:cond delay="100"/>
                                  </p:stCondLst>
                                  <p:childTnLst>
                                    <p:set>
                                      <p:cBhvr>
                                        <p:cTn id="32" dur="1" fill="hold">
                                          <p:stCondLst>
                                            <p:cond delay="0"/>
                                          </p:stCondLst>
                                        </p:cTn>
                                        <p:tgtEl>
                                          <p:spTgt spid="2060"/>
                                        </p:tgtEl>
                                        <p:attrNameLst>
                                          <p:attrName>style.visibility</p:attrName>
                                        </p:attrNameLst>
                                      </p:cBhvr>
                                      <p:to>
                                        <p:strVal val="visible"/>
                                      </p:to>
                                    </p:set>
                                    <p:anim calcmode="lin" valueType="num">
                                      <p:cBhvr additive="base">
                                        <p:cTn id="33" dur="1800" fill="hold"/>
                                        <p:tgtEl>
                                          <p:spTgt spid="2060"/>
                                        </p:tgtEl>
                                        <p:attrNameLst>
                                          <p:attrName>ppt_x</p:attrName>
                                        </p:attrNameLst>
                                      </p:cBhvr>
                                      <p:tavLst>
                                        <p:tav tm="0">
                                          <p:val>
                                            <p:strVal val="#ppt_x"/>
                                          </p:val>
                                        </p:tav>
                                        <p:tav tm="100000">
                                          <p:val>
                                            <p:strVal val="#ppt_x"/>
                                          </p:val>
                                        </p:tav>
                                      </p:tavLst>
                                    </p:anim>
                                    <p:anim calcmode="lin" valueType="num">
                                      <p:cBhvr additive="base">
                                        <p:cTn id="34" dur="1800" fill="hold"/>
                                        <p:tgtEl>
                                          <p:spTgt spid="2060"/>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10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1800" fill="hold"/>
                                        <p:tgtEl>
                                          <p:spTgt spid="6"/>
                                        </p:tgtEl>
                                        <p:attrNameLst>
                                          <p:attrName>ppt_x</p:attrName>
                                        </p:attrNameLst>
                                      </p:cBhvr>
                                      <p:tavLst>
                                        <p:tav tm="0">
                                          <p:val>
                                            <p:strVal val="#ppt_x"/>
                                          </p:val>
                                        </p:tav>
                                        <p:tav tm="100000">
                                          <p:val>
                                            <p:strVal val="#ppt_x"/>
                                          </p:val>
                                        </p:tav>
                                      </p:tavLst>
                                    </p:anim>
                                    <p:anim calcmode="lin" valueType="num">
                                      <p:cBhvr additive="base">
                                        <p:cTn id="38" dur="1800" fill="hold"/>
                                        <p:tgtEl>
                                          <p:spTgt spid="6"/>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100"/>
                                  </p:stCondLst>
                                  <p:childTnLst>
                                    <p:set>
                                      <p:cBhvr>
                                        <p:cTn id="40" dur="1" fill="hold">
                                          <p:stCondLst>
                                            <p:cond delay="0"/>
                                          </p:stCondLst>
                                        </p:cTn>
                                        <p:tgtEl>
                                          <p:spTgt spid="4"/>
                                        </p:tgtEl>
                                        <p:attrNameLst>
                                          <p:attrName>style.visibility</p:attrName>
                                        </p:attrNameLst>
                                      </p:cBhvr>
                                      <p:to>
                                        <p:strVal val="visible"/>
                                      </p:to>
                                    </p:set>
                                    <p:anim calcmode="lin" valueType="num">
                                      <p:cBhvr additive="base">
                                        <p:cTn id="41" dur="1800" fill="hold"/>
                                        <p:tgtEl>
                                          <p:spTgt spid="4"/>
                                        </p:tgtEl>
                                        <p:attrNameLst>
                                          <p:attrName>ppt_x</p:attrName>
                                        </p:attrNameLst>
                                      </p:cBhvr>
                                      <p:tavLst>
                                        <p:tav tm="0">
                                          <p:val>
                                            <p:strVal val="#ppt_x"/>
                                          </p:val>
                                        </p:tav>
                                        <p:tav tm="100000">
                                          <p:val>
                                            <p:strVal val="#ppt_x"/>
                                          </p:val>
                                        </p:tav>
                                      </p:tavLst>
                                    </p:anim>
                                    <p:anim calcmode="lin" valueType="num">
                                      <p:cBhvr additive="base">
                                        <p:cTn id="42" dur="1800" fill="hold"/>
                                        <p:tgtEl>
                                          <p:spTgt spid="4"/>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100"/>
                                  </p:stCondLst>
                                  <p:childTnLst>
                                    <p:set>
                                      <p:cBhvr>
                                        <p:cTn id="44" dur="1" fill="hold">
                                          <p:stCondLst>
                                            <p:cond delay="0"/>
                                          </p:stCondLst>
                                        </p:cTn>
                                        <p:tgtEl>
                                          <p:spTgt spid="2057"/>
                                        </p:tgtEl>
                                        <p:attrNameLst>
                                          <p:attrName>style.visibility</p:attrName>
                                        </p:attrNameLst>
                                      </p:cBhvr>
                                      <p:to>
                                        <p:strVal val="visible"/>
                                      </p:to>
                                    </p:set>
                                    <p:anim calcmode="lin" valueType="num">
                                      <p:cBhvr additive="base">
                                        <p:cTn id="45" dur="1800" fill="hold"/>
                                        <p:tgtEl>
                                          <p:spTgt spid="2057"/>
                                        </p:tgtEl>
                                        <p:attrNameLst>
                                          <p:attrName>ppt_x</p:attrName>
                                        </p:attrNameLst>
                                      </p:cBhvr>
                                      <p:tavLst>
                                        <p:tav tm="0">
                                          <p:val>
                                            <p:strVal val="#ppt_x"/>
                                          </p:val>
                                        </p:tav>
                                        <p:tav tm="100000">
                                          <p:val>
                                            <p:strVal val="#ppt_x"/>
                                          </p:val>
                                        </p:tav>
                                      </p:tavLst>
                                    </p:anim>
                                    <p:anim calcmode="lin" valueType="num">
                                      <p:cBhvr additive="base">
                                        <p:cTn id="46" dur="1800" fill="hold"/>
                                        <p:tgtEl>
                                          <p:spTgt spid="2057"/>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100"/>
                                  </p:stCondLst>
                                  <p:childTnLst>
                                    <p:set>
                                      <p:cBhvr>
                                        <p:cTn id="48" dur="1" fill="hold">
                                          <p:stCondLst>
                                            <p:cond delay="0"/>
                                          </p:stCondLst>
                                        </p:cTn>
                                        <p:tgtEl>
                                          <p:spTgt spid="2052"/>
                                        </p:tgtEl>
                                        <p:attrNameLst>
                                          <p:attrName>style.visibility</p:attrName>
                                        </p:attrNameLst>
                                      </p:cBhvr>
                                      <p:to>
                                        <p:strVal val="visible"/>
                                      </p:to>
                                    </p:set>
                                    <p:anim calcmode="lin" valueType="num">
                                      <p:cBhvr additive="base">
                                        <p:cTn id="49" dur="1800" fill="hold"/>
                                        <p:tgtEl>
                                          <p:spTgt spid="2052"/>
                                        </p:tgtEl>
                                        <p:attrNameLst>
                                          <p:attrName>ppt_x</p:attrName>
                                        </p:attrNameLst>
                                      </p:cBhvr>
                                      <p:tavLst>
                                        <p:tav tm="0">
                                          <p:val>
                                            <p:strVal val="#ppt_x"/>
                                          </p:val>
                                        </p:tav>
                                        <p:tav tm="100000">
                                          <p:val>
                                            <p:strVal val="#ppt_x"/>
                                          </p:val>
                                        </p:tav>
                                      </p:tavLst>
                                    </p:anim>
                                    <p:anim calcmode="lin" valueType="num">
                                      <p:cBhvr additive="base">
                                        <p:cTn id="50" dur="1800" fill="hold"/>
                                        <p:tgtEl>
                                          <p:spTgt spid="205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100"/>
                                  </p:stCondLst>
                                  <p:childTnLst>
                                    <p:set>
                                      <p:cBhvr>
                                        <p:cTn id="52" dur="1" fill="hold">
                                          <p:stCondLst>
                                            <p:cond delay="0"/>
                                          </p:stCondLst>
                                        </p:cTn>
                                        <p:tgtEl>
                                          <p:spTgt spid="2058"/>
                                        </p:tgtEl>
                                        <p:attrNameLst>
                                          <p:attrName>style.visibility</p:attrName>
                                        </p:attrNameLst>
                                      </p:cBhvr>
                                      <p:to>
                                        <p:strVal val="visible"/>
                                      </p:to>
                                    </p:set>
                                    <p:anim calcmode="lin" valueType="num">
                                      <p:cBhvr additive="base">
                                        <p:cTn id="53" dur="1800" fill="hold"/>
                                        <p:tgtEl>
                                          <p:spTgt spid="2058"/>
                                        </p:tgtEl>
                                        <p:attrNameLst>
                                          <p:attrName>ppt_x</p:attrName>
                                        </p:attrNameLst>
                                      </p:cBhvr>
                                      <p:tavLst>
                                        <p:tav tm="0">
                                          <p:val>
                                            <p:strVal val="#ppt_x"/>
                                          </p:val>
                                        </p:tav>
                                        <p:tav tm="100000">
                                          <p:val>
                                            <p:strVal val="#ppt_x"/>
                                          </p:val>
                                        </p:tav>
                                      </p:tavLst>
                                    </p:anim>
                                    <p:anim calcmode="lin" valueType="num">
                                      <p:cBhvr additive="base">
                                        <p:cTn id="54" dur="1800" fill="hold"/>
                                        <p:tgtEl>
                                          <p:spTgt spid="2058"/>
                                        </p:tgtEl>
                                        <p:attrNameLst>
                                          <p:attrName>ppt_y</p:attrName>
                                        </p:attrNameLst>
                                      </p:cBhvr>
                                      <p:tavLst>
                                        <p:tav tm="0">
                                          <p:val>
                                            <p:strVal val="1+#ppt_h/2"/>
                                          </p:val>
                                        </p:tav>
                                        <p:tav tm="100000">
                                          <p:val>
                                            <p:strVal val="#ppt_y"/>
                                          </p:val>
                                        </p:tav>
                                      </p:tavLst>
                                    </p:anim>
                                  </p:childTnLst>
                                </p:cTn>
                              </p:par>
                              <p:par>
                                <p:cTn id="55" presetID="42" presetClass="entr" presetSubtype="0" fill="hold" grpId="1" nodeType="withEffect">
                                  <p:stCondLst>
                                    <p:cond delay="100"/>
                                  </p:stCondLst>
                                  <p:childTnLst>
                                    <p:set>
                                      <p:cBhvr>
                                        <p:cTn id="56" dur="1" fill="hold">
                                          <p:stCondLst>
                                            <p:cond delay="0"/>
                                          </p:stCondLst>
                                        </p:cTn>
                                        <p:tgtEl>
                                          <p:spTgt spid="2060"/>
                                        </p:tgtEl>
                                        <p:attrNameLst>
                                          <p:attrName>style.visibility</p:attrName>
                                        </p:attrNameLst>
                                      </p:cBhvr>
                                      <p:to>
                                        <p:strVal val="visible"/>
                                      </p:to>
                                    </p:set>
                                    <p:animEffect transition="in" filter="fade">
                                      <p:cBhvr>
                                        <p:cTn id="57" dur="1800"/>
                                        <p:tgtEl>
                                          <p:spTgt spid="2060"/>
                                        </p:tgtEl>
                                      </p:cBhvr>
                                    </p:animEffect>
                                    <p:anim calcmode="lin" valueType="num">
                                      <p:cBhvr>
                                        <p:cTn id="58" dur="1800" fill="hold"/>
                                        <p:tgtEl>
                                          <p:spTgt spid="2060"/>
                                        </p:tgtEl>
                                        <p:attrNameLst>
                                          <p:attrName>ppt_x</p:attrName>
                                        </p:attrNameLst>
                                      </p:cBhvr>
                                      <p:tavLst>
                                        <p:tav tm="0">
                                          <p:val>
                                            <p:strVal val="#ppt_x"/>
                                          </p:val>
                                        </p:tav>
                                        <p:tav tm="100000">
                                          <p:val>
                                            <p:strVal val="#ppt_x"/>
                                          </p:val>
                                        </p:tav>
                                      </p:tavLst>
                                    </p:anim>
                                    <p:anim calcmode="lin" valueType="num">
                                      <p:cBhvr>
                                        <p:cTn id="59" dur="1800" fill="hold"/>
                                        <p:tgtEl>
                                          <p:spTgt spid="2060"/>
                                        </p:tgtEl>
                                        <p:attrNameLst>
                                          <p:attrName>ppt_y</p:attrName>
                                        </p:attrNameLst>
                                      </p:cBhvr>
                                      <p:tavLst>
                                        <p:tav tm="0">
                                          <p:val>
                                            <p:strVal val="#ppt_y+.1"/>
                                          </p:val>
                                        </p:tav>
                                        <p:tav tm="100000">
                                          <p:val>
                                            <p:strVal val="#ppt_y"/>
                                          </p:val>
                                        </p:tav>
                                      </p:tavLst>
                                    </p:anim>
                                  </p:childTnLst>
                                </p:cTn>
                              </p:par>
                              <p:par>
                                <p:cTn id="60" presetID="42" presetClass="entr" presetSubtype="0" fill="hold" grpId="1" nodeType="withEffect">
                                  <p:stCondLst>
                                    <p:cond delay="100"/>
                                  </p:stCondLst>
                                  <p:childTnLst>
                                    <p:set>
                                      <p:cBhvr>
                                        <p:cTn id="61" dur="1" fill="hold">
                                          <p:stCondLst>
                                            <p:cond delay="0"/>
                                          </p:stCondLst>
                                        </p:cTn>
                                        <p:tgtEl>
                                          <p:spTgt spid="6"/>
                                        </p:tgtEl>
                                        <p:attrNameLst>
                                          <p:attrName>style.visibility</p:attrName>
                                        </p:attrNameLst>
                                      </p:cBhvr>
                                      <p:to>
                                        <p:strVal val="visible"/>
                                      </p:to>
                                    </p:set>
                                    <p:animEffect transition="in" filter="fade">
                                      <p:cBhvr>
                                        <p:cTn id="62" dur="1800"/>
                                        <p:tgtEl>
                                          <p:spTgt spid="6"/>
                                        </p:tgtEl>
                                      </p:cBhvr>
                                    </p:animEffect>
                                    <p:anim calcmode="lin" valueType="num">
                                      <p:cBhvr>
                                        <p:cTn id="63" dur="1800" fill="hold"/>
                                        <p:tgtEl>
                                          <p:spTgt spid="6"/>
                                        </p:tgtEl>
                                        <p:attrNameLst>
                                          <p:attrName>ppt_x</p:attrName>
                                        </p:attrNameLst>
                                      </p:cBhvr>
                                      <p:tavLst>
                                        <p:tav tm="0">
                                          <p:val>
                                            <p:strVal val="#ppt_x"/>
                                          </p:val>
                                        </p:tav>
                                        <p:tav tm="100000">
                                          <p:val>
                                            <p:strVal val="#ppt_x"/>
                                          </p:val>
                                        </p:tav>
                                      </p:tavLst>
                                    </p:anim>
                                    <p:anim calcmode="lin" valueType="num">
                                      <p:cBhvr>
                                        <p:cTn id="64" dur="1800" fill="hold"/>
                                        <p:tgtEl>
                                          <p:spTgt spid="6"/>
                                        </p:tgtEl>
                                        <p:attrNameLst>
                                          <p:attrName>ppt_y</p:attrName>
                                        </p:attrNameLst>
                                      </p:cBhvr>
                                      <p:tavLst>
                                        <p:tav tm="0">
                                          <p:val>
                                            <p:strVal val="#ppt_y+.1"/>
                                          </p:val>
                                        </p:tav>
                                        <p:tav tm="100000">
                                          <p:val>
                                            <p:strVal val="#ppt_y"/>
                                          </p:val>
                                        </p:tav>
                                      </p:tavLst>
                                    </p:anim>
                                  </p:childTnLst>
                                </p:cTn>
                              </p:par>
                              <p:par>
                                <p:cTn id="65" presetID="42" presetClass="entr" presetSubtype="0" fill="hold" grpId="1" nodeType="withEffect">
                                  <p:stCondLst>
                                    <p:cond delay="100"/>
                                  </p:stCondLst>
                                  <p:childTnLst>
                                    <p:set>
                                      <p:cBhvr>
                                        <p:cTn id="66" dur="1" fill="hold">
                                          <p:stCondLst>
                                            <p:cond delay="0"/>
                                          </p:stCondLst>
                                        </p:cTn>
                                        <p:tgtEl>
                                          <p:spTgt spid="4"/>
                                        </p:tgtEl>
                                        <p:attrNameLst>
                                          <p:attrName>style.visibility</p:attrName>
                                        </p:attrNameLst>
                                      </p:cBhvr>
                                      <p:to>
                                        <p:strVal val="visible"/>
                                      </p:to>
                                    </p:set>
                                    <p:animEffect transition="in" filter="fade">
                                      <p:cBhvr>
                                        <p:cTn id="67" dur="1800"/>
                                        <p:tgtEl>
                                          <p:spTgt spid="4"/>
                                        </p:tgtEl>
                                      </p:cBhvr>
                                    </p:animEffect>
                                    <p:anim calcmode="lin" valueType="num">
                                      <p:cBhvr>
                                        <p:cTn id="68" dur="1800" fill="hold"/>
                                        <p:tgtEl>
                                          <p:spTgt spid="4"/>
                                        </p:tgtEl>
                                        <p:attrNameLst>
                                          <p:attrName>ppt_x</p:attrName>
                                        </p:attrNameLst>
                                      </p:cBhvr>
                                      <p:tavLst>
                                        <p:tav tm="0">
                                          <p:val>
                                            <p:strVal val="#ppt_x"/>
                                          </p:val>
                                        </p:tav>
                                        <p:tav tm="100000">
                                          <p:val>
                                            <p:strVal val="#ppt_x"/>
                                          </p:val>
                                        </p:tav>
                                      </p:tavLst>
                                    </p:anim>
                                    <p:anim calcmode="lin" valueType="num">
                                      <p:cBhvr>
                                        <p:cTn id="69" dur="1800" fill="hold"/>
                                        <p:tgtEl>
                                          <p:spTgt spid="4"/>
                                        </p:tgtEl>
                                        <p:attrNameLst>
                                          <p:attrName>ppt_y</p:attrName>
                                        </p:attrNameLst>
                                      </p:cBhvr>
                                      <p:tavLst>
                                        <p:tav tm="0">
                                          <p:val>
                                            <p:strVal val="#ppt_y+.1"/>
                                          </p:val>
                                        </p:tav>
                                        <p:tav tm="100000">
                                          <p:val>
                                            <p:strVal val="#ppt_y"/>
                                          </p:val>
                                        </p:tav>
                                      </p:tavLst>
                                    </p:anim>
                                  </p:childTnLst>
                                </p:cTn>
                              </p:par>
                              <p:par>
                                <p:cTn id="70" presetID="42" presetClass="entr" presetSubtype="0" fill="hold" grpId="1" nodeType="withEffect">
                                  <p:stCondLst>
                                    <p:cond delay="100"/>
                                  </p:stCondLst>
                                  <p:childTnLst>
                                    <p:set>
                                      <p:cBhvr>
                                        <p:cTn id="71" dur="1" fill="hold">
                                          <p:stCondLst>
                                            <p:cond delay="0"/>
                                          </p:stCondLst>
                                        </p:cTn>
                                        <p:tgtEl>
                                          <p:spTgt spid="2057"/>
                                        </p:tgtEl>
                                        <p:attrNameLst>
                                          <p:attrName>style.visibility</p:attrName>
                                        </p:attrNameLst>
                                      </p:cBhvr>
                                      <p:to>
                                        <p:strVal val="visible"/>
                                      </p:to>
                                    </p:set>
                                    <p:animEffect transition="in" filter="fade">
                                      <p:cBhvr>
                                        <p:cTn id="72" dur="1800"/>
                                        <p:tgtEl>
                                          <p:spTgt spid="2057"/>
                                        </p:tgtEl>
                                      </p:cBhvr>
                                    </p:animEffect>
                                    <p:anim calcmode="lin" valueType="num">
                                      <p:cBhvr>
                                        <p:cTn id="73" dur="1800" fill="hold"/>
                                        <p:tgtEl>
                                          <p:spTgt spid="2057"/>
                                        </p:tgtEl>
                                        <p:attrNameLst>
                                          <p:attrName>ppt_x</p:attrName>
                                        </p:attrNameLst>
                                      </p:cBhvr>
                                      <p:tavLst>
                                        <p:tav tm="0">
                                          <p:val>
                                            <p:strVal val="#ppt_x"/>
                                          </p:val>
                                        </p:tav>
                                        <p:tav tm="100000">
                                          <p:val>
                                            <p:strVal val="#ppt_x"/>
                                          </p:val>
                                        </p:tav>
                                      </p:tavLst>
                                    </p:anim>
                                    <p:anim calcmode="lin" valueType="num">
                                      <p:cBhvr>
                                        <p:cTn id="74" dur="1800" fill="hold"/>
                                        <p:tgtEl>
                                          <p:spTgt spid="2057"/>
                                        </p:tgtEl>
                                        <p:attrNameLst>
                                          <p:attrName>ppt_y</p:attrName>
                                        </p:attrNameLst>
                                      </p:cBhvr>
                                      <p:tavLst>
                                        <p:tav tm="0">
                                          <p:val>
                                            <p:strVal val="#ppt_y+.1"/>
                                          </p:val>
                                        </p:tav>
                                        <p:tav tm="100000">
                                          <p:val>
                                            <p:strVal val="#ppt_y"/>
                                          </p:val>
                                        </p:tav>
                                      </p:tavLst>
                                    </p:anim>
                                  </p:childTnLst>
                                </p:cTn>
                              </p:par>
                              <p:par>
                                <p:cTn id="75" presetID="42" presetClass="entr" presetSubtype="0" fill="hold" grpId="1" nodeType="withEffect">
                                  <p:stCondLst>
                                    <p:cond delay="100"/>
                                  </p:stCondLst>
                                  <p:childTnLst>
                                    <p:set>
                                      <p:cBhvr>
                                        <p:cTn id="76" dur="1" fill="hold">
                                          <p:stCondLst>
                                            <p:cond delay="0"/>
                                          </p:stCondLst>
                                        </p:cTn>
                                        <p:tgtEl>
                                          <p:spTgt spid="2052"/>
                                        </p:tgtEl>
                                        <p:attrNameLst>
                                          <p:attrName>style.visibility</p:attrName>
                                        </p:attrNameLst>
                                      </p:cBhvr>
                                      <p:to>
                                        <p:strVal val="visible"/>
                                      </p:to>
                                    </p:set>
                                    <p:animEffect transition="in" filter="fade">
                                      <p:cBhvr>
                                        <p:cTn id="77" dur="1800"/>
                                        <p:tgtEl>
                                          <p:spTgt spid="2052"/>
                                        </p:tgtEl>
                                      </p:cBhvr>
                                    </p:animEffect>
                                    <p:anim calcmode="lin" valueType="num">
                                      <p:cBhvr>
                                        <p:cTn id="78" dur="1800" fill="hold"/>
                                        <p:tgtEl>
                                          <p:spTgt spid="2052"/>
                                        </p:tgtEl>
                                        <p:attrNameLst>
                                          <p:attrName>ppt_x</p:attrName>
                                        </p:attrNameLst>
                                      </p:cBhvr>
                                      <p:tavLst>
                                        <p:tav tm="0">
                                          <p:val>
                                            <p:strVal val="#ppt_x"/>
                                          </p:val>
                                        </p:tav>
                                        <p:tav tm="100000">
                                          <p:val>
                                            <p:strVal val="#ppt_x"/>
                                          </p:val>
                                        </p:tav>
                                      </p:tavLst>
                                    </p:anim>
                                    <p:anim calcmode="lin" valueType="num">
                                      <p:cBhvr>
                                        <p:cTn id="79" dur="1800" fill="hold"/>
                                        <p:tgtEl>
                                          <p:spTgt spid="2052"/>
                                        </p:tgtEl>
                                        <p:attrNameLst>
                                          <p:attrName>ppt_y</p:attrName>
                                        </p:attrNameLst>
                                      </p:cBhvr>
                                      <p:tavLst>
                                        <p:tav tm="0">
                                          <p:val>
                                            <p:strVal val="#ppt_y+.1"/>
                                          </p:val>
                                        </p:tav>
                                        <p:tav tm="100000">
                                          <p:val>
                                            <p:strVal val="#ppt_y"/>
                                          </p:val>
                                        </p:tav>
                                      </p:tavLst>
                                    </p:anim>
                                  </p:childTnLst>
                                </p:cTn>
                              </p:par>
                              <p:par>
                                <p:cTn id="80" presetID="42" presetClass="entr" presetSubtype="0" fill="hold" grpId="1" nodeType="withEffect">
                                  <p:stCondLst>
                                    <p:cond delay="100"/>
                                  </p:stCondLst>
                                  <p:childTnLst>
                                    <p:set>
                                      <p:cBhvr>
                                        <p:cTn id="81" dur="1" fill="hold">
                                          <p:stCondLst>
                                            <p:cond delay="0"/>
                                          </p:stCondLst>
                                        </p:cTn>
                                        <p:tgtEl>
                                          <p:spTgt spid="2058"/>
                                        </p:tgtEl>
                                        <p:attrNameLst>
                                          <p:attrName>style.visibility</p:attrName>
                                        </p:attrNameLst>
                                      </p:cBhvr>
                                      <p:to>
                                        <p:strVal val="visible"/>
                                      </p:to>
                                    </p:set>
                                    <p:animEffect transition="in" filter="fade">
                                      <p:cBhvr>
                                        <p:cTn id="82" dur="1800"/>
                                        <p:tgtEl>
                                          <p:spTgt spid="2058"/>
                                        </p:tgtEl>
                                      </p:cBhvr>
                                    </p:animEffect>
                                    <p:anim calcmode="lin" valueType="num">
                                      <p:cBhvr>
                                        <p:cTn id="83" dur="1800" fill="hold"/>
                                        <p:tgtEl>
                                          <p:spTgt spid="2058"/>
                                        </p:tgtEl>
                                        <p:attrNameLst>
                                          <p:attrName>ppt_x</p:attrName>
                                        </p:attrNameLst>
                                      </p:cBhvr>
                                      <p:tavLst>
                                        <p:tav tm="0">
                                          <p:val>
                                            <p:strVal val="#ppt_x"/>
                                          </p:val>
                                        </p:tav>
                                        <p:tav tm="100000">
                                          <p:val>
                                            <p:strVal val="#ppt_x"/>
                                          </p:val>
                                        </p:tav>
                                      </p:tavLst>
                                    </p:anim>
                                    <p:anim calcmode="lin" valueType="num">
                                      <p:cBhvr>
                                        <p:cTn id="84" dur="1800" fill="hold"/>
                                        <p:tgtEl>
                                          <p:spTgt spid="20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2052" grpId="0" animBg="1"/>
      <p:bldP spid="2052" grpId="1" animBg="1"/>
      <p:bldP spid="6" grpId="0" animBg="1"/>
      <p:bldP spid="6" grpId="1" animBg="1"/>
      <p:bldP spid="2054" grpId="0" animBg="1"/>
      <p:bldP spid="2055" grpId="0" animBg="1"/>
      <p:bldP spid="2056" grpId="0"/>
      <p:bldP spid="2057" grpId="0"/>
      <p:bldP spid="2057" grpId="1"/>
      <p:bldP spid="2058" grpId="0"/>
      <p:bldP spid="2058" grpId="1"/>
      <p:bldP spid="2059" grpId="0"/>
      <p:bldP spid="2060" grpId="0"/>
      <p:bldP spid="2060" grpId="1"/>
      <p:bldP spid="2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任意多边形 37"/>
          <p:cNvSpPr/>
          <p:nvPr/>
        </p:nvSpPr>
        <p:spPr>
          <a:xfrm>
            <a:off x="4487864" y="2049464"/>
            <a:ext cx="1582737" cy="1582737"/>
          </a:xfrm>
          <a:custGeom>
            <a:avLst/>
            <a:gdLst>
              <a:gd name="connsiteX0" fmla="*/ 1583559 w 1583559"/>
              <a:gd name="connsiteY0" fmla="*/ 0 h 1583558"/>
              <a:gd name="connsiteX1" fmla="*/ 1583559 w 1583559"/>
              <a:gd name="connsiteY1" fmla="*/ 1583558 h 1583558"/>
              <a:gd name="connsiteX2" fmla="*/ 0 w 1583559"/>
              <a:gd name="connsiteY2" fmla="*/ 1583558 h 1583558"/>
              <a:gd name="connsiteX3" fmla="*/ 1583559 w 1583559"/>
              <a:gd name="connsiteY3" fmla="*/ 0 h 1583558"/>
            </a:gdLst>
            <a:ahLst/>
            <a:cxnLst>
              <a:cxn ang="0">
                <a:pos x="connsiteX0" y="connsiteY0"/>
              </a:cxn>
              <a:cxn ang="0">
                <a:pos x="connsiteX1" y="connsiteY1"/>
              </a:cxn>
              <a:cxn ang="0">
                <a:pos x="connsiteX2" y="connsiteY2"/>
              </a:cxn>
              <a:cxn ang="0">
                <a:pos x="connsiteX3" y="connsiteY3"/>
              </a:cxn>
            </a:cxnLst>
            <a:rect l="l" t="t" r="r" b="b"/>
            <a:pathLst>
              <a:path w="1583559" h="1583558">
                <a:moveTo>
                  <a:pt x="1583559" y="0"/>
                </a:moveTo>
                <a:lnTo>
                  <a:pt x="1583559" y="1583558"/>
                </a:lnTo>
                <a:lnTo>
                  <a:pt x="0" y="1583558"/>
                </a:lnTo>
                <a:cubicBezTo>
                  <a:pt x="0" y="708983"/>
                  <a:pt x="708984" y="0"/>
                  <a:pt x="1583559"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600" dirty="0">
                <a:solidFill>
                  <a:srgbClr val="FFFFFF"/>
                </a:solidFill>
                <a:latin typeface="+mj-lt"/>
              </a:rPr>
              <a:t>S</a:t>
            </a:r>
            <a:endParaRPr lang="zh-CN" altLang="en-US" sz="3600" dirty="0">
              <a:solidFill>
                <a:srgbClr val="FFFFFF"/>
              </a:solidFill>
              <a:latin typeface="+mj-lt"/>
            </a:endParaRPr>
          </a:p>
        </p:txBody>
      </p:sp>
      <p:sp>
        <p:nvSpPr>
          <p:cNvPr id="34" name="任意多边形 33"/>
          <p:cNvSpPr/>
          <p:nvPr/>
        </p:nvSpPr>
        <p:spPr>
          <a:xfrm>
            <a:off x="6191251" y="2049464"/>
            <a:ext cx="1584325" cy="1582737"/>
          </a:xfrm>
          <a:custGeom>
            <a:avLst/>
            <a:gdLst>
              <a:gd name="connsiteX0" fmla="*/ 0 w 1583559"/>
              <a:gd name="connsiteY0" fmla="*/ 0 h 1583558"/>
              <a:gd name="connsiteX1" fmla="*/ 1583559 w 1583559"/>
              <a:gd name="connsiteY1" fmla="*/ 1583558 h 1583558"/>
              <a:gd name="connsiteX2" fmla="*/ 0 w 1583559"/>
              <a:gd name="connsiteY2" fmla="*/ 1583558 h 1583558"/>
            </a:gdLst>
            <a:ahLst/>
            <a:cxnLst>
              <a:cxn ang="0">
                <a:pos x="connsiteX0" y="connsiteY0"/>
              </a:cxn>
              <a:cxn ang="0">
                <a:pos x="connsiteX1" y="connsiteY1"/>
              </a:cxn>
              <a:cxn ang="0">
                <a:pos x="connsiteX2" y="connsiteY2"/>
              </a:cxn>
            </a:cxnLst>
            <a:rect l="l" t="t" r="r" b="b"/>
            <a:pathLst>
              <a:path w="1583559" h="1583558">
                <a:moveTo>
                  <a:pt x="0" y="0"/>
                </a:moveTo>
                <a:cubicBezTo>
                  <a:pt x="874575" y="0"/>
                  <a:pt x="1583559" y="708983"/>
                  <a:pt x="1583559" y="1583558"/>
                </a:cubicBezTo>
                <a:lnTo>
                  <a:pt x="0" y="1583558"/>
                </a:lnTo>
                <a:close/>
              </a:path>
            </a:pathLst>
          </a:custGeom>
          <a:solidFill>
            <a:srgbClr val="D4D5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600" dirty="0">
                <a:solidFill>
                  <a:srgbClr val="FFFFFF"/>
                </a:solidFill>
                <a:latin typeface="+mj-lt"/>
              </a:rPr>
              <a:t>T</a:t>
            </a:r>
            <a:endParaRPr lang="zh-CN" altLang="en-US" sz="3600" dirty="0">
              <a:solidFill>
                <a:srgbClr val="FFFFFF"/>
              </a:solidFill>
              <a:latin typeface="+mj-lt"/>
            </a:endParaRPr>
          </a:p>
        </p:txBody>
      </p:sp>
      <p:sp>
        <p:nvSpPr>
          <p:cNvPr id="15" name="任意多边形 14"/>
          <p:cNvSpPr/>
          <p:nvPr/>
        </p:nvSpPr>
        <p:spPr>
          <a:xfrm>
            <a:off x="6191251" y="3748089"/>
            <a:ext cx="1584325" cy="1582737"/>
          </a:xfrm>
          <a:custGeom>
            <a:avLst/>
            <a:gdLst>
              <a:gd name="connsiteX0" fmla="*/ 0 w 1583559"/>
              <a:gd name="connsiteY0" fmla="*/ 0 h 1583558"/>
              <a:gd name="connsiteX1" fmla="*/ 1583559 w 1583559"/>
              <a:gd name="connsiteY1" fmla="*/ 0 h 1583558"/>
              <a:gd name="connsiteX2" fmla="*/ 0 w 1583559"/>
              <a:gd name="connsiteY2" fmla="*/ 1583558 h 1583558"/>
            </a:gdLst>
            <a:ahLst/>
            <a:cxnLst>
              <a:cxn ang="0">
                <a:pos x="connsiteX0" y="connsiteY0"/>
              </a:cxn>
              <a:cxn ang="0">
                <a:pos x="connsiteX1" y="connsiteY1"/>
              </a:cxn>
              <a:cxn ang="0">
                <a:pos x="connsiteX2" y="connsiteY2"/>
              </a:cxn>
            </a:cxnLst>
            <a:rect l="l" t="t" r="r" b="b"/>
            <a:pathLst>
              <a:path w="1583559" h="1583558">
                <a:moveTo>
                  <a:pt x="0" y="0"/>
                </a:moveTo>
                <a:lnTo>
                  <a:pt x="1583559" y="0"/>
                </a:lnTo>
                <a:cubicBezTo>
                  <a:pt x="1583559" y="874575"/>
                  <a:pt x="874575" y="1583558"/>
                  <a:pt x="0" y="1583558"/>
                </a:cubicBezTo>
                <a:close/>
              </a:path>
            </a:pathLst>
          </a:custGeom>
          <a:solidFill>
            <a:srgbClr val="D4D5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HK" sz="3600">
                <a:solidFill>
                  <a:srgbClr val="FFFFFF"/>
                </a:solidFill>
                <a:latin typeface="Calibri Light" panose="020F0302020204030204" pitchFamily="34" charset="0"/>
                <a:ea typeface="PMingLiU" panose="02020500000000000000" pitchFamily="18" charset="-120"/>
              </a:rPr>
              <a:t>O</a:t>
            </a:r>
            <a:endParaRPr lang="zh-HK" altLang="en-US" sz="3600">
              <a:solidFill>
                <a:srgbClr val="FFFFFF"/>
              </a:solidFill>
              <a:latin typeface="Calibri Light" panose="020F0302020204030204" pitchFamily="34" charset="0"/>
              <a:ea typeface="PMingLiU" panose="02020500000000000000" pitchFamily="18" charset="-120"/>
            </a:endParaRPr>
          </a:p>
        </p:txBody>
      </p:sp>
      <p:sp>
        <p:nvSpPr>
          <p:cNvPr id="11" name="任意多边形 10"/>
          <p:cNvSpPr/>
          <p:nvPr/>
        </p:nvSpPr>
        <p:spPr>
          <a:xfrm flipH="1">
            <a:off x="4487864" y="3748089"/>
            <a:ext cx="1582737" cy="1582737"/>
          </a:xfrm>
          <a:custGeom>
            <a:avLst/>
            <a:gdLst>
              <a:gd name="connsiteX0" fmla="*/ 1583553 w 1583553"/>
              <a:gd name="connsiteY0" fmla="*/ 0 h 1583440"/>
              <a:gd name="connsiteX1" fmla="*/ 0 w 1583553"/>
              <a:gd name="connsiteY1" fmla="*/ 0 h 1583440"/>
              <a:gd name="connsiteX2" fmla="*/ 0 w 1583553"/>
              <a:gd name="connsiteY2" fmla="*/ 1583440 h 1583440"/>
              <a:gd name="connsiteX3" fmla="*/ 1575383 w 1583553"/>
              <a:gd name="connsiteY3" fmla="*/ 161792 h 1583440"/>
            </a:gdLst>
            <a:ahLst/>
            <a:cxnLst>
              <a:cxn ang="0">
                <a:pos x="connsiteX0" y="connsiteY0"/>
              </a:cxn>
              <a:cxn ang="0">
                <a:pos x="connsiteX1" y="connsiteY1"/>
              </a:cxn>
              <a:cxn ang="0">
                <a:pos x="connsiteX2" y="connsiteY2"/>
              </a:cxn>
              <a:cxn ang="0">
                <a:pos x="connsiteX3" y="connsiteY3"/>
              </a:cxn>
            </a:cxnLst>
            <a:rect l="l" t="t" r="r" b="b"/>
            <a:pathLst>
              <a:path w="1583553" h="1583440">
                <a:moveTo>
                  <a:pt x="1583553" y="0"/>
                </a:moveTo>
                <a:lnTo>
                  <a:pt x="0" y="0"/>
                </a:lnTo>
                <a:lnTo>
                  <a:pt x="0" y="1583440"/>
                </a:lnTo>
                <a:cubicBezTo>
                  <a:pt x="819914" y="1583440"/>
                  <a:pt x="1494289" y="960311"/>
                  <a:pt x="1575383" y="161792"/>
                </a:cubicBezTo>
                <a:close/>
              </a:path>
            </a:pathLst>
          </a:custGeom>
          <a:solidFill>
            <a:srgbClr val="D4D5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HK" sz="3600">
                <a:solidFill>
                  <a:srgbClr val="FFFFFF"/>
                </a:solidFill>
                <a:latin typeface="Calibri Light" panose="020F0302020204030204" pitchFamily="34" charset="0"/>
                <a:ea typeface="PMingLiU" panose="02020500000000000000" pitchFamily="18" charset="-120"/>
              </a:rPr>
              <a:t>W</a:t>
            </a:r>
            <a:endParaRPr lang="zh-HK" altLang="en-US" sz="3600">
              <a:solidFill>
                <a:srgbClr val="FFFFFF"/>
              </a:solidFill>
              <a:latin typeface="Calibri Light" panose="020F0302020204030204" pitchFamily="34" charset="0"/>
              <a:ea typeface="PMingLiU" panose="02020500000000000000" pitchFamily="18" charset="-120"/>
            </a:endParaRPr>
          </a:p>
        </p:txBody>
      </p:sp>
      <p:sp>
        <p:nvSpPr>
          <p:cNvPr id="18" name="椭圆 17"/>
          <p:cNvSpPr/>
          <p:nvPr/>
        </p:nvSpPr>
        <p:spPr>
          <a:xfrm>
            <a:off x="5299075" y="2865438"/>
            <a:ext cx="1651000" cy="1649412"/>
          </a:xfrm>
          <a:prstGeom prst="ellipse">
            <a:avLst/>
          </a:prstGeom>
          <a:solidFill>
            <a:srgbClr val="FFFFFF"/>
          </a:solidFill>
          <a:ln w="38100">
            <a:noFill/>
          </a:ln>
          <a:effectLst>
            <a:outerShdw blurRad="63500" sx="102000" sy="102000" algn="ctr" rotWithShape="0">
              <a:schemeClr val="tx1">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b="1" dirty="0" smtClean="0">
                <a:solidFill>
                  <a:schemeClr val="accent6">
                    <a:lumMod val="75000"/>
                  </a:schemeClr>
                </a:solidFill>
                <a:latin typeface="方正兰亭黑简体" panose="02000000000000000000" pitchFamily="2" charset="-122"/>
                <a:ea typeface="方正兰亭黑简体" panose="02000000000000000000" pitchFamily="2" charset="-122"/>
              </a:rPr>
              <a:t>输入</a:t>
            </a:r>
            <a:endParaRPr lang="en-US" altLang="zh-CN" sz="2800" b="1" dirty="0" smtClean="0">
              <a:solidFill>
                <a:schemeClr val="accent6">
                  <a:lumMod val="75000"/>
                </a:schemeClr>
              </a:solidFill>
              <a:latin typeface="方正兰亭黑简体" panose="02000000000000000000" pitchFamily="2" charset="-122"/>
              <a:ea typeface="方正兰亭黑简体" panose="02000000000000000000" pitchFamily="2" charset="-122"/>
            </a:endParaRPr>
          </a:p>
          <a:p>
            <a:pPr algn="ctr" eaLnBrk="1" hangingPunct="1"/>
            <a:r>
              <a:rPr lang="zh-CN" altLang="en-US" sz="2800" b="1" dirty="0" smtClean="0">
                <a:solidFill>
                  <a:schemeClr val="accent6">
                    <a:lumMod val="75000"/>
                  </a:schemeClr>
                </a:solidFill>
                <a:latin typeface="方正兰亭黑简体" panose="02000000000000000000" pitchFamily="2" charset="-122"/>
                <a:ea typeface="方正兰亭黑简体" panose="02000000000000000000" pitchFamily="2" charset="-122"/>
              </a:rPr>
              <a:t>标题</a:t>
            </a:r>
            <a:endParaRPr lang="zh-HK" altLang="en-US" sz="2800" b="1" dirty="0">
              <a:solidFill>
                <a:schemeClr val="accent6">
                  <a:lumMod val="75000"/>
                </a:schemeClr>
              </a:solidFill>
              <a:latin typeface="方正兰亭黑简体" panose="02000000000000000000" pitchFamily="2" charset="-122"/>
              <a:ea typeface="方正兰亭黑简体" panose="02000000000000000000" pitchFamily="2" charset="-122"/>
            </a:endParaRPr>
          </a:p>
        </p:txBody>
      </p:sp>
      <p:sp>
        <p:nvSpPr>
          <p:cNvPr id="40" name="文本框 39"/>
          <p:cNvSpPr txBox="1"/>
          <p:nvPr/>
        </p:nvSpPr>
        <p:spPr>
          <a:xfrm>
            <a:off x="2249488" y="1914525"/>
            <a:ext cx="2171700" cy="368300"/>
          </a:xfrm>
          <a:prstGeom prst="rect">
            <a:avLst/>
          </a:prstGeom>
          <a:noFill/>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smtClean="0">
                <a:solidFill>
                  <a:schemeClr val="accent1"/>
                </a:solidFill>
                <a:latin typeface="方正兰亭黑简体" panose="02000000000000000000" pitchFamily="2" charset="-122"/>
                <a:ea typeface="方正兰亭黑简体" panose="02000000000000000000" pitchFamily="2" charset="-122"/>
              </a:rPr>
              <a:t>标题一</a:t>
            </a:r>
            <a:endParaRPr lang="zh-HK" altLang="en-US" b="1" dirty="0">
              <a:solidFill>
                <a:schemeClr val="accent1"/>
              </a:solidFill>
              <a:latin typeface="方正兰亭黑简体" panose="02000000000000000000" pitchFamily="2" charset="-122"/>
              <a:ea typeface="方正兰亭黑简体" panose="02000000000000000000" pitchFamily="2" charset="-122"/>
            </a:endParaRPr>
          </a:p>
        </p:txBody>
      </p:sp>
      <p:sp>
        <p:nvSpPr>
          <p:cNvPr id="41" name="矩形 40"/>
          <p:cNvSpPr/>
          <p:nvPr/>
        </p:nvSpPr>
        <p:spPr>
          <a:xfrm>
            <a:off x="2346326" y="2287589"/>
            <a:ext cx="2124075" cy="460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HK" altLang="en-US">
              <a:solidFill>
                <a:srgbClr val="7C233E"/>
              </a:solidFill>
              <a:ea typeface="PMingLiU" panose="02020500000000000000" pitchFamily="18" charset="-120"/>
            </a:endParaRPr>
          </a:p>
        </p:txBody>
      </p:sp>
      <p:sp>
        <p:nvSpPr>
          <p:cNvPr id="42" name="矩形 41"/>
          <p:cNvSpPr/>
          <p:nvPr/>
        </p:nvSpPr>
        <p:spPr>
          <a:xfrm>
            <a:off x="2249489" y="4762500"/>
            <a:ext cx="2116137" cy="738664"/>
          </a:xfrm>
          <a:prstGeom prst="rect">
            <a:avLst/>
          </a:prstGeom>
        </p:spPr>
        <p:txBody>
          <a:bodyPr>
            <a:spAutoFit/>
          </a:bodyPr>
          <a:lstStyle/>
          <a:p>
            <a:pPr algn="just">
              <a:defRPr/>
            </a:pPr>
            <a:r>
              <a:rPr lang="zh-CN" altLang="en-US" sz="1400" dirty="0">
                <a:latin typeface="方正兰亭黑简体" panose="02000000000000000000" pitchFamily="2" charset="-122"/>
                <a:ea typeface="方正兰亭黑简体" panose="02000000000000000000" pitchFamily="2" charset="-122"/>
              </a:rPr>
              <a:t>点击此处输入文本内容点击此处输入文本内容点击此处输入文本</a:t>
            </a:r>
            <a:r>
              <a:rPr lang="zh-CN" altLang="en-US" sz="1400" dirty="0" smtClean="0">
                <a:latin typeface="方正兰亭黑简体" panose="02000000000000000000" pitchFamily="2" charset="-122"/>
                <a:ea typeface="方正兰亭黑简体" panose="02000000000000000000" pitchFamily="2" charset="-122"/>
              </a:rPr>
              <a:t>内容</a:t>
            </a:r>
            <a:r>
              <a:rPr lang="zh-CN" altLang="en-US" sz="1400" dirty="0" smtClean="0">
                <a:latin typeface="+mn-ea"/>
              </a:rPr>
              <a:t>。</a:t>
            </a:r>
            <a:endParaRPr lang="zh-CN" altLang="en-US" sz="1400" dirty="0">
              <a:latin typeface="+mn-ea"/>
            </a:endParaRPr>
          </a:p>
        </p:txBody>
      </p:sp>
      <p:sp>
        <p:nvSpPr>
          <p:cNvPr id="43" name="文本框 42"/>
          <p:cNvSpPr txBox="1"/>
          <p:nvPr/>
        </p:nvSpPr>
        <p:spPr>
          <a:xfrm>
            <a:off x="2249488" y="4329114"/>
            <a:ext cx="2171700" cy="369887"/>
          </a:xfrm>
          <a:prstGeom prst="rect">
            <a:avLst/>
          </a:prstGeom>
          <a:noFill/>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b="1" dirty="0">
                <a:solidFill>
                  <a:schemeClr val="accent1"/>
                </a:solidFill>
                <a:latin typeface="方正兰亭黑简体" panose="02000000000000000000" pitchFamily="2" charset="-122"/>
                <a:ea typeface="方正兰亭黑简体" panose="02000000000000000000" pitchFamily="2" charset="-122"/>
              </a:rPr>
              <a:t>标题一</a:t>
            </a:r>
            <a:endParaRPr lang="zh-HK" altLang="en-US" b="1" dirty="0">
              <a:solidFill>
                <a:schemeClr val="accent1"/>
              </a:solidFill>
              <a:latin typeface="方正兰亭黑简体" panose="02000000000000000000" pitchFamily="2" charset="-122"/>
              <a:ea typeface="方正兰亭黑简体" panose="02000000000000000000" pitchFamily="2" charset="-122"/>
            </a:endParaRPr>
          </a:p>
        </p:txBody>
      </p:sp>
      <p:sp>
        <p:nvSpPr>
          <p:cNvPr id="44" name="矩形 43"/>
          <p:cNvSpPr/>
          <p:nvPr/>
        </p:nvSpPr>
        <p:spPr>
          <a:xfrm>
            <a:off x="2346326" y="4711700"/>
            <a:ext cx="2124075" cy="46038"/>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HK" altLang="en-US">
              <a:solidFill>
                <a:srgbClr val="7C233E"/>
              </a:solidFill>
              <a:ea typeface="PMingLiU" panose="02020500000000000000" pitchFamily="18" charset="-120"/>
            </a:endParaRPr>
          </a:p>
        </p:txBody>
      </p:sp>
      <p:sp>
        <p:nvSpPr>
          <p:cNvPr id="51" name="矩形 50"/>
          <p:cNvSpPr/>
          <p:nvPr/>
        </p:nvSpPr>
        <p:spPr>
          <a:xfrm>
            <a:off x="2249488" y="2346326"/>
            <a:ext cx="2228850" cy="1277273"/>
          </a:xfrm>
          <a:prstGeom prst="rect">
            <a:avLst/>
          </a:prstGeom>
        </p:spPr>
        <p:txBody>
          <a:bodyPr>
            <a:spAutoFit/>
          </a:bodyPr>
          <a:lstStyle/>
          <a:p>
            <a:pPr>
              <a:lnSpc>
                <a:spcPct val="110000"/>
              </a:lnSpc>
              <a:defRPr/>
            </a:pPr>
            <a:r>
              <a:rPr lang="zh-CN" altLang="en-US" sz="1400" dirty="0" smtClean="0">
                <a:latin typeface="方正兰亭黑简体" panose="02000000000000000000" pitchFamily="2" charset="-122"/>
                <a:ea typeface="方正兰亭黑简体" panose="02000000000000000000" pitchFamily="2" charset="-122"/>
              </a:rPr>
              <a:t>点击此处输入文本内容</a:t>
            </a:r>
            <a:r>
              <a:rPr lang="zh-CN" altLang="en-US" sz="1400" dirty="0">
                <a:latin typeface="方正兰亭黑简体" panose="02000000000000000000" pitchFamily="2" charset="-122"/>
                <a:ea typeface="方正兰亭黑简体" panose="02000000000000000000" pitchFamily="2" charset="-122"/>
              </a:rPr>
              <a:t>点击此处输入文本</a:t>
            </a:r>
            <a:r>
              <a:rPr lang="zh-CN" altLang="en-US" sz="1400" dirty="0" smtClean="0">
                <a:latin typeface="方正兰亭黑简体" panose="02000000000000000000" pitchFamily="2" charset="-122"/>
                <a:ea typeface="方正兰亭黑简体" panose="02000000000000000000" pitchFamily="2" charset="-122"/>
              </a:rPr>
              <a:t>内容</a:t>
            </a:r>
            <a:r>
              <a:rPr lang="zh-CN" altLang="en-US" sz="1400" dirty="0">
                <a:latin typeface="方正兰亭黑简体" panose="02000000000000000000" pitchFamily="2" charset="-122"/>
                <a:ea typeface="方正兰亭黑简体" panose="02000000000000000000" pitchFamily="2" charset="-122"/>
              </a:rPr>
              <a:t>点击此处输入文本内容</a:t>
            </a:r>
          </a:p>
          <a:p>
            <a:pPr>
              <a:lnSpc>
                <a:spcPct val="110000"/>
              </a:lnSpc>
              <a:defRPr/>
            </a:pPr>
            <a:endParaRPr lang="zh-CN" altLang="en-US" sz="1400" dirty="0">
              <a:latin typeface="+mn-ea"/>
            </a:endParaRPr>
          </a:p>
          <a:p>
            <a:pPr>
              <a:lnSpc>
                <a:spcPct val="110000"/>
              </a:lnSpc>
              <a:defRPr/>
            </a:pPr>
            <a:endParaRPr lang="zh-CN" altLang="en-US" sz="1400" dirty="0">
              <a:latin typeface="+mn-ea"/>
            </a:endParaRPr>
          </a:p>
        </p:txBody>
      </p:sp>
      <p:sp>
        <p:nvSpPr>
          <p:cNvPr id="52" name="矩形 51"/>
          <p:cNvSpPr/>
          <p:nvPr/>
        </p:nvSpPr>
        <p:spPr>
          <a:xfrm>
            <a:off x="7693026" y="4762501"/>
            <a:ext cx="2246313" cy="803275"/>
          </a:xfrm>
          <a:prstGeom prst="rect">
            <a:avLst/>
          </a:prstGeom>
        </p:spPr>
        <p:txBody>
          <a:bodyPr>
            <a:spAutoFit/>
          </a:bodyPr>
          <a:lstStyle/>
          <a:p>
            <a:pPr>
              <a:lnSpc>
                <a:spcPct val="110000"/>
              </a:lnSpc>
              <a:defRPr/>
            </a:pPr>
            <a:r>
              <a:rPr lang="zh-CN" altLang="en-US" sz="1400" dirty="0">
                <a:latin typeface="方正兰亭黑简体" panose="02000000000000000000" pitchFamily="2" charset="-122"/>
                <a:ea typeface="方正兰亭黑简体" panose="02000000000000000000" pitchFamily="2" charset="-122"/>
              </a:rPr>
              <a:t>点击此处输入文本内容点击此处输入文本内容点击此处输入文本内容</a:t>
            </a:r>
            <a:endParaRPr lang="zh-CN" altLang="en-US" sz="1400" dirty="0">
              <a:latin typeface="方正兰亭黑简体" panose="02000000000000000000" pitchFamily="2" charset="-122"/>
              <a:ea typeface="方正兰亭黑简体" panose="02000000000000000000" pitchFamily="2" charset="-122"/>
            </a:endParaRPr>
          </a:p>
        </p:txBody>
      </p:sp>
      <p:sp>
        <p:nvSpPr>
          <p:cNvPr id="53" name="文本框 52"/>
          <p:cNvSpPr txBox="1"/>
          <p:nvPr/>
        </p:nvSpPr>
        <p:spPr>
          <a:xfrm>
            <a:off x="7693025" y="4329114"/>
            <a:ext cx="2171700" cy="369887"/>
          </a:xfrm>
          <a:prstGeom prst="rect">
            <a:avLst/>
          </a:prstGeom>
          <a:noFill/>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b="1" dirty="0">
                <a:solidFill>
                  <a:schemeClr val="accent1"/>
                </a:solidFill>
                <a:latin typeface="方正兰亭黑简体" panose="02000000000000000000" pitchFamily="2" charset="-122"/>
                <a:ea typeface="方正兰亭黑简体" panose="02000000000000000000" pitchFamily="2" charset="-122"/>
              </a:rPr>
              <a:t>标题一</a:t>
            </a:r>
            <a:endParaRPr lang="zh-HK" altLang="en-US" b="1" dirty="0">
              <a:solidFill>
                <a:schemeClr val="accent1"/>
              </a:solidFill>
              <a:latin typeface="方正兰亭黑简体" panose="02000000000000000000" pitchFamily="2" charset="-122"/>
              <a:ea typeface="方正兰亭黑简体" panose="02000000000000000000" pitchFamily="2" charset="-122"/>
            </a:endParaRPr>
          </a:p>
        </p:txBody>
      </p:sp>
      <p:sp>
        <p:nvSpPr>
          <p:cNvPr id="54" name="矩形 53"/>
          <p:cNvSpPr/>
          <p:nvPr/>
        </p:nvSpPr>
        <p:spPr>
          <a:xfrm>
            <a:off x="7783514" y="4710114"/>
            <a:ext cx="2124075" cy="46037"/>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HK" altLang="en-US">
              <a:solidFill>
                <a:srgbClr val="7C233E"/>
              </a:solidFill>
              <a:ea typeface="PMingLiU" panose="02020500000000000000" pitchFamily="18" charset="-120"/>
            </a:endParaRPr>
          </a:p>
        </p:txBody>
      </p:sp>
      <p:sp>
        <p:nvSpPr>
          <p:cNvPr id="55" name="矩形 54"/>
          <p:cNvSpPr/>
          <p:nvPr/>
        </p:nvSpPr>
        <p:spPr>
          <a:xfrm>
            <a:off x="7693026" y="2346325"/>
            <a:ext cx="2246313" cy="791114"/>
          </a:xfrm>
          <a:prstGeom prst="rect">
            <a:avLst/>
          </a:prstGeom>
        </p:spPr>
        <p:txBody>
          <a:bodyPr>
            <a:spAutoFit/>
          </a:bodyPr>
          <a:lstStyle/>
          <a:p>
            <a:pPr>
              <a:lnSpc>
                <a:spcPct val="110000"/>
              </a:lnSpc>
              <a:defRPr/>
            </a:pPr>
            <a:r>
              <a:rPr lang="zh-CN" altLang="en-US" sz="1400" dirty="0">
                <a:latin typeface="方正兰亭黑简体" panose="02000000000000000000" pitchFamily="2" charset="-122"/>
                <a:ea typeface="方正兰亭黑简体" panose="02000000000000000000" pitchFamily="2" charset="-122"/>
              </a:rPr>
              <a:t>点击此处输入文本内容点击此处输入文本内容点击此处输入文本内容</a:t>
            </a:r>
            <a:endParaRPr lang="zh-CN" altLang="en-US" sz="1400" dirty="0">
              <a:latin typeface="方正兰亭黑简体" panose="02000000000000000000" pitchFamily="2" charset="-122"/>
              <a:ea typeface="方正兰亭黑简体" panose="02000000000000000000" pitchFamily="2" charset="-122"/>
            </a:endParaRPr>
          </a:p>
        </p:txBody>
      </p:sp>
      <p:sp>
        <p:nvSpPr>
          <p:cNvPr id="56" name="文本框 55"/>
          <p:cNvSpPr txBox="1"/>
          <p:nvPr/>
        </p:nvSpPr>
        <p:spPr>
          <a:xfrm>
            <a:off x="7693025" y="1914525"/>
            <a:ext cx="2171700" cy="368300"/>
          </a:xfrm>
          <a:prstGeom prst="rect">
            <a:avLst/>
          </a:prstGeom>
          <a:noFill/>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b="1" dirty="0">
                <a:solidFill>
                  <a:schemeClr val="accent1"/>
                </a:solidFill>
                <a:latin typeface="方正兰亭黑简体" panose="02000000000000000000" pitchFamily="2" charset="-122"/>
                <a:ea typeface="方正兰亭黑简体" panose="02000000000000000000" pitchFamily="2" charset="-122"/>
              </a:rPr>
              <a:t>标题一</a:t>
            </a:r>
            <a:endParaRPr lang="zh-HK" altLang="en-US" b="1" dirty="0">
              <a:solidFill>
                <a:schemeClr val="accent1"/>
              </a:solidFill>
              <a:latin typeface="方正兰亭黑简体" panose="02000000000000000000" pitchFamily="2" charset="-122"/>
              <a:ea typeface="方正兰亭黑简体" panose="02000000000000000000" pitchFamily="2" charset="-122"/>
            </a:endParaRPr>
          </a:p>
        </p:txBody>
      </p:sp>
      <p:sp>
        <p:nvSpPr>
          <p:cNvPr id="57" name="矩形 56"/>
          <p:cNvSpPr/>
          <p:nvPr/>
        </p:nvSpPr>
        <p:spPr>
          <a:xfrm>
            <a:off x="7791451" y="2287589"/>
            <a:ext cx="2124075" cy="46037"/>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HK" altLang="en-US">
              <a:solidFill>
                <a:srgbClr val="00B050"/>
              </a:solidFill>
              <a:ea typeface="PMingLiU" panose="02020500000000000000" pitchFamily="18" charset="-120"/>
            </a:endParaRPr>
          </a:p>
        </p:txBody>
      </p:sp>
      <p:grpSp>
        <p:nvGrpSpPr>
          <p:cNvPr id="20" name="组合 19"/>
          <p:cNvGrpSpPr/>
          <p:nvPr/>
        </p:nvGrpSpPr>
        <p:grpSpPr>
          <a:xfrm>
            <a:off x="1" y="336177"/>
            <a:ext cx="3030876" cy="376518"/>
            <a:chOff x="1" y="336177"/>
            <a:chExt cx="3030876" cy="376518"/>
          </a:xfrm>
        </p:grpSpPr>
        <p:sp>
          <p:nvSpPr>
            <p:cNvPr id="21" name="矩形 20"/>
            <p:cNvSpPr/>
            <p:nvPr/>
          </p:nvSpPr>
          <p:spPr>
            <a:xfrm>
              <a:off x="1" y="336177"/>
              <a:ext cx="820270" cy="37651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820271" y="336177"/>
              <a:ext cx="2210606" cy="37651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文本框 22"/>
            <p:cNvSpPr txBox="1"/>
            <p:nvPr/>
          </p:nvSpPr>
          <p:spPr>
            <a:xfrm>
              <a:off x="923013" y="343363"/>
              <a:ext cx="2107863" cy="369332"/>
            </a:xfrm>
            <a:prstGeom prst="rect">
              <a:avLst/>
            </a:prstGeom>
            <a:noFill/>
          </p:spPr>
          <p:txBody>
            <a:bodyPr wrap="square" rtlCol="0">
              <a:spAutoFit/>
            </a:bodyPr>
            <a:lstStyle/>
            <a:p>
              <a:r>
                <a:rPr lang="zh-CN" altLang="en-US" dirty="0">
                  <a:solidFill>
                    <a:schemeClr val="bg1"/>
                  </a:solidFill>
                  <a:latin typeface="方正兰亭黑简体" panose="02000000000000000000" pitchFamily="2" charset="-122"/>
                  <a:ea typeface="方正兰亭黑简体" panose="02000000000000000000" pitchFamily="2" charset="-122"/>
                </a:rPr>
                <a:t>点</a:t>
              </a:r>
              <a:r>
                <a:rPr lang="zh-CN" altLang="en-US" dirty="0" smtClean="0">
                  <a:solidFill>
                    <a:schemeClr val="bg1"/>
                  </a:solidFill>
                  <a:latin typeface="方正兰亭黑简体" panose="02000000000000000000" pitchFamily="2" charset="-122"/>
                  <a:ea typeface="方正兰亭黑简体" panose="02000000000000000000" pitchFamily="2" charset="-122"/>
                </a:rPr>
                <a:t>此输入文本内容</a:t>
              </a:r>
              <a:endParaRPr lang="zh-CN" altLang="en-US" dirty="0">
                <a:solidFill>
                  <a:schemeClr val="bg1"/>
                </a:solidFill>
                <a:latin typeface="方正兰亭黑简体" panose="02000000000000000000" pitchFamily="2" charset="-122"/>
                <a:ea typeface="方正兰亭黑简体" panose="02000000000000000000" pitchFamily="2" charset="-122"/>
              </a:endParaRPr>
            </a:p>
          </p:txBody>
        </p:sp>
      </p:grpSp>
    </p:spTree>
    <p:extLst>
      <p:ext uri="{BB962C8B-B14F-4D97-AF65-F5344CB8AC3E}">
        <p14:creationId xmlns:p14="http://schemas.microsoft.com/office/powerpoint/2010/main" val="362049076"/>
      </p:ext>
    </p:extLst>
  </p:cSld>
  <p:clrMapOvr>
    <a:masterClrMapping/>
  </p:clrMapOvr>
  <mc:AlternateContent xmlns:mc="http://schemas.openxmlformats.org/markup-compatibility/2006">
    <mc:Choice xmlns:p14="http://schemas.microsoft.com/office/powerpoint/2010/main" Requires="p14">
      <p:transition spd="med" p14:dur="700" advClick="0" advTm="4000">
        <p:fade/>
      </p:transition>
    </mc:Choice>
    <mc:Fallback>
      <p:transition spd="med"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heel(1)">
                                      <p:cBhvr>
                                        <p:cTn id="12" dur="20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9" fill="hold" grpId="0" nodeType="click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500" fill="hold"/>
                                        <p:tgtEl>
                                          <p:spTgt spid="38"/>
                                        </p:tgtEl>
                                        <p:attrNameLst>
                                          <p:attrName>ppt_x</p:attrName>
                                        </p:attrNameLst>
                                      </p:cBhvr>
                                      <p:tavLst>
                                        <p:tav tm="0">
                                          <p:val>
                                            <p:strVal val="0-#ppt_w/2"/>
                                          </p:val>
                                        </p:tav>
                                        <p:tav tm="100000">
                                          <p:val>
                                            <p:strVal val="#ppt_x"/>
                                          </p:val>
                                        </p:tav>
                                      </p:tavLst>
                                    </p:anim>
                                    <p:anim calcmode="lin" valueType="num">
                                      <p:cBhvr additive="base">
                                        <p:cTn id="18" dur="500" fill="hold"/>
                                        <p:tgtEl>
                                          <p:spTgt spid="38"/>
                                        </p:tgtEl>
                                        <p:attrNameLst>
                                          <p:attrName>ppt_y</p:attrName>
                                        </p:attrNameLst>
                                      </p:cBhvr>
                                      <p:tavLst>
                                        <p:tav tm="0">
                                          <p:val>
                                            <p:strVal val="0-#ppt_h/2"/>
                                          </p:val>
                                        </p:tav>
                                        <p:tav tm="100000">
                                          <p:val>
                                            <p:strVal val="#ppt_y"/>
                                          </p:val>
                                        </p:tav>
                                      </p:tavLst>
                                    </p:anim>
                                  </p:childTnLst>
                                </p:cTn>
                              </p:par>
                              <p:par>
                                <p:cTn id="19" presetID="2" presetClass="entr" presetSubtype="9" fill="hold" grpId="0" nodeType="withEffect">
                                  <p:stCondLst>
                                    <p:cond delay="0"/>
                                  </p:stCondLst>
                                  <p:childTnLst>
                                    <p:set>
                                      <p:cBhvr>
                                        <p:cTn id="20" dur="1" fill="hold">
                                          <p:stCondLst>
                                            <p:cond delay="0"/>
                                          </p:stCondLst>
                                        </p:cTn>
                                        <p:tgtEl>
                                          <p:spTgt spid="51"/>
                                        </p:tgtEl>
                                        <p:attrNameLst>
                                          <p:attrName>style.visibility</p:attrName>
                                        </p:attrNameLst>
                                      </p:cBhvr>
                                      <p:to>
                                        <p:strVal val="visible"/>
                                      </p:to>
                                    </p:set>
                                    <p:anim calcmode="lin" valueType="num">
                                      <p:cBhvr additive="base">
                                        <p:cTn id="21" dur="500" fill="hold"/>
                                        <p:tgtEl>
                                          <p:spTgt spid="51"/>
                                        </p:tgtEl>
                                        <p:attrNameLst>
                                          <p:attrName>ppt_x</p:attrName>
                                        </p:attrNameLst>
                                      </p:cBhvr>
                                      <p:tavLst>
                                        <p:tav tm="0">
                                          <p:val>
                                            <p:strVal val="0-#ppt_w/2"/>
                                          </p:val>
                                        </p:tav>
                                        <p:tav tm="100000">
                                          <p:val>
                                            <p:strVal val="#ppt_x"/>
                                          </p:val>
                                        </p:tav>
                                      </p:tavLst>
                                    </p:anim>
                                    <p:anim calcmode="lin" valueType="num">
                                      <p:cBhvr additive="base">
                                        <p:cTn id="22" dur="500" fill="hold"/>
                                        <p:tgtEl>
                                          <p:spTgt spid="51"/>
                                        </p:tgtEl>
                                        <p:attrNameLst>
                                          <p:attrName>ppt_y</p:attrName>
                                        </p:attrNameLst>
                                      </p:cBhvr>
                                      <p:tavLst>
                                        <p:tav tm="0">
                                          <p:val>
                                            <p:strVal val="0-#ppt_h/2"/>
                                          </p:val>
                                        </p:tav>
                                        <p:tav tm="100000">
                                          <p:val>
                                            <p:strVal val="#ppt_y"/>
                                          </p:val>
                                        </p:tav>
                                      </p:tavLst>
                                    </p:anim>
                                  </p:childTnLst>
                                </p:cTn>
                              </p:par>
                              <p:par>
                                <p:cTn id="23" presetID="2" presetClass="entr" presetSubtype="9"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fill="hold"/>
                                        <p:tgtEl>
                                          <p:spTgt spid="41"/>
                                        </p:tgtEl>
                                        <p:attrNameLst>
                                          <p:attrName>ppt_x</p:attrName>
                                        </p:attrNameLst>
                                      </p:cBhvr>
                                      <p:tavLst>
                                        <p:tav tm="0">
                                          <p:val>
                                            <p:strVal val="0-#ppt_w/2"/>
                                          </p:val>
                                        </p:tav>
                                        <p:tav tm="100000">
                                          <p:val>
                                            <p:strVal val="#ppt_x"/>
                                          </p:val>
                                        </p:tav>
                                      </p:tavLst>
                                    </p:anim>
                                    <p:anim calcmode="lin" valueType="num">
                                      <p:cBhvr additive="base">
                                        <p:cTn id="26" dur="500" fill="hold"/>
                                        <p:tgtEl>
                                          <p:spTgt spid="41"/>
                                        </p:tgtEl>
                                        <p:attrNameLst>
                                          <p:attrName>ppt_y</p:attrName>
                                        </p:attrNameLst>
                                      </p:cBhvr>
                                      <p:tavLst>
                                        <p:tav tm="0">
                                          <p:val>
                                            <p:strVal val="0-#ppt_h/2"/>
                                          </p:val>
                                        </p:tav>
                                        <p:tav tm="100000">
                                          <p:val>
                                            <p:strVal val="#ppt_y"/>
                                          </p:val>
                                        </p:tav>
                                      </p:tavLst>
                                    </p:anim>
                                  </p:childTnLst>
                                </p:cTn>
                              </p:par>
                              <p:par>
                                <p:cTn id="27" presetID="2" presetClass="entr" presetSubtype="9"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500" fill="hold"/>
                                        <p:tgtEl>
                                          <p:spTgt spid="40"/>
                                        </p:tgtEl>
                                        <p:attrNameLst>
                                          <p:attrName>ppt_x</p:attrName>
                                        </p:attrNameLst>
                                      </p:cBhvr>
                                      <p:tavLst>
                                        <p:tav tm="0">
                                          <p:val>
                                            <p:strVal val="0-#ppt_w/2"/>
                                          </p:val>
                                        </p:tav>
                                        <p:tav tm="100000">
                                          <p:val>
                                            <p:strVal val="#ppt_x"/>
                                          </p:val>
                                        </p:tav>
                                      </p:tavLst>
                                    </p:anim>
                                    <p:anim calcmode="lin" valueType="num">
                                      <p:cBhvr additive="base">
                                        <p:cTn id="30" dur="500" fill="hold"/>
                                        <p:tgtEl>
                                          <p:spTgt spid="40"/>
                                        </p:tgtEl>
                                        <p:attrNameLst>
                                          <p:attrName>ppt_y</p:attrName>
                                        </p:attrNameLst>
                                      </p:cBhvr>
                                      <p:tavLst>
                                        <p:tav tm="0">
                                          <p:val>
                                            <p:strVal val="0-#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3" fill="hold" grpId="0" nodeType="click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1+#ppt_w/2"/>
                                          </p:val>
                                        </p:tav>
                                        <p:tav tm="100000">
                                          <p:val>
                                            <p:strVal val="#ppt_x"/>
                                          </p:val>
                                        </p:tav>
                                      </p:tavLst>
                                    </p:anim>
                                    <p:anim calcmode="lin" valueType="num">
                                      <p:cBhvr additive="base">
                                        <p:cTn id="36" dur="500" fill="hold"/>
                                        <p:tgtEl>
                                          <p:spTgt spid="34"/>
                                        </p:tgtEl>
                                        <p:attrNameLst>
                                          <p:attrName>ppt_y</p:attrName>
                                        </p:attrNameLst>
                                      </p:cBhvr>
                                      <p:tavLst>
                                        <p:tav tm="0">
                                          <p:val>
                                            <p:strVal val="0-#ppt_h/2"/>
                                          </p:val>
                                        </p:tav>
                                        <p:tav tm="100000">
                                          <p:val>
                                            <p:strVal val="#ppt_y"/>
                                          </p:val>
                                        </p:tav>
                                      </p:tavLst>
                                    </p:anim>
                                  </p:childTnLst>
                                </p:cTn>
                              </p:par>
                              <p:par>
                                <p:cTn id="37" presetID="2" presetClass="entr" presetSubtype="3" fill="hold" grpId="0" nodeType="withEffect">
                                  <p:stCondLst>
                                    <p:cond delay="0"/>
                                  </p:stCondLst>
                                  <p:childTnLst>
                                    <p:set>
                                      <p:cBhvr>
                                        <p:cTn id="38" dur="1" fill="hold">
                                          <p:stCondLst>
                                            <p:cond delay="0"/>
                                          </p:stCondLst>
                                        </p:cTn>
                                        <p:tgtEl>
                                          <p:spTgt spid="55"/>
                                        </p:tgtEl>
                                        <p:attrNameLst>
                                          <p:attrName>style.visibility</p:attrName>
                                        </p:attrNameLst>
                                      </p:cBhvr>
                                      <p:to>
                                        <p:strVal val="visible"/>
                                      </p:to>
                                    </p:set>
                                    <p:anim calcmode="lin" valueType="num">
                                      <p:cBhvr additive="base">
                                        <p:cTn id="39" dur="500" fill="hold"/>
                                        <p:tgtEl>
                                          <p:spTgt spid="55"/>
                                        </p:tgtEl>
                                        <p:attrNameLst>
                                          <p:attrName>ppt_x</p:attrName>
                                        </p:attrNameLst>
                                      </p:cBhvr>
                                      <p:tavLst>
                                        <p:tav tm="0">
                                          <p:val>
                                            <p:strVal val="1+#ppt_w/2"/>
                                          </p:val>
                                        </p:tav>
                                        <p:tav tm="100000">
                                          <p:val>
                                            <p:strVal val="#ppt_x"/>
                                          </p:val>
                                        </p:tav>
                                      </p:tavLst>
                                    </p:anim>
                                    <p:anim calcmode="lin" valueType="num">
                                      <p:cBhvr additive="base">
                                        <p:cTn id="40" dur="500" fill="hold"/>
                                        <p:tgtEl>
                                          <p:spTgt spid="55"/>
                                        </p:tgtEl>
                                        <p:attrNameLst>
                                          <p:attrName>ppt_y</p:attrName>
                                        </p:attrNameLst>
                                      </p:cBhvr>
                                      <p:tavLst>
                                        <p:tav tm="0">
                                          <p:val>
                                            <p:strVal val="0-#ppt_h/2"/>
                                          </p:val>
                                        </p:tav>
                                        <p:tav tm="100000">
                                          <p:val>
                                            <p:strVal val="#ppt_y"/>
                                          </p:val>
                                        </p:tav>
                                      </p:tavLst>
                                    </p:anim>
                                  </p:childTnLst>
                                </p:cTn>
                              </p:par>
                              <p:par>
                                <p:cTn id="41" presetID="2" presetClass="entr" presetSubtype="3" fill="hold" grpId="0" nodeType="withEffect">
                                  <p:stCondLst>
                                    <p:cond delay="0"/>
                                  </p:stCondLst>
                                  <p:childTnLst>
                                    <p:set>
                                      <p:cBhvr>
                                        <p:cTn id="42" dur="1" fill="hold">
                                          <p:stCondLst>
                                            <p:cond delay="0"/>
                                          </p:stCondLst>
                                        </p:cTn>
                                        <p:tgtEl>
                                          <p:spTgt spid="57"/>
                                        </p:tgtEl>
                                        <p:attrNameLst>
                                          <p:attrName>style.visibility</p:attrName>
                                        </p:attrNameLst>
                                      </p:cBhvr>
                                      <p:to>
                                        <p:strVal val="visible"/>
                                      </p:to>
                                    </p:set>
                                    <p:anim calcmode="lin" valueType="num">
                                      <p:cBhvr additive="base">
                                        <p:cTn id="43" dur="500" fill="hold"/>
                                        <p:tgtEl>
                                          <p:spTgt spid="57"/>
                                        </p:tgtEl>
                                        <p:attrNameLst>
                                          <p:attrName>ppt_x</p:attrName>
                                        </p:attrNameLst>
                                      </p:cBhvr>
                                      <p:tavLst>
                                        <p:tav tm="0">
                                          <p:val>
                                            <p:strVal val="1+#ppt_w/2"/>
                                          </p:val>
                                        </p:tav>
                                        <p:tav tm="100000">
                                          <p:val>
                                            <p:strVal val="#ppt_x"/>
                                          </p:val>
                                        </p:tav>
                                      </p:tavLst>
                                    </p:anim>
                                    <p:anim calcmode="lin" valueType="num">
                                      <p:cBhvr additive="base">
                                        <p:cTn id="44" dur="500" fill="hold"/>
                                        <p:tgtEl>
                                          <p:spTgt spid="57"/>
                                        </p:tgtEl>
                                        <p:attrNameLst>
                                          <p:attrName>ppt_y</p:attrName>
                                        </p:attrNameLst>
                                      </p:cBhvr>
                                      <p:tavLst>
                                        <p:tav tm="0">
                                          <p:val>
                                            <p:strVal val="0-#ppt_h/2"/>
                                          </p:val>
                                        </p:tav>
                                        <p:tav tm="100000">
                                          <p:val>
                                            <p:strVal val="#ppt_y"/>
                                          </p:val>
                                        </p:tav>
                                      </p:tavLst>
                                    </p:anim>
                                  </p:childTnLst>
                                </p:cTn>
                              </p:par>
                              <p:par>
                                <p:cTn id="45" presetID="2" presetClass="entr" presetSubtype="3" fill="hold" grpId="0" nodeType="with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additive="base">
                                        <p:cTn id="47" dur="500" fill="hold"/>
                                        <p:tgtEl>
                                          <p:spTgt spid="56"/>
                                        </p:tgtEl>
                                        <p:attrNameLst>
                                          <p:attrName>ppt_x</p:attrName>
                                        </p:attrNameLst>
                                      </p:cBhvr>
                                      <p:tavLst>
                                        <p:tav tm="0">
                                          <p:val>
                                            <p:strVal val="1+#ppt_w/2"/>
                                          </p:val>
                                        </p:tav>
                                        <p:tav tm="100000">
                                          <p:val>
                                            <p:strVal val="#ppt_x"/>
                                          </p:val>
                                        </p:tav>
                                      </p:tavLst>
                                    </p:anim>
                                    <p:anim calcmode="lin" valueType="num">
                                      <p:cBhvr additive="base">
                                        <p:cTn id="48" dur="500" fill="hold"/>
                                        <p:tgtEl>
                                          <p:spTgt spid="56"/>
                                        </p:tgtEl>
                                        <p:attrNameLst>
                                          <p:attrName>ppt_y</p:attrName>
                                        </p:attrNameLst>
                                      </p:cBhvr>
                                      <p:tavLst>
                                        <p:tav tm="0">
                                          <p:val>
                                            <p:strVal val="0-#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6" fill="hold" grpId="0" nodeType="click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fill="hold"/>
                                        <p:tgtEl>
                                          <p:spTgt spid="15"/>
                                        </p:tgtEl>
                                        <p:attrNameLst>
                                          <p:attrName>ppt_x</p:attrName>
                                        </p:attrNameLst>
                                      </p:cBhvr>
                                      <p:tavLst>
                                        <p:tav tm="0">
                                          <p:val>
                                            <p:strVal val="1+#ppt_w/2"/>
                                          </p:val>
                                        </p:tav>
                                        <p:tav tm="100000">
                                          <p:val>
                                            <p:strVal val="#ppt_x"/>
                                          </p:val>
                                        </p:tav>
                                      </p:tavLst>
                                    </p:anim>
                                    <p:anim calcmode="lin" valueType="num">
                                      <p:cBhvr additive="base">
                                        <p:cTn id="54" dur="500" fill="hold"/>
                                        <p:tgtEl>
                                          <p:spTgt spid="15"/>
                                        </p:tgtEl>
                                        <p:attrNameLst>
                                          <p:attrName>ppt_y</p:attrName>
                                        </p:attrNameLst>
                                      </p:cBhvr>
                                      <p:tavLst>
                                        <p:tav tm="0">
                                          <p:val>
                                            <p:strVal val="1+#ppt_h/2"/>
                                          </p:val>
                                        </p:tav>
                                        <p:tav tm="100000">
                                          <p:val>
                                            <p:strVal val="#ppt_y"/>
                                          </p:val>
                                        </p:tav>
                                      </p:tavLst>
                                    </p:anim>
                                  </p:childTnLst>
                                </p:cTn>
                              </p:par>
                              <p:par>
                                <p:cTn id="55" presetID="2" presetClass="entr" presetSubtype="6" fill="hold" grpId="0" nodeType="withEffect">
                                  <p:stCondLst>
                                    <p:cond delay="0"/>
                                  </p:stCondLst>
                                  <p:childTnLst>
                                    <p:set>
                                      <p:cBhvr>
                                        <p:cTn id="56" dur="1" fill="hold">
                                          <p:stCondLst>
                                            <p:cond delay="0"/>
                                          </p:stCondLst>
                                        </p:cTn>
                                        <p:tgtEl>
                                          <p:spTgt spid="53"/>
                                        </p:tgtEl>
                                        <p:attrNameLst>
                                          <p:attrName>style.visibility</p:attrName>
                                        </p:attrNameLst>
                                      </p:cBhvr>
                                      <p:to>
                                        <p:strVal val="visible"/>
                                      </p:to>
                                    </p:set>
                                    <p:anim calcmode="lin" valueType="num">
                                      <p:cBhvr additive="base">
                                        <p:cTn id="57" dur="500" fill="hold"/>
                                        <p:tgtEl>
                                          <p:spTgt spid="53"/>
                                        </p:tgtEl>
                                        <p:attrNameLst>
                                          <p:attrName>ppt_x</p:attrName>
                                        </p:attrNameLst>
                                      </p:cBhvr>
                                      <p:tavLst>
                                        <p:tav tm="0">
                                          <p:val>
                                            <p:strVal val="1+#ppt_w/2"/>
                                          </p:val>
                                        </p:tav>
                                        <p:tav tm="100000">
                                          <p:val>
                                            <p:strVal val="#ppt_x"/>
                                          </p:val>
                                        </p:tav>
                                      </p:tavLst>
                                    </p:anim>
                                    <p:anim calcmode="lin" valueType="num">
                                      <p:cBhvr additive="base">
                                        <p:cTn id="58" dur="500" fill="hold"/>
                                        <p:tgtEl>
                                          <p:spTgt spid="53"/>
                                        </p:tgtEl>
                                        <p:attrNameLst>
                                          <p:attrName>ppt_y</p:attrName>
                                        </p:attrNameLst>
                                      </p:cBhvr>
                                      <p:tavLst>
                                        <p:tav tm="0">
                                          <p:val>
                                            <p:strVal val="1+#ppt_h/2"/>
                                          </p:val>
                                        </p:tav>
                                        <p:tav tm="100000">
                                          <p:val>
                                            <p:strVal val="#ppt_y"/>
                                          </p:val>
                                        </p:tav>
                                      </p:tavLst>
                                    </p:anim>
                                  </p:childTnLst>
                                </p:cTn>
                              </p:par>
                              <p:par>
                                <p:cTn id="59" presetID="2" presetClass="entr" presetSubtype="6" fill="hold" grpId="0" nodeType="withEffect">
                                  <p:stCondLst>
                                    <p:cond delay="0"/>
                                  </p:stCondLst>
                                  <p:childTnLst>
                                    <p:set>
                                      <p:cBhvr>
                                        <p:cTn id="60" dur="1" fill="hold">
                                          <p:stCondLst>
                                            <p:cond delay="0"/>
                                          </p:stCondLst>
                                        </p:cTn>
                                        <p:tgtEl>
                                          <p:spTgt spid="54"/>
                                        </p:tgtEl>
                                        <p:attrNameLst>
                                          <p:attrName>style.visibility</p:attrName>
                                        </p:attrNameLst>
                                      </p:cBhvr>
                                      <p:to>
                                        <p:strVal val="visible"/>
                                      </p:to>
                                    </p:set>
                                    <p:anim calcmode="lin" valueType="num">
                                      <p:cBhvr additive="base">
                                        <p:cTn id="61" dur="500" fill="hold"/>
                                        <p:tgtEl>
                                          <p:spTgt spid="54"/>
                                        </p:tgtEl>
                                        <p:attrNameLst>
                                          <p:attrName>ppt_x</p:attrName>
                                        </p:attrNameLst>
                                      </p:cBhvr>
                                      <p:tavLst>
                                        <p:tav tm="0">
                                          <p:val>
                                            <p:strVal val="1+#ppt_w/2"/>
                                          </p:val>
                                        </p:tav>
                                        <p:tav tm="100000">
                                          <p:val>
                                            <p:strVal val="#ppt_x"/>
                                          </p:val>
                                        </p:tav>
                                      </p:tavLst>
                                    </p:anim>
                                    <p:anim calcmode="lin" valueType="num">
                                      <p:cBhvr additive="base">
                                        <p:cTn id="62" dur="500" fill="hold"/>
                                        <p:tgtEl>
                                          <p:spTgt spid="54"/>
                                        </p:tgtEl>
                                        <p:attrNameLst>
                                          <p:attrName>ppt_y</p:attrName>
                                        </p:attrNameLst>
                                      </p:cBhvr>
                                      <p:tavLst>
                                        <p:tav tm="0">
                                          <p:val>
                                            <p:strVal val="1+#ppt_h/2"/>
                                          </p:val>
                                        </p:tav>
                                        <p:tav tm="100000">
                                          <p:val>
                                            <p:strVal val="#ppt_y"/>
                                          </p:val>
                                        </p:tav>
                                      </p:tavLst>
                                    </p:anim>
                                  </p:childTnLst>
                                </p:cTn>
                              </p:par>
                              <p:par>
                                <p:cTn id="63" presetID="2" presetClass="entr" presetSubtype="6" fill="hold" grpId="0" nodeType="withEffect">
                                  <p:stCondLst>
                                    <p:cond delay="0"/>
                                  </p:stCondLst>
                                  <p:childTnLst>
                                    <p:set>
                                      <p:cBhvr>
                                        <p:cTn id="64" dur="1" fill="hold">
                                          <p:stCondLst>
                                            <p:cond delay="0"/>
                                          </p:stCondLst>
                                        </p:cTn>
                                        <p:tgtEl>
                                          <p:spTgt spid="52"/>
                                        </p:tgtEl>
                                        <p:attrNameLst>
                                          <p:attrName>style.visibility</p:attrName>
                                        </p:attrNameLst>
                                      </p:cBhvr>
                                      <p:to>
                                        <p:strVal val="visible"/>
                                      </p:to>
                                    </p:set>
                                    <p:anim calcmode="lin" valueType="num">
                                      <p:cBhvr additive="base">
                                        <p:cTn id="65" dur="500" fill="hold"/>
                                        <p:tgtEl>
                                          <p:spTgt spid="52"/>
                                        </p:tgtEl>
                                        <p:attrNameLst>
                                          <p:attrName>ppt_x</p:attrName>
                                        </p:attrNameLst>
                                      </p:cBhvr>
                                      <p:tavLst>
                                        <p:tav tm="0">
                                          <p:val>
                                            <p:strVal val="1+#ppt_w/2"/>
                                          </p:val>
                                        </p:tav>
                                        <p:tav tm="100000">
                                          <p:val>
                                            <p:strVal val="#ppt_x"/>
                                          </p:val>
                                        </p:tav>
                                      </p:tavLst>
                                    </p:anim>
                                    <p:anim calcmode="lin" valueType="num">
                                      <p:cBhvr additive="base">
                                        <p:cTn id="66"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12" fill="hold" grpId="0" nodeType="clickEffect">
                                  <p:stCondLst>
                                    <p:cond delay="0"/>
                                  </p:stCondLst>
                                  <p:childTnLst>
                                    <p:set>
                                      <p:cBhvr>
                                        <p:cTn id="70" dur="1" fill="hold">
                                          <p:stCondLst>
                                            <p:cond delay="0"/>
                                          </p:stCondLst>
                                        </p:cTn>
                                        <p:tgtEl>
                                          <p:spTgt spid="11"/>
                                        </p:tgtEl>
                                        <p:attrNameLst>
                                          <p:attrName>style.visibility</p:attrName>
                                        </p:attrNameLst>
                                      </p:cBhvr>
                                      <p:to>
                                        <p:strVal val="visible"/>
                                      </p:to>
                                    </p:set>
                                    <p:anim calcmode="lin" valueType="num">
                                      <p:cBhvr additive="base">
                                        <p:cTn id="71" dur="500" fill="hold"/>
                                        <p:tgtEl>
                                          <p:spTgt spid="11"/>
                                        </p:tgtEl>
                                        <p:attrNameLst>
                                          <p:attrName>ppt_x</p:attrName>
                                        </p:attrNameLst>
                                      </p:cBhvr>
                                      <p:tavLst>
                                        <p:tav tm="0">
                                          <p:val>
                                            <p:strVal val="0-#ppt_w/2"/>
                                          </p:val>
                                        </p:tav>
                                        <p:tav tm="100000">
                                          <p:val>
                                            <p:strVal val="#ppt_x"/>
                                          </p:val>
                                        </p:tav>
                                      </p:tavLst>
                                    </p:anim>
                                    <p:anim calcmode="lin" valueType="num">
                                      <p:cBhvr additive="base">
                                        <p:cTn id="72" dur="500" fill="hold"/>
                                        <p:tgtEl>
                                          <p:spTgt spid="11"/>
                                        </p:tgtEl>
                                        <p:attrNameLst>
                                          <p:attrName>ppt_y</p:attrName>
                                        </p:attrNameLst>
                                      </p:cBhvr>
                                      <p:tavLst>
                                        <p:tav tm="0">
                                          <p:val>
                                            <p:strVal val="1+#ppt_h/2"/>
                                          </p:val>
                                        </p:tav>
                                        <p:tav tm="100000">
                                          <p:val>
                                            <p:strVal val="#ppt_y"/>
                                          </p:val>
                                        </p:tav>
                                      </p:tavLst>
                                    </p:anim>
                                  </p:childTnLst>
                                </p:cTn>
                              </p:par>
                              <p:par>
                                <p:cTn id="73" presetID="2" presetClass="entr" presetSubtype="12" fill="hold" grpId="0" nodeType="withEffect">
                                  <p:stCondLst>
                                    <p:cond delay="0"/>
                                  </p:stCondLst>
                                  <p:childTnLst>
                                    <p:set>
                                      <p:cBhvr>
                                        <p:cTn id="74" dur="1" fill="hold">
                                          <p:stCondLst>
                                            <p:cond delay="0"/>
                                          </p:stCondLst>
                                        </p:cTn>
                                        <p:tgtEl>
                                          <p:spTgt spid="44"/>
                                        </p:tgtEl>
                                        <p:attrNameLst>
                                          <p:attrName>style.visibility</p:attrName>
                                        </p:attrNameLst>
                                      </p:cBhvr>
                                      <p:to>
                                        <p:strVal val="visible"/>
                                      </p:to>
                                    </p:set>
                                    <p:anim calcmode="lin" valueType="num">
                                      <p:cBhvr additive="base">
                                        <p:cTn id="75" dur="500" fill="hold"/>
                                        <p:tgtEl>
                                          <p:spTgt spid="44"/>
                                        </p:tgtEl>
                                        <p:attrNameLst>
                                          <p:attrName>ppt_x</p:attrName>
                                        </p:attrNameLst>
                                      </p:cBhvr>
                                      <p:tavLst>
                                        <p:tav tm="0">
                                          <p:val>
                                            <p:strVal val="0-#ppt_w/2"/>
                                          </p:val>
                                        </p:tav>
                                        <p:tav tm="100000">
                                          <p:val>
                                            <p:strVal val="#ppt_x"/>
                                          </p:val>
                                        </p:tav>
                                      </p:tavLst>
                                    </p:anim>
                                    <p:anim calcmode="lin" valueType="num">
                                      <p:cBhvr additive="base">
                                        <p:cTn id="76" dur="500" fill="hold"/>
                                        <p:tgtEl>
                                          <p:spTgt spid="44"/>
                                        </p:tgtEl>
                                        <p:attrNameLst>
                                          <p:attrName>ppt_y</p:attrName>
                                        </p:attrNameLst>
                                      </p:cBhvr>
                                      <p:tavLst>
                                        <p:tav tm="0">
                                          <p:val>
                                            <p:strVal val="1+#ppt_h/2"/>
                                          </p:val>
                                        </p:tav>
                                        <p:tav tm="100000">
                                          <p:val>
                                            <p:strVal val="#ppt_y"/>
                                          </p:val>
                                        </p:tav>
                                      </p:tavLst>
                                    </p:anim>
                                  </p:childTnLst>
                                </p:cTn>
                              </p:par>
                              <p:par>
                                <p:cTn id="77" presetID="2" presetClass="entr" presetSubtype="12" fill="hold" grpId="0" nodeType="withEffect">
                                  <p:stCondLst>
                                    <p:cond delay="0"/>
                                  </p:stCondLst>
                                  <p:childTnLst>
                                    <p:set>
                                      <p:cBhvr>
                                        <p:cTn id="78" dur="1" fill="hold">
                                          <p:stCondLst>
                                            <p:cond delay="0"/>
                                          </p:stCondLst>
                                        </p:cTn>
                                        <p:tgtEl>
                                          <p:spTgt spid="43"/>
                                        </p:tgtEl>
                                        <p:attrNameLst>
                                          <p:attrName>style.visibility</p:attrName>
                                        </p:attrNameLst>
                                      </p:cBhvr>
                                      <p:to>
                                        <p:strVal val="visible"/>
                                      </p:to>
                                    </p:set>
                                    <p:anim calcmode="lin" valueType="num">
                                      <p:cBhvr additive="base">
                                        <p:cTn id="79" dur="500" fill="hold"/>
                                        <p:tgtEl>
                                          <p:spTgt spid="43"/>
                                        </p:tgtEl>
                                        <p:attrNameLst>
                                          <p:attrName>ppt_x</p:attrName>
                                        </p:attrNameLst>
                                      </p:cBhvr>
                                      <p:tavLst>
                                        <p:tav tm="0">
                                          <p:val>
                                            <p:strVal val="0-#ppt_w/2"/>
                                          </p:val>
                                        </p:tav>
                                        <p:tav tm="100000">
                                          <p:val>
                                            <p:strVal val="#ppt_x"/>
                                          </p:val>
                                        </p:tav>
                                      </p:tavLst>
                                    </p:anim>
                                    <p:anim calcmode="lin" valueType="num">
                                      <p:cBhvr additive="base">
                                        <p:cTn id="80" dur="500" fill="hold"/>
                                        <p:tgtEl>
                                          <p:spTgt spid="43"/>
                                        </p:tgtEl>
                                        <p:attrNameLst>
                                          <p:attrName>ppt_y</p:attrName>
                                        </p:attrNameLst>
                                      </p:cBhvr>
                                      <p:tavLst>
                                        <p:tav tm="0">
                                          <p:val>
                                            <p:strVal val="1+#ppt_h/2"/>
                                          </p:val>
                                        </p:tav>
                                        <p:tav tm="100000">
                                          <p:val>
                                            <p:strVal val="#ppt_y"/>
                                          </p:val>
                                        </p:tav>
                                      </p:tavLst>
                                    </p:anim>
                                  </p:childTnLst>
                                </p:cTn>
                              </p:par>
                              <p:par>
                                <p:cTn id="81" presetID="2" presetClass="entr" presetSubtype="12" fill="hold" grpId="0" nodeType="withEffect">
                                  <p:stCondLst>
                                    <p:cond delay="0"/>
                                  </p:stCondLst>
                                  <p:childTnLst>
                                    <p:set>
                                      <p:cBhvr>
                                        <p:cTn id="82" dur="1" fill="hold">
                                          <p:stCondLst>
                                            <p:cond delay="0"/>
                                          </p:stCondLst>
                                        </p:cTn>
                                        <p:tgtEl>
                                          <p:spTgt spid="42"/>
                                        </p:tgtEl>
                                        <p:attrNameLst>
                                          <p:attrName>style.visibility</p:attrName>
                                        </p:attrNameLst>
                                      </p:cBhvr>
                                      <p:to>
                                        <p:strVal val="visible"/>
                                      </p:to>
                                    </p:set>
                                    <p:anim calcmode="lin" valueType="num">
                                      <p:cBhvr additive="base">
                                        <p:cTn id="83" dur="500" fill="hold"/>
                                        <p:tgtEl>
                                          <p:spTgt spid="42"/>
                                        </p:tgtEl>
                                        <p:attrNameLst>
                                          <p:attrName>ppt_x</p:attrName>
                                        </p:attrNameLst>
                                      </p:cBhvr>
                                      <p:tavLst>
                                        <p:tav tm="0">
                                          <p:val>
                                            <p:strVal val="0-#ppt_w/2"/>
                                          </p:val>
                                        </p:tav>
                                        <p:tav tm="100000">
                                          <p:val>
                                            <p:strVal val="#ppt_x"/>
                                          </p:val>
                                        </p:tav>
                                      </p:tavLst>
                                    </p:anim>
                                    <p:anim calcmode="lin" valueType="num">
                                      <p:cBhvr additive="base">
                                        <p:cTn id="84"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4" grpId="0" animBg="1"/>
      <p:bldP spid="15" grpId="0" animBg="1"/>
      <p:bldP spid="11" grpId="0" animBg="1"/>
      <p:bldP spid="18" grpId="0" animBg="1"/>
      <p:bldP spid="40" grpId="0"/>
      <p:bldP spid="41" grpId="0" animBg="1"/>
      <p:bldP spid="42" grpId="0"/>
      <p:bldP spid="43" grpId="0"/>
      <p:bldP spid="44" grpId="0" animBg="1"/>
      <p:bldP spid="51" grpId="0"/>
      <p:bldP spid="52" grpId="0"/>
      <p:bldP spid="53" grpId="0"/>
      <p:bldP spid="54" grpId="0" animBg="1"/>
      <p:bldP spid="55" grpId="0"/>
      <p:bldP spid="56" grpId="0"/>
      <p:bldP spid="5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3848100" y="2420938"/>
            <a:ext cx="1155700" cy="1174750"/>
          </a:xfrm>
          <a:prstGeom prst="rect">
            <a:avLst/>
          </a:prstGeom>
          <a:effectLst>
            <a:outerShdw blurRad="50800" dist="38100" dir="8100000" algn="tr" rotWithShape="0">
              <a:prstClr val="black">
                <a:alpha val="40000"/>
              </a:prstClr>
            </a:outerShdw>
          </a:effectLst>
        </p:spPr>
      </p:pic>
      <p:pic>
        <p:nvPicPr>
          <p:cNvPr id="4" name="图片 3"/>
          <p:cNvPicPr>
            <a:picLocks noChangeAspect="1"/>
          </p:cNvPicPr>
          <p:nvPr/>
        </p:nvPicPr>
        <p:blipFill>
          <a:blip r:embed="rId3"/>
          <a:stretch>
            <a:fillRect/>
          </a:stretch>
        </p:blipFill>
        <p:spPr>
          <a:xfrm>
            <a:off x="5487988" y="1539876"/>
            <a:ext cx="1154112" cy="1173163"/>
          </a:xfrm>
          <a:prstGeom prst="rect">
            <a:avLst/>
          </a:prstGeom>
          <a:effectLst>
            <a:outerShdw blurRad="50800" dist="38100" dir="8100000" algn="tr" rotWithShape="0">
              <a:prstClr val="black">
                <a:alpha val="40000"/>
              </a:prstClr>
            </a:outerShdw>
          </a:effectLst>
        </p:spPr>
      </p:pic>
      <p:pic>
        <p:nvPicPr>
          <p:cNvPr id="5" name="图片 4"/>
          <p:cNvPicPr>
            <a:picLocks noChangeAspect="1"/>
          </p:cNvPicPr>
          <p:nvPr/>
        </p:nvPicPr>
        <p:blipFill>
          <a:blip r:embed="rId3"/>
          <a:stretch>
            <a:fillRect/>
          </a:stretch>
        </p:blipFill>
        <p:spPr>
          <a:xfrm>
            <a:off x="7224713" y="2420938"/>
            <a:ext cx="1155700" cy="1174750"/>
          </a:xfrm>
          <a:prstGeom prst="rect">
            <a:avLst/>
          </a:prstGeom>
          <a:effectLst>
            <a:outerShdw blurRad="50800" dist="38100" dir="8100000" algn="tr" rotWithShape="0">
              <a:prstClr val="black">
                <a:alpha val="40000"/>
              </a:prstClr>
            </a:outerShdw>
          </a:effectLst>
        </p:spPr>
      </p:pic>
      <p:pic>
        <p:nvPicPr>
          <p:cNvPr id="6" name="图片 5"/>
          <p:cNvPicPr>
            <a:picLocks noChangeAspect="1"/>
          </p:cNvPicPr>
          <p:nvPr/>
        </p:nvPicPr>
        <p:blipFill>
          <a:blip r:embed="rId3"/>
          <a:stretch>
            <a:fillRect/>
          </a:stretch>
        </p:blipFill>
        <p:spPr>
          <a:xfrm>
            <a:off x="7642226" y="4159251"/>
            <a:ext cx="1154113" cy="1173163"/>
          </a:xfrm>
          <a:prstGeom prst="rect">
            <a:avLst/>
          </a:prstGeom>
          <a:effectLst>
            <a:outerShdw blurRad="50800" dist="38100" dir="8100000" algn="tr" rotWithShape="0">
              <a:prstClr val="black">
                <a:alpha val="40000"/>
              </a:prstClr>
            </a:outerShdw>
          </a:effectLst>
        </p:spPr>
      </p:pic>
      <p:pic>
        <p:nvPicPr>
          <p:cNvPr id="7" name="图片 6"/>
          <p:cNvPicPr>
            <a:picLocks noChangeAspect="1"/>
          </p:cNvPicPr>
          <p:nvPr/>
        </p:nvPicPr>
        <p:blipFill>
          <a:blip r:embed="rId3"/>
          <a:stretch>
            <a:fillRect/>
          </a:stretch>
        </p:blipFill>
        <p:spPr>
          <a:xfrm>
            <a:off x="3395663" y="4159251"/>
            <a:ext cx="1154112" cy="1173163"/>
          </a:xfrm>
          <a:prstGeom prst="rect">
            <a:avLst/>
          </a:prstGeom>
          <a:effectLst>
            <a:outerShdw blurRad="50800" dist="38100" dir="8100000" algn="tr" rotWithShape="0">
              <a:prstClr val="black">
                <a:alpha val="40000"/>
              </a:prstClr>
            </a:outerShdw>
          </a:effectLst>
        </p:spPr>
      </p:pic>
      <p:sp>
        <p:nvSpPr>
          <p:cNvPr id="8" name="Freeform 48"/>
          <p:cNvSpPr>
            <a:spLocks noEditPoints="1"/>
          </p:cNvSpPr>
          <p:nvPr/>
        </p:nvSpPr>
        <p:spPr bwMode="auto">
          <a:xfrm>
            <a:off x="4503738" y="2774951"/>
            <a:ext cx="3160712" cy="3160713"/>
          </a:xfrm>
          <a:custGeom>
            <a:avLst/>
            <a:gdLst>
              <a:gd name="T0" fmla="*/ 556 w 1252"/>
              <a:gd name="T1" fmla="*/ 1248 h 1252"/>
              <a:gd name="T2" fmla="*/ 375 w 1252"/>
              <a:gd name="T3" fmla="*/ 1200 h 1252"/>
              <a:gd name="T4" fmla="*/ 255 w 1252"/>
              <a:gd name="T5" fmla="*/ 1130 h 1252"/>
              <a:gd name="T6" fmla="*/ 122 w 1252"/>
              <a:gd name="T7" fmla="*/ 998 h 1252"/>
              <a:gd name="T8" fmla="*/ 52 w 1252"/>
              <a:gd name="T9" fmla="*/ 877 h 1252"/>
              <a:gd name="T10" fmla="*/ 4 w 1252"/>
              <a:gd name="T11" fmla="*/ 696 h 1252"/>
              <a:gd name="T12" fmla="*/ 4 w 1252"/>
              <a:gd name="T13" fmla="*/ 560 h 1252"/>
              <a:gd name="T14" fmla="*/ 137 w 1252"/>
              <a:gd name="T15" fmla="*/ 458 h 1252"/>
              <a:gd name="T16" fmla="*/ 120 w 1252"/>
              <a:gd name="T17" fmla="*/ 257 h 1252"/>
              <a:gd name="T18" fmla="*/ 287 w 1252"/>
              <a:gd name="T19" fmla="*/ 236 h 1252"/>
              <a:gd name="T20" fmla="*/ 372 w 1252"/>
              <a:gd name="T21" fmla="*/ 54 h 1252"/>
              <a:gd name="T22" fmla="*/ 528 w 1252"/>
              <a:gd name="T23" fmla="*/ 119 h 1252"/>
              <a:gd name="T24" fmla="*/ 626 w 1252"/>
              <a:gd name="T25" fmla="*/ 0 h 1252"/>
              <a:gd name="T26" fmla="*/ 724 w 1252"/>
              <a:gd name="T27" fmla="*/ 119 h 1252"/>
              <a:gd name="T28" fmla="*/ 879 w 1252"/>
              <a:gd name="T29" fmla="*/ 54 h 1252"/>
              <a:gd name="T30" fmla="*/ 965 w 1252"/>
              <a:gd name="T31" fmla="*/ 236 h 1252"/>
              <a:gd name="T32" fmla="*/ 1132 w 1252"/>
              <a:gd name="T33" fmla="*/ 257 h 1252"/>
              <a:gd name="T34" fmla="*/ 1115 w 1252"/>
              <a:gd name="T35" fmla="*/ 458 h 1252"/>
              <a:gd name="T36" fmla="*/ 1248 w 1252"/>
              <a:gd name="T37" fmla="*/ 560 h 1252"/>
              <a:gd name="T38" fmla="*/ 1248 w 1252"/>
              <a:gd name="T39" fmla="*/ 696 h 1252"/>
              <a:gd name="T40" fmla="*/ 1200 w 1252"/>
              <a:gd name="T41" fmla="*/ 877 h 1252"/>
              <a:gd name="T42" fmla="*/ 1130 w 1252"/>
              <a:gd name="T43" fmla="*/ 998 h 1252"/>
              <a:gd name="T44" fmla="*/ 997 w 1252"/>
              <a:gd name="T45" fmla="*/ 1130 h 1252"/>
              <a:gd name="T46" fmla="*/ 877 w 1252"/>
              <a:gd name="T47" fmla="*/ 1200 h 1252"/>
              <a:gd name="T48" fmla="*/ 696 w 1252"/>
              <a:gd name="T49" fmla="*/ 1248 h 1252"/>
              <a:gd name="T50" fmla="*/ 563 w 1252"/>
              <a:gd name="T51" fmla="*/ 1241 h 1252"/>
              <a:gd name="T52" fmla="*/ 717 w 1252"/>
              <a:gd name="T53" fmla="*/ 1126 h 1252"/>
              <a:gd name="T54" fmla="*/ 797 w 1252"/>
              <a:gd name="T55" fmla="*/ 1105 h 1252"/>
              <a:gd name="T56" fmla="*/ 955 w 1252"/>
              <a:gd name="T57" fmla="*/ 1014 h 1252"/>
              <a:gd name="T58" fmla="*/ 1013 w 1252"/>
              <a:gd name="T59" fmla="*/ 955 h 1252"/>
              <a:gd name="T60" fmla="*/ 1105 w 1252"/>
              <a:gd name="T61" fmla="*/ 797 h 1252"/>
              <a:gd name="T62" fmla="*/ 1126 w 1252"/>
              <a:gd name="T63" fmla="*/ 718 h 1252"/>
              <a:gd name="T64" fmla="*/ 1240 w 1252"/>
              <a:gd name="T65" fmla="*/ 563 h 1252"/>
              <a:gd name="T66" fmla="*/ 1106 w 1252"/>
              <a:gd name="T67" fmla="*/ 458 h 1252"/>
              <a:gd name="T68" fmla="*/ 1127 w 1252"/>
              <a:gd name="T69" fmla="*/ 265 h 1252"/>
              <a:gd name="T70" fmla="*/ 957 w 1252"/>
              <a:gd name="T71" fmla="*/ 241 h 1252"/>
              <a:gd name="T72" fmla="*/ 879 w 1252"/>
              <a:gd name="T73" fmla="*/ 63 h 1252"/>
              <a:gd name="T74" fmla="*/ 720 w 1252"/>
              <a:gd name="T75" fmla="*/ 127 h 1252"/>
              <a:gd name="T76" fmla="*/ 626 w 1252"/>
              <a:gd name="T77" fmla="*/ 9 h 1252"/>
              <a:gd name="T78" fmla="*/ 532 w 1252"/>
              <a:gd name="T79" fmla="*/ 127 h 1252"/>
              <a:gd name="T80" fmla="*/ 373 w 1252"/>
              <a:gd name="T81" fmla="*/ 63 h 1252"/>
              <a:gd name="T82" fmla="*/ 295 w 1252"/>
              <a:gd name="T83" fmla="*/ 241 h 1252"/>
              <a:gd name="T84" fmla="*/ 125 w 1252"/>
              <a:gd name="T85" fmla="*/ 265 h 1252"/>
              <a:gd name="T86" fmla="*/ 146 w 1252"/>
              <a:gd name="T87" fmla="*/ 458 h 1252"/>
              <a:gd name="T88" fmla="*/ 12 w 1252"/>
              <a:gd name="T89" fmla="*/ 563 h 1252"/>
              <a:gd name="T90" fmla="*/ 126 w 1252"/>
              <a:gd name="T91" fmla="*/ 718 h 1252"/>
              <a:gd name="T92" fmla="*/ 147 w 1252"/>
              <a:gd name="T93" fmla="*/ 797 h 1252"/>
              <a:gd name="T94" fmla="*/ 239 w 1252"/>
              <a:gd name="T95" fmla="*/ 955 h 1252"/>
              <a:gd name="T96" fmla="*/ 297 w 1252"/>
              <a:gd name="T97" fmla="*/ 1014 h 1252"/>
              <a:gd name="T98" fmla="*/ 455 w 1252"/>
              <a:gd name="T99" fmla="*/ 1105 h 1252"/>
              <a:gd name="T100" fmla="*/ 535 w 1252"/>
              <a:gd name="T101" fmla="*/ 1126 h 1252"/>
              <a:gd name="T102" fmla="*/ 288 w 1252"/>
              <a:gd name="T103" fmla="*/ 964 h 1252"/>
              <a:gd name="T104" fmla="*/ 626 w 1252"/>
              <a:gd name="T105" fmla="*/ 148 h 1252"/>
              <a:gd name="T106" fmla="*/ 964 w 1252"/>
              <a:gd name="T107" fmla="*/ 964 h 1252"/>
              <a:gd name="T108" fmla="*/ 157 w 1252"/>
              <a:gd name="T109" fmla="*/ 626 h 1252"/>
              <a:gd name="T110" fmla="*/ 626 w 1252"/>
              <a:gd name="T111" fmla="*/ 157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52" h="1252">
                <a:moveTo>
                  <a:pt x="626" y="1252"/>
                </a:moveTo>
                <a:cubicBezTo>
                  <a:pt x="604" y="1252"/>
                  <a:pt x="581" y="1251"/>
                  <a:pt x="559" y="1249"/>
                </a:cubicBezTo>
                <a:cubicBezTo>
                  <a:pt x="556" y="1248"/>
                  <a:pt x="556" y="1248"/>
                  <a:pt x="556" y="1248"/>
                </a:cubicBezTo>
                <a:cubicBezTo>
                  <a:pt x="528" y="1134"/>
                  <a:pt x="528" y="1134"/>
                  <a:pt x="528" y="1134"/>
                </a:cubicBezTo>
                <a:cubicBezTo>
                  <a:pt x="504" y="1129"/>
                  <a:pt x="480" y="1123"/>
                  <a:pt x="458" y="1115"/>
                </a:cubicBezTo>
                <a:cubicBezTo>
                  <a:pt x="375" y="1200"/>
                  <a:pt x="375" y="1200"/>
                  <a:pt x="375" y="1200"/>
                </a:cubicBezTo>
                <a:cubicBezTo>
                  <a:pt x="372" y="1199"/>
                  <a:pt x="372" y="1199"/>
                  <a:pt x="372" y="1199"/>
                </a:cubicBezTo>
                <a:cubicBezTo>
                  <a:pt x="332" y="1181"/>
                  <a:pt x="293" y="1158"/>
                  <a:pt x="257" y="1132"/>
                </a:cubicBezTo>
                <a:cubicBezTo>
                  <a:pt x="255" y="1130"/>
                  <a:pt x="255" y="1130"/>
                  <a:pt x="255" y="1130"/>
                </a:cubicBezTo>
                <a:cubicBezTo>
                  <a:pt x="287" y="1016"/>
                  <a:pt x="287" y="1016"/>
                  <a:pt x="287" y="1016"/>
                </a:cubicBezTo>
                <a:cubicBezTo>
                  <a:pt x="269" y="1001"/>
                  <a:pt x="252" y="983"/>
                  <a:pt x="236" y="965"/>
                </a:cubicBezTo>
                <a:cubicBezTo>
                  <a:pt x="122" y="998"/>
                  <a:pt x="122" y="998"/>
                  <a:pt x="122" y="998"/>
                </a:cubicBezTo>
                <a:cubicBezTo>
                  <a:pt x="120" y="995"/>
                  <a:pt x="120" y="995"/>
                  <a:pt x="120" y="995"/>
                </a:cubicBezTo>
                <a:cubicBezTo>
                  <a:pt x="94" y="959"/>
                  <a:pt x="72" y="921"/>
                  <a:pt x="54" y="880"/>
                </a:cubicBezTo>
                <a:cubicBezTo>
                  <a:pt x="52" y="877"/>
                  <a:pt x="52" y="877"/>
                  <a:pt x="52" y="877"/>
                </a:cubicBezTo>
                <a:cubicBezTo>
                  <a:pt x="137" y="795"/>
                  <a:pt x="137" y="795"/>
                  <a:pt x="137" y="795"/>
                </a:cubicBezTo>
                <a:cubicBezTo>
                  <a:pt x="130" y="772"/>
                  <a:pt x="123" y="748"/>
                  <a:pt x="119" y="725"/>
                </a:cubicBezTo>
                <a:cubicBezTo>
                  <a:pt x="4" y="696"/>
                  <a:pt x="4" y="696"/>
                  <a:pt x="4" y="696"/>
                </a:cubicBezTo>
                <a:cubicBezTo>
                  <a:pt x="4" y="693"/>
                  <a:pt x="4" y="693"/>
                  <a:pt x="4" y="693"/>
                </a:cubicBezTo>
                <a:cubicBezTo>
                  <a:pt x="1" y="671"/>
                  <a:pt x="0" y="648"/>
                  <a:pt x="0" y="626"/>
                </a:cubicBezTo>
                <a:cubicBezTo>
                  <a:pt x="0" y="604"/>
                  <a:pt x="1" y="582"/>
                  <a:pt x="4" y="560"/>
                </a:cubicBezTo>
                <a:cubicBezTo>
                  <a:pt x="4" y="557"/>
                  <a:pt x="4" y="557"/>
                  <a:pt x="4" y="557"/>
                </a:cubicBezTo>
                <a:cubicBezTo>
                  <a:pt x="119" y="528"/>
                  <a:pt x="119" y="528"/>
                  <a:pt x="119" y="528"/>
                </a:cubicBezTo>
                <a:cubicBezTo>
                  <a:pt x="123" y="504"/>
                  <a:pt x="130" y="481"/>
                  <a:pt x="137" y="458"/>
                </a:cubicBezTo>
                <a:cubicBezTo>
                  <a:pt x="52" y="376"/>
                  <a:pt x="52" y="376"/>
                  <a:pt x="52" y="376"/>
                </a:cubicBezTo>
                <a:cubicBezTo>
                  <a:pt x="54" y="373"/>
                  <a:pt x="54" y="373"/>
                  <a:pt x="54" y="373"/>
                </a:cubicBezTo>
                <a:cubicBezTo>
                  <a:pt x="72" y="332"/>
                  <a:pt x="94" y="293"/>
                  <a:pt x="120" y="257"/>
                </a:cubicBezTo>
                <a:cubicBezTo>
                  <a:pt x="122" y="255"/>
                  <a:pt x="122" y="255"/>
                  <a:pt x="122" y="255"/>
                </a:cubicBezTo>
                <a:cubicBezTo>
                  <a:pt x="236" y="287"/>
                  <a:pt x="236" y="287"/>
                  <a:pt x="236" y="287"/>
                </a:cubicBezTo>
                <a:cubicBezTo>
                  <a:pt x="252" y="269"/>
                  <a:pt x="269" y="252"/>
                  <a:pt x="287" y="236"/>
                </a:cubicBezTo>
                <a:cubicBezTo>
                  <a:pt x="255" y="122"/>
                  <a:pt x="255" y="122"/>
                  <a:pt x="255" y="122"/>
                </a:cubicBezTo>
                <a:cubicBezTo>
                  <a:pt x="257" y="121"/>
                  <a:pt x="257" y="121"/>
                  <a:pt x="257" y="121"/>
                </a:cubicBezTo>
                <a:cubicBezTo>
                  <a:pt x="293" y="94"/>
                  <a:pt x="332" y="72"/>
                  <a:pt x="372" y="54"/>
                </a:cubicBezTo>
                <a:cubicBezTo>
                  <a:pt x="375" y="53"/>
                  <a:pt x="375" y="53"/>
                  <a:pt x="375" y="53"/>
                </a:cubicBezTo>
                <a:cubicBezTo>
                  <a:pt x="458" y="138"/>
                  <a:pt x="458" y="138"/>
                  <a:pt x="458" y="138"/>
                </a:cubicBezTo>
                <a:cubicBezTo>
                  <a:pt x="480" y="130"/>
                  <a:pt x="504" y="123"/>
                  <a:pt x="528" y="119"/>
                </a:cubicBezTo>
                <a:cubicBezTo>
                  <a:pt x="556" y="4"/>
                  <a:pt x="556" y="4"/>
                  <a:pt x="556" y="4"/>
                </a:cubicBezTo>
                <a:cubicBezTo>
                  <a:pt x="559" y="4"/>
                  <a:pt x="559" y="4"/>
                  <a:pt x="559" y="4"/>
                </a:cubicBezTo>
                <a:cubicBezTo>
                  <a:pt x="581" y="2"/>
                  <a:pt x="604" y="0"/>
                  <a:pt x="626" y="0"/>
                </a:cubicBezTo>
                <a:cubicBezTo>
                  <a:pt x="648" y="0"/>
                  <a:pt x="671" y="2"/>
                  <a:pt x="693" y="4"/>
                </a:cubicBezTo>
                <a:cubicBezTo>
                  <a:pt x="696" y="4"/>
                  <a:pt x="696" y="4"/>
                  <a:pt x="696" y="4"/>
                </a:cubicBezTo>
                <a:cubicBezTo>
                  <a:pt x="724" y="119"/>
                  <a:pt x="724" y="119"/>
                  <a:pt x="724" y="119"/>
                </a:cubicBezTo>
                <a:cubicBezTo>
                  <a:pt x="748" y="123"/>
                  <a:pt x="772" y="130"/>
                  <a:pt x="794" y="138"/>
                </a:cubicBezTo>
                <a:cubicBezTo>
                  <a:pt x="877" y="53"/>
                  <a:pt x="877" y="53"/>
                  <a:pt x="877" y="53"/>
                </a:cubicBezTo>
                <a:cubicBezTo>
                  <a:pt x="879" y="54"/>
                  <a:pt x="879" y="54"/>
                  <a:pt x="879" y="54"/>
                </a:cubicBezTo>
                <a:cubicBezTo>
                  <a:pt x="920" y="72"/>
                  <a:pt x="959" y="94"/>
                  <a:pt x="995" y="121"/>
                </a:cubicBezTo>
                <a:cubicBezTo>
                  <a:pt x="997" y="122"/>
                  <a:pt x="997" y="122"/>
                  <a:pt x="997" y="122"/>
                </a:cubicBezTo>
                <a:cubicBezTo>
                  <a:pt x="965" y="236"/>
                  <a:pt x="965" y="236"/>
                  <a:pt x="965" y="236"/>
                </a:cubicBezTo>
                <a:cubicBezTo>
                  <a:pt x="983" y="252"/>
                  <a:pt x="1000" y="269"/>
                  <a:pt x="1016" y="287"/>
                </a:cubicBezTo>
                <a:cubicBezTo>
                  <a:pt x="1130" y="255"/>
                  <a:pt x="1130" y="255"/>
                  <a:pt x="1130" y="255"/>
                </a:cubicBezTo>
                <a:cubicBezTo>
                  <a:pt x="1132" y="257"/>
                  <a:pt x="1132" y="257"/>
                  <a:pt x="1132" y="257"/>
                </a:cubicBezTo>
                <a:cubicBezTo>
                  <a:pt x="1158" y="293"/>
                  <a:pt x="1180" y="332"/>
                  <a:pt x="1198" y="373"/>
                </a:cubicBezTo>
                <a:cubicBezTo>
                  <a:pt x="1200" y="376"/>
                  <a:pt x="1200" y="376"/>
                  <a:pt x="1200" y="376"/>
                </a:cubicBezTo>
                <a:cubicBezTo>
                  <a:pt x="1115" y="458"/>
                  <a:pt x="1115" y="458"/>
                  <a:pt x="1115" y="458"/>
                </a:cubicBezTo>
                <a:cubicBezTo>
                  <a:pt x="1123" y="481"/>
                  <a:pt x="1129" y="504"/>
                  <a:pt x="1133" y="528"/>
                </a:cubicBezTo>
                <a:cubicBezTo>
                  <a:pt x="1248" y="557"/>
                  <a:pt x="1248" y="557"/>
                  <a:pt x="1248" y="557"/>
                </a:cubicBezTo>
                <a:cubicBezTo>
                  <a:pt x="1248" y="560"/>
                  <a:pt x="1248" y="560"/>
                  <a:pt x="1248" y="560"/>
                </a:cubicBezTo>
                <a:cubicBezTo>
                  <a:pt x="1251" y="582"/>
                  <a:pt x="1252" y="604"/>
                  <a:pt x="1252" y="626"/>
                </a:cubicBezTo>
                <a:cubicBezTo>
                  <a:pt x="1252" y="649"/>
                  <a:pt x="1251" y="671"/>
                  <a:pt x="1248" y="693"/>
                </a:cubicBezTo>
                <a:cubicBezTo>
                  <a:pt x="1248" y="696"/>
                  <a:pt x="1248" y="696"/>
                  <a:pt x="1248" y="696"/>
                </a:cubicBezTo>
                <a:cubicBezTo>
                  <a:pt x="1133" y="725"/>
                  <a:pt x="1133" y="725"/>
                  <a:pt x="1133" y="725"/>
                </a:cubicBezTo>
                <a:cubicBezTo>
                  <a:pt x="1129" y="748"/>
                  <a:pt x="1122" y="772"/>
                  <a:pt x="1115" y="795"/>
                </a:cubicBezTo>
                <a:cubicBezTo>
                  <a:pt x="1200" y="877"/>
                  <a:pt x="1200" y="877"/>
                  <a:pt x="1200" y="877"/>
                </a:cubicBezTo>
                <a:cubicBezTo>
                  <a:pt x="1198" y="880"/>
                  <a:pt x="1198" y="880"/>
                  <a:pt x="1198" y="880"/>
                </a:cubicBezTo>
                <a:cubicBezTo>
                  <a:pt x="1180" y="920"/>
                  <a:pt x="1158" y="959"/>
                  <a:pt x="1132" y="995"/>
                </a:cubicBezTo>
                <a:cubicBezTo>
                  <a:pt x="1130" y="998"/>
                  <a:pt x="1130" y="998"/>
                  <a:pt x="1130" y="998"/>
                </a:cubicBezTo>
                <a:cubicBezTo>
                  <a:pt x="1016" y="965"/>
                  <a:pt x="1016" y="965"/>
                  <a:pt x="1016" y="965"/>
                </a:cubicBezTo>
                <a:cubicBezTo>
                  <a:pt x="1000" y="983"/>
                  <a:pt x="983" y="1001"/>
                  <a:pt x="965" y="1016"/>
                </a:cubicBezTo>
                <a:cubicBezTo>
                  <a:pt x="997" y="1130"/>
                  <a:pt x="997" y="1130"/>
                  <a:pt x="997" y="1130"/>
                </a:cubicBezTo>
                <a:cubicBezTo>
                  <a:pt x="995" y="1132"/>
                  <a:pt x="995" y="1132"/>
                  <a:pt x="995" y="1132"/>
                </a:cubicBezTo>
                <a:cubicBezTo>
                  <a:pt x="959" y="1158"/>
                  <a:pt x="920" y="1181"/>
                  <a:pt x="879" y="1199"/>
                </a:cubicBezTo>
                <a:cubicBezTo>
                  <a:pt x="877" y="1200"/>
                  <a:pt x="877" y="1200"/>
                  <a:pt x="877" y="1200"/>
                </a:cubicBezTo>
                <a:cubicBezTo>
                  <a:pt x="794" y="1115"/>
                  <a:pt x="794" y="1115"/>
                  <a:pt x="794" y="1115"/>
                </a:cubicBezTo>
                <a:cubicBezTo>
                  <a:pt x="772" y="1123"/>
                  <a:pt x="748" y="1129"/>
                  <a:pt x="724" y="1134"/>
                </a:cubicBezTo>
                <a:cubicBezTo>
                  <a:pt x="696" y="1248"/>
                  <a:pt x="696" y="1248"/>
                  <a:pt x="696" y="1248"/>
                </a:cubicBezTo>
                <a:cubicBezTo>
                  <a:pt x="693" y="1249"/>
                  <a:pt x="693" y="1249"/>
                  <a:pt x="693" y="1249"/>
                </a:cubicBezTo>
                <a:cubicBezTo>
                  <a:pt x="671" y="1251"/>
                  <a:pt x="648" y="1252"/>
                  <a:pt x="626" y="1252"/>
                </a:cubicBezTo>
                <a:close/>
                <a:moveTo>
                  <a:pt x="563" y="1241"/>
                </a:moveTo>
                <a:cubicBezTo>
                  <a:pt x="584" y="1243"/>
                  <a:pt x="605" y="1244"/>
                  <a:pt x="626" y="1244"/>
                </a:cubicBezTo>
                <a:cubicBezTo>
                  <a:pt x="647" y="1244"/>
                  <a:pt x="668" y="1243"/>
                  <a:pt x="689" y="1241"/>
                </a:cubicBezTo>
                <a:cubicBezTo>
                  <a:pt x="717" y="1126"/>
                  <a:pt x="717" y="1126"/>
                  <a:pt x="717" y="1126"/>
                </a:cubicBezTo>
                <a:cubicBezTo>
                  <a:pt x="720" y="1126"/>
                  <a:pt x="720" y="1126"/>
                  <a:pt x="720" y="1126"/>
                </a:cubicBezTo>
                <a:cubicBezTo>
                  <a:pt x="745" y="1121"/>
                  <a:pt x="770" y="1114"/>
                  <a:pt x="794" y="1106"/>
                </a:cubicBezTo>
                <a:cubicBezTo>
                  <a:pt x="797" y="1105"/>
                  <a:pt x="797" y="1105"/>
                  <a:pt x="797" y="1105"/>
                </a:cubicBezTo>
                <a:cubicBezTo>
                  <a:pt x="879" y="1190"/>
                  <a:pt x="879" y="1190"/>
                  <a:pt x="879" y="1190"/>
                </a:cubicBezTo>
                <a:cubicBezTo>
                  <a:pt x="917" y="1173"/>
                  <a:pt x="953" y="1151"/>
                  <a:pt x="988" y="1127"/>
                </a:cubicBezTo>
                <a:cubicBezTo>
                  <a:pt x="955" y="1014"/>
                  <a:pt x="955" y="1014"/>
                  <a:pt x="955" y="1014"/>
                </a:cubicBezTo>
                <a:cubicBezTo>
                  <a:pt x="957" y="1012"/>
                  <a:pt x="957" y="1012"/>
                  <a:pt x="957" y="1012"/>
                </a:cubicBezTo>
                <a:cubicBezTo>
                  <a:pt x="977" y="995"/>
                  <a:pt x="995" y="977"/>
                  <a:pt x="1011" y="958"/>
                </a:cubicBezTo>
                <a:cubicBezTo>
                  <a:pt x="1013" y="955"/>
                  <a:pt x="1013" y="955"/>
                  <a:pt x="1013" y="955"/>
                </a:cubicBezTo>
                <a:cubicBezTo>
                  <a:pt x="1127" y="988"/>
                  <a:pt x="1127" y="988"/>
                  <a:pt x="1127" y="988"/>
                </a:cubicBezTo>
                <a:cubicBezTo>
                  <a:pt x="1151" y="954"/>
                  <a:pt x="1172" y="917"/>
                  <a:pt x="1189" y="879"/>
                </a:cubicBezTo>
                <a:cubicBezTo>
                  <a:pt x="1105" y="797"/>
                  <a:pt x="1105" y="797"/>
                  <a:pt x="1105" y="797"/>
                </a:cubicBezTo>
                <a:cubicBezTo>
                  <a:pt x="1106" y="795"/>
                  <a:pt x="1106" y="795"/>
                  <a:pt x="1106" y="795"/>
                </a:cubicBezTo>
                <a:cubicBezTo>
                  <a:pt x="1114" y="771"/>
                  <a:pt x="1121" y="746"/>
                  <a:pt x="1125" y="720"/>
                </a:cubicBezTo>
                <a:cubicBezTo>
                  <a:pt x="1126" y="718"/>
                  <a:pt x="1126" y="718"/>
                  <a:pt x="1126" y="718"/>
                </a:cubicBezTo>
                <a:cubicBezTo>
                  <a:pt x="1240" y="689"/>
                  <a:pt x="1240" y="689"/>
                  <a:pt x="1240" y="689"/>
                </a:cubicBezTo>
                <a:cubicBezTo>
                  <a:pt x="1242" y="668"/>
                  <a:pt x="1243" y="647"/>
                  <a:pt x="1243" y="626"/>
                </a:cubicBezTo>
                <a:cubicBezTo>
                  <a:pt x="1243" y="605"/>
                  <a:pt x="1242" y="584"/>
                  <a:pt x="1240" y="563"/>
                </a:cubicBezTo>
                <a:cubicBezTo>
                  <a:pt x="1126" y="535"/>
                  <a:pt x="1126" y="535"/>
                  <a:pt x="1126" y="535"/>
                </a:cubicBezTo>
                <a:cubicBezTo>
                  <a:pt x="1125" y="532"/>
                  <a:pt x="1125" y="532"/>
                  <a:pt x="1125" y="532"/>
                </a:cubicBezTo>
                <a:cubicBezTo>
                  <a:pt x="1121" y="507"/>
                  <a:pt x="1114" y="482"/>
                  <a:pt x="1106" y="458"/>
                </a:cubicBezTo>
                <a:cubicBezTo>
                  <a:pt x="1105" y="455"/>
                  <a:pt x="1105" y="455"/>
                  <a:pt x="1105" y="455"/>
                </a:cubicBezTo>
                <a:cubicBezTo>
                  <a:pt x="1189" y="374"/>
                  <a:pt x="1189" y="374"/>
                  <a:pt x="1189" y="374"/>
                </a:cubicBezTo>
                <a:cubicBezTo>
                  <a:pt x="1172" y="335"/>
                  <a:pt x="1151" y="299"/>
                  <a:pt x="1127" y="265"/>
                </a:cubicBezTo>
                <a:cubicBezTo>
                  <a:pt x="1013" y="297"/>
                  <a:pt x="1013" y="297"/>
                  <a:pt x="1013" y="297"/>
                </a:cubicBezTo>
                <a:cubicBezTo>
                  <a:pt x="1011" y="295"/>
                  <a:pt x="1011" y="295"/>
                  <a:pt x="1011" y="295"/>
                </a:cubicBezTo>
                <a:cubicBezTo>
                  <a:pt x="995" y="276"/>
                  <a:pt x="977" y="257"/>
                  <a:pt x="957" y="241"/>
                </a:cubicBezTo>
                <a:cubicBezTo>
                  <a:pt x="955" y="239"/>
                  <a:pt x="955" y="239"/>
                  <a:pt x="955" y="239"/>
                </a:cubicBezTo>
                <a:cubicBezTo>
                  <a:pt x="988" y="126"/>
                  <a:pt x="988" y="126"/>
                  <a:pt x="988" y="126"/>
                </a:cubicBezTo>
                <a:cubicBezTo>
                  <a:pt x="953" y="101"/>
                  <a:pt x="917" y="80"/>
                  <a:pt x="879" y="63"/>
                </a:cubicBezTo>
                <a:cubicBezTo>
                  <a:pt x="797" y="148"/>
                  <a:pt x="797" y="148"/>
                  <a:pt x="797" y="148"/>
                </a:cubicBezTo>
                <a:cubicBezTo>
                  <a:pt x="794" y="147"/>
                  <a:pt x="794" y="147"/>
                  <a:pt x="794" y="147"/>
                </a:cubicBezTo>
                <a:cubicBezTo>
                  <a:pt x="770" y="138"/>
                  <a:pt x="745" y="131"/>
                  <a:pt x="720" y="127"/>
                </a:cubicBezTo>
                <a:cubicBezTo>
                  <a:pt x="717" y="126"/>
                  <a:pt x="717" y="126"/>
                  <a:pt x="717" y="126"/>
                </a:cubicBezTo>
                <a:cubicBezTo>
                  <a:pt x="689" y="12"/>
                  <a:pt x="689" y="12"/>
                  <a:pt x="689" y="12"/>
                </a:cubicBezTo>
                <a:cubicBezTo>
                  <a:pt x="668" y="10"/>
                  <a:pt x="647" y="9"/>
                  <a:pt x="626" y="9"/>
                </a:cubicBezTo>
                <a:cubicBezTo>
                  <a:pt x="605" y="9"/>
                  <a:pt x="584" y="10"/>
                  <a:pt x="563" y="12"/>
                </a:cubicBezTo>
                <a:cubicBezTo>
                  <a:pt x="535" y="126"/>
                  <a:pt x="535" y="126"/>
                  <a:pt x="535" y="126"/>
                </a:cubicBezTo>
                <a:cubicBezTo>
                  <a:pt x="532" y="127"/>
                  <a:pt x="532" y="127"/>
                  <a:pt x="532" y="127"/>
                </a:cubicBezTo>
                <a:cubicBezTo>
                  <a:pt x="507" y="131"/>
                  <a:pt x="482" y="138"/>
                  <a:pt x="458" y="147"/>
                </a:cubicBezTo>
                <a:cubicBezTo>
                  <a:pt x="455" y="148"/>
                  <a:pt x="455" y="148"/>
                  <a:pt x="455" y="148"/>
                </a:cubicBezTo>
                <a:cubicBezTo>
                  <a:pt x="373" y="63"/>
                  <a:pt x="373" y="63"/>
                  <a:pt x="373" y="63"/>
                </a:cubicBezTo>
                <a:cubicBezTo>
                  <a:pt x="335" y="80"/>
                  <a:pt x="298" y="101"/>
                  <a:pt x="264" y="126"/>
                </a:cubicBezTo>
                <a:cubicBezTo>
                  <a:pt x="297" y="239"/>
                  <a:pt x="297" y="239"/>
                  <a:pt x="297" y="239"/>
                </a:cubicBezTo>
                <a:cubicBezTo>
                  <a:pt x="295" y="241"/>
                  <a:pt x="295" y="241"/>
                  <a:pt x="295" y="241"/>
                </a:cubicBezTo>
                <a:cubicBezTo>
                  <a:pt x="275" y="257"/>
                  <a:pt x="257" y="276"/>
                  <a:pt x="241" y="295"/>
                </a:cubicBezTo>
                <a:cubicBezTo>
                  <a:pt x="239" y="297"/>
                  <a:pt x="239" y="297"/>
                  <a:pt x="239" y="297"/>
                </a:cubicBezTo>
                <a:cubicBezTo>
                  <a:pt x="125" y="265"/>
                  <a:pt x="125" y="265"/>
                  <a:pt x="125" y="265"/>
                </a:cubicBezTo>
                <a:cubicBezTo>
                  <a:pt x="101" y="299"/>
                  <a:pt x="80" y="335"/>
                  <a:pt x="63" y="374"/>
                </a:cubicBezTo>
                <a:cubicBezTo>
                  <a:pt x="147" y="455"/>
                  <a:pt x="147" y="455"/>
                  <a:pt x="147" y="455"/>
                </a:cubicBezTo>
                <a:cubicBezTo>
                  <a:pt x="146" y="458"/>
                  <a:pt x="146" y="458"/>
                  <a:pt x="146" y="458"/>
                </a:cubicBezTo>
                <a:cubicBezTo>
                  <a:pt x="138" y="482"/>
                  <a:pt x="131" y="507"/>
                  <a:pt x="127" y="532"/>
                </a:cubicBezTo>
                <a:cubicBezTo>
                  <a:pt x="126" y="535"/>
                  <a:pt x="126" y="535"/>
                  <a:pt x="126" y="535"/>
                </a:cubicBezTo>
                <a:cubicBezTo>
                  <a:pt x="12" y="563"/>
                  <a:pt x="12" y="563"/>
                  <a:pt x="12" y="563"/>
                </a:cubicBezTo>
                <a:cubicBezTo>
                  <a:pt x="10" y="584"/>
                  <a:pt x="9" y="606"/>
                  <a:pt x="9" y="626"/>
                </a:cubicBezTo>
                <a:cubicBezTo>
                  <a:pt x="9" y="647"/>
                  <a:pt x="10" y="668"/>
                  <a:pt x="12" y="689"/>
                </a:cubicBezTo>
                <a:cubicBezTo>
                  <a:pt x="126" y="718"/>
                  <a:pt x="126" y="718"/>
                  <a:pt x="126" y="718"/>
                </a:cubicBezTo>
                <a:cubicBezTo>
                  <a:pt x="127" y="720"/>
                  <a:pt x="127" y="720"/>
                  <a:pt x="127" y="720"/>
                </a:cubicBezTo>
                <a:cubicBezTo>
                  <a:pt x="131" y="746"/>
                  <a:pt x="138" y="771"/>
                  <a:pt x="146" y="795"/>
                </a:cubicBezTo>
                <a:cubicBezTo>
                  <a:pt x="147" y="797"/>
                  <a:pt x="147" y="797"/>
                  <a:pt x="147" y="797"/>
                </a:cubicBezTo>
                <a:cubicBezTo>
                  <a:pt x="63" y="879"/>
                  <a:pt x="63" y="879"/>
                  <a:pt x="63" y="879"/>
                </a:cubicBezTo>
                <a:cubicBezTo>
                  <a:pt x="80" y="917"/>
                  <a:pt x="101" y="954"/>
                  <a:pt x="125" y="988"/>
                </a:cubicBezTo>
                <a:cubicBezTo>
                  <a:pt x="239" y="955"/>
                  <a:pt x="239" y="955"/>
                  <a:pt x="239" y="955"/>
                </a:cubicBezTo>
                <a:cubicBezTo>
                  <a:pt x="241" y="958"/>
                  <a:pt x="241" y="958"/>
                  <a:pt x="241" y="958"/>
                </a:cubicBezTo>
                <a:cubicBezTo>
                  <a:pt x="257" y="977"/>
                  <a:pt x="275" y="995"/>
                  <a:pt x="295" y="1012"/>
                </a:cubicBezTo>
                <a:cubicBezTo>
                  <a:pt x="297" y="1014"/>
                  <a:pt x="297" y="1014"/>
                  <a:pt x="297" y="1014"/>
                </a:cubicBezTo>
                <a:cubicBezTo>
                  <a:pt x="264" y="1127"/>
                  <a:pt x="264" y="1127"/>
                  <a:pt x="264" y="1127"/>
                </a:cubicBezTo>
                <a:cubicBezTo>
                  <a:pt x="298" y="1151"/>
                  <a:pt x="335" y="1173"/>
                  <a:pt x="373" y="1190"/>
                </a:cubicBezTo>
                <a:cubicBezTo>
                  <a:pt x="455" y="1105"/>
                  <a:pt x="455" y="1105"/>
                  <a:pt x="455" y="1105"/>
                </a:cubicBezTo>
                <a:cubicBezTo>
                  <a:pt x="458" y="1106"/>
                  <a:pt x="458" y="1106"/>
                  <a:pt x="458" y="1106"/>
                </a:cubicBezTo>
                <a:cubicBezTo>
                  <a:pt x="482" y="1114"/>
                  <a:pt x="507" y="1121"/>
                  <a:pt x="532" y="1126"/>
                </a:cubicBezTo>
                <a:cubicBezTo>
                  <a:pt x="535" y="1126"/>
                  <a:pt x="535" y="1126"/>
                  <a:pt x="535" y="1126"/>
                </a:cubicBezTo>
                <a:lnTo>
                  <a:pt x="563" y="1241"/>
                </a:lnTo>
                <a:close/>
                <a:moveTo>
                  <a:pt x="626" y="1104"/>
                </a:moveTo>
                <a:cubicBezTo>
                  <a:pt x="498" y="1104"/>
                  <a:pt x="378" y="1055"/>
                  <a:pt x="288" y="964"/>
                </a:cubicBezTo>
                <a:cubicBezTo>
                  <a:pt x="198" y="874"/>
                  <a:pt x="148" y="754"/>
                  <a:pt x="148" y="626"/>
                </a:cubicBezTo>
                <a:cubicBezTo>
                  <a:pt x="148" y="499"/>
                  <a:pt x="198" y="379"/>
                  <a:pt x="288" y="288"/>
                </a:cubicBezTo>
                <a:cubicBezTo>
                  <a:pt x="378" y="198"/>
                  <a:pt x="498" y="148"/>
                  <a:pt x="626" y="148"/>
                </a:cubicBezTo>
                <a:cubicBezTo>
                  <a:pt x="754" y="148"/>
                  <a:pt x="874" y="198"/>
                  <a:pt x="964" y="288"/>
                </a:cubicBezTo>
                <a:cubicBezTo>
                  <a:pt x="1054" y="379"/>
                  <a:pt x="1104" y="499"/>
                  <a:pt x="1104" y="626"/>
                </a:cubicBezTo>
                <a:cubicBezTo>
                  <a:pt x="1104" y="754"/>
                  <a:pt x="1054" y="874"/>
                  <a:pt x="964" y="964"/>
                </a:cubicBezTo>
                <a:cubicBezTo>
                  <a:pt x="874" y="1055"/>
                  <a:pt x="754" y="1104"/>
                  <a:pt x="626" y="1104"/>
                </a:cubicBezTo>
                <a:close/>
                <a:moveTo>
                  <a:pt x="626" y="157"/>
                </a:moveTo>
                <a:cubicBezTo>
                  <a:pt x="367" y="157"/>
                  <a:pt x="157" y="367"/>
                  <a:pt x="157" y="626"/>
                </a:cubicBezTo>
                <a:cubicBezTo>
                  <a:pt x="157" y="885"/>
                  <a:pt x="367" y="1096"/>
                  <a:pt x="626" y="1096"/>
                </a:cubicBezTo>
                <a:cubicBezTo>
                  <a:pt x="885" y="1096"/>
                  <a:pt x="1095" y="885"/>
                  <a:pt x="1095" y="626"/>
                </a:cubicBezTo>
                <a:cubicBezTo>
                  <a:pt x="1095" y="367"/>
                  <a:pt x="885" y="157"/>
                  <a:pt x="626" y="157"/>
                </a:cubicBezTo>
                <a:close/>
              </a:path>
            </a:pathLst>
          </a:custGeom>
          <a:solidFill>
            <a:schemeClr val="bg1">
              <a:lumMod val="75000"/>
            </a:schemeClr>
          </a:solidFill>
          <a:ln>
            <a:noFill/>
          </a:ln>
        </p:spPr>
        <p:txBody>
          <a:bodyPr/>
          <a:lstStyle/>
          <a:p>
            <a:pPr>
              <a:defRPr/>
            </a:pPr>
            <a:endParaRPr lang="zh-CN" altLang="en-US"/>
          </a:p>
        </p:txBody>
      </p:sp>
      <p:sp>
        <p:nvSpPr>
          <p:cNvPr id="2057" name="Freeform 49"/>
          <p:cNvSpPr>
            <a:spLocks/>
          </p:cNvSpPr>
          <p:nvPr/>
        </p:nvSpPr>
        <p:spPr bwMode="auto">
          <a:xfrm>
            <a:off x="5027613" y="3263901"/>
            <a:ext cx="2127250" cy="3311525"/>
          </a:xfrm>
          <a:custGeom>
            <a:avLst/>
            <a:gdLst>
              <a:gd name="T0" fmla="*/ 980072 w 842"/>
              <a:gd name="T1" fmla="*/ 3312235 h 1312"/>
              <a:gd name="T2" fmla="*/ 858826 w 842"/>
              <a:gd name="T3" fmla="*/ 3193580 h 1312"/>
              <a:gd name="T4" fmla="*/ 866404 w 842"/>
              <a:gd name="T5" fmla="*/ 3153187 h 1312"/>
              <a:gd name="T6" fmla="*/ 702217 w 842"/>
              <a:gd name="T7" fmla="*/ 3153187 h 1312"/>
              <a:gd name="T8" fmla="*/ 575919 w 842"/>
              <a:gd name="T9" fmla="*/ 3026959 h 1312"/>
              <a:gd name="T10" fmla="*/ 608756 w 842"/>
              <a:gd name="T11" fmla="*/ 2938599 h 1312"/>
              <a:gd name="T12" fmla="*/ 553185 w 842"/>
              <a:gd name="T13" fmla="*/ 2830042 h 1312"/>
              <a:gd name="T14" fmla="*/ 586023 w 842"/>
              <a:gd name="T15" fmla="*/ 2741682 h 1312"/>
              <a:gd name="T16" fmla="*/ 495088 w 842"/>
              <a:gd name="T17" fmla="*/ 2580110 h 1312"/>
              <a:gd name="T18" fmla="*/ 495088 w 842"/>
              <a:gd name="T19" fmla="*/ 2479127 h 1312"/>
              <a:gd name="T20" fmla="*/ 495088 w 842"/>
              <a:gd name="T21" fmla="*/ 2479127 h 1312"/>
              <a:gd name="T22" fmla="*/ 495088 w 842"/>
              <a:gd name="T23" fmla="*/ 2463980 h 1312"/>
              <a:gd name="T24" fmla="*/ 495088 w 842"/>
              <a:gd name="T25" fmla="*/ 2390767 h 1312"/>
              <a:gd name="T26" fmla="*/ 497614 w 842"/>
              <a:gd name="T27" fmla="*/ 2373095 h 1312"/>
              <a:gd name="T28" fmla="*/ 497614 w 842"/>
              <a:gd name="T29" fmla="*/ 2315030 h 1312"/>
              <a:gd name="T30" fmla="*/ 454673 w 842"/>
              <a:gd name="T31" fmla="*/ 2143359 h 1312"/>
              <a:gd name="T32" fmla="*/ 325849 w 842"/>
              <a:gd name="T33" fmla="*/ 1966640 h 1312"/>
              <a:gd name="T34" fmla="*/ 0 w 842"/>
              <a:gd name="T35" fmla="*/ 1057795 h 1312"/>
              <a:gd name="T36" fmla="*/ 1058377 w 842"/>
              <a:gd name="T37" fmla="*/ 0 h 1312"/>
              <a:gd name="T38" fmla="*/ 1068481 w 842"/>
              <a:gd name="T39" fmla="*/ 0 h 1312"/>
              <a:gd name="T40" fmla="*/ 2126858 w 842"/>
              <a:gd name="T41" fmla="*/ 1057795 h 1312"/>
              <a:gd name="T42" fmla="*/ 1801009 w 842"/>
              <a:gd name="T43" fmla="*/ 1966640 h 1312"/>
              <a:gd name="T44" fmla="*/ 1672185 w 842"/>
              <a:gd name="T45" fmla="*/ 2143359 h 1312"/>
              <a:gd name="T46" fmla="*/ 1634296 w 842"/>
              <a:gd name="T47" fmla="*/ 2269588 h 1312"/>
              <a:gd name="T48" fmla="*/ 1631770 w 842"/>
              <a:gd name="T49" fmla="*/ 2582634 h 1312"/>
              <a:gd name="T50" fmla="*/ 1540835 w 842"/>
              <a:gd name="T51" fmla="*/ 2741682 h 1312"/>
              <a:gd name="T52" fmla="*/ 1573673 w 842"/>
              <a:gd name="T53" fmla="*/ 2830042 h 1312"/>
              <a:gd name="T54" fmla="*/ 1518102 w 842"/>
              <a:gd name="T55" fmla="*/ 2938599 h 1312"/>
              <a:gd name="T56" fmla="*/ 1550939 w 842"/>
              <a:gd name="T57" fmla="*/ 3026959 h 1312"/>
              <a:gd name="T58" fmla="*/ 1424641 w 842"/>
              <a:gd name="T59" fmla="*/ 3153187 h 1312"/>
              <a:gd name="T60" fmla="*/ 1260454 w 842"/>
              <a:gd name="T61" fmla="*/ 3153187 h 1312"/>
              <a:gd name="T62" fmla="*/ 1268032 w 842"/>
              <a:gd name="T63" fmla="*/ 3193580 h 1312"/>
              <a:gd name="T64" fmla="*/ 1149312 w 842"/>
              <a:gd name="T65" fmla="*/ 3312235 h 1312"/>
              <a:gd name="T66" fmla="*/ 980072 w 842"/>
              <a:gd name="T67" fmla="*/ 3312235 h 13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42" h="1312">
                <a:moveTo>
                  <a:pt x="388" y="1312"/>
                </a:moveTo>
                <a:cubicBezTo>
                  <a:pt x="362" y="1312"/>
                  <a:pt x="340" y="1291"/>
                  <a:pt x="340" y="1265"/>
                </a:cubicBezTo>
                <a:cubicBezTo>
                  <a:pt x="340" y="1259"/>
                  <a:pt x="341" y="1254"/>
                  <a:pt x="343" y="1249"/>
                </a:cubicBezTo>
                <a:cubicBezTo>
                  <a:pt x="278" y="1249"/>
                  <a:pt x="278" y="1249"/>
                  <a:pt x="278" y="1249"/>
                </a:cubicBezTo>
                <a:cubicBezTo>
                  <a:pt x="250" y="1249"/>
                  <a:pt x="228" y="1226"/>
                  <a:pt x="228" y="1199"/>
                </a:cubicBezTo>
                <a:cubicBezTo>
                  <a:pt x="228" y="1186"/>
                  <a:pt x="233" y="1173"/>
                  <a:pt x="241" y="1164"/>
                </a:cubicBezTo>
                <a:cubicBezTo>
                  <a:pt x="228" y="1156"/>
                  <a:pt x="219" y="1140"/>
                  <a:pt x="219" y="1121"/>
                </a:cubicBezTo>
                <a:cubicBezTo>
                  <a:pt x="219" y="1108"/>
                  <a:pt x="223" y="1095"/>
                  <a:pt x="232" y="1086"/>
                </a:cubicBezTo>
                <a:cubicBezTo>
                  <a:pt x="210" y="1073"/>
                  <a:pt x="196" y="1049"/>
                  <a:pt x="196" y="1022"/>
                </a:cubicBezTo>
                <a:cubicBezTo>
                  <a:pt x="196" y="982"/>
                  <a:pt x="196" y="982"/>
                  <a:pt x="196" y="982"/>
                </a:cubicBezTo>
                <a:cubicBezTo>
                  <a:pt x="196" y="982"/>
                  <a:pt x="196" y="982"/>
                  <a:pt x="196" y="982"/>
                </a:cubicBezTo>
                <a:cubicBezTo>
                  <a:pt x="196" y="976"/>
                  <a:pt x="196" y="976"/>
                  <a:pt x="196" y="976"/>
                </a:cubicBezTo>
                <a:cubicBezTo>
                  <a:pt x="196" y="966"/>
                  <a:pt x="196" y="957"/>
                  <a:pt x="196" y="947"/>
                </a:cubicBezTo>
                <a:cubicBezTo>
                  <a:pt x="197" y="940"/>
                  <a:pt x="197" y="940"/>
                  <a:pt x="197" y="940"/>
                </a:cubicBezTo>
                <a:cubicBezTo>
                  <a:pt x="197" y="917"/>
                  <a:pt x="197" y="917"/>
                  <a:pt x="197" y="917"/>
                </a:cubicBezTo>
                <a:cubicBezTo>
                  <a:pt x="196" y="897"/>
                  <a:pt x="194" y="871"/>
                  <a:pt x="180" y="849"/>
                </a:cubicBezTo>
                <a:cubicBezTo>
                  <a:pt x="166" y="824"/>
                  <a:pt x="148" y="802"/>
                  <a:pt x="129" y="779"/>
                </a:cubicBezTo>
                <a:cubicBezTo>
                  <a:pt x="69" y="706"/>
                  <a:pt x="0" y="623"/>
                  <a:pt x="0" y="419"/>
                </a:cubicBezTo>
                <a:cubicBezTo>
                  <a:pt x="0" y="188"/>
                  <a:pt x="188" y="0"/>
                  <a:pt x="419" y="0"/>
                </a:cubicBezTo>
                <a:cubicBezTo>
                  <a:pt x="423" y="0"/>
                  <a:pt x="423" y="0"/>
                  <a:pt x="423" y="0"/>
                </a:cubicBezTo>
                <a:cubicBezTo>
                  <a:pt x="654" y="0"/>
                  <a:pt x="842" y="188"/>
                  <a:pt x="842" y="419"/>
                </a:cubicBezTo>
                <a:cubicBezTo>
                  <a:pt x="842" y="623"/>
                  <a:pt x="773" y="706"/>
                  <a:pt x="713" y="779"/>
                </a:cubicBezTo>
                <a:cubicBezTo>
                  <a:pt x="694" y="802"/>
                  <a:pt x="676" y="824"/>
                  <a:pt x="662" y="849"/>
                </a:cubicBezTo>
                <a:cubicBezTo>
                  <a:pt x="653" y="863"/>
                  <a:pt x="649" y="879"/>
                  <a:pt x="647" y="899"/>
                </a:cubicBezTo>
                <a:cubicBezTo>
                  <a:pt x="646" y="1023"/>
                  <a:pt x="646" y="1023"/>
                  <a:pt x="646" y="1023"/>
                </a:cubicBezTo>
                <a:cubicBezTo>
                  <a:pt x="646" y="1049"/>
                  <a:pt x="632" y="1073"/>
                  <a:pt x="610" y="1086"/>
                </a:cubicBezTo>
                <a:cubicBezTo>
                  <a:pt x="619" y="1095"/>
                  <a:pt x="623" y="1108"/>
                  <a:pt x="623" y="1121"/>
                </a:cubicBezTo>
                <a:cubicBezTo>
                  <a:pt x="623" y="1140"/>
                  <a:pt x="614" y="1156"/>
                  <a:pt x="601" y="1164"/>
                </a:cubicBezTo>
                <a:cubicBezTo>
                  <a:pt x="609" y="1173"/>
                  <a:pt x="614" y="1186"/>
                  <a:pt x="614" y="1199"/>
                </a:cubicBezTo>
                <a:cubicBezTo>
                  <a:pt x="614" y="1226"/>
                  <a:pt x="592" y="1249"/>
                  <a:pt x="564" y="1249"/>
                </a:cubicBezTo>
                <a:cubicBezTo>
                  <a:pt x="499" y="1249"/>
                  <a:pt x="499" y="1249"/>
                  <a:pt x="499" y="1249"/>
                </a:cubicBezTo>
                <a:cubicBezTo>
                  <a:pt x="501" y="1254"/>
                  <a:pt x="502" y="1259"/>
                  <a:pt x="502" y="1265"/>
                </a:cubicBezTo>
                <a:cubicBezTo>
                  <a:pt x="502" y="1291"/>
                  <a:pt x="480" y="1312"/>
                  <a:pt x="455" y="1312"/>
                </a:cubicBezTo>
                <a:lnTo>
                  <a:pt x="388" y="1312"/>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8" name="Freeform 50"/>
          <p:cNvSpPr>
            <a:spLocks/>
          </p:cNvSpPr>
          <p:nvPr/>
        </p:nvSpPr>
        <p:spPr bwMode="auto">
          <a:xfrm>
            <a:off x="5975351" y="6434139"/>
            <a:ext cx="233363" cy="65087"/>
          </a:xfrm>
          <a:custGeom>
            <a:avLst/>
            <a:gdLst>
              <a:gd name="T0" fmla="*/ 32680 w 93"/>
              <a:gd name="T1" fmla="*/ 65714 h 26"/>
              <a:gd name="T2" fmla="*/ 0 w 93"/>
              <a:gd name="T3" fmla="*/ 32857 h 26"/>
              <a:gd name="T4" fmla="*/ 32680 w 93"/>
              <a:gd name="T5" fmla="*/ 0 h 26"/>
              <a:gd name="T6" fmla="*/ 201110 w 93"/>
              <a:gd name="T7" fmla="*/ 0 h 26"/>
              <a:gd name="T8" fmla="*/ 233790 w 93"/>
              <a:gd name="T9" fmla="*/ 32857 h 26"/>
              <a:gd name="T10" fmla="*/ 201110 w 93"/>
              <a:gd name="T11" fmla="*/ 65714 h 26"/>
              <a:gd name="T12" fmla="*/ 32680 w 93"/>
              <a:gd name="T13" fmla="*/ 65714 h 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3" h="26">
                <a:moveTo>
                  <a:pt x="13" y="26"/>
                </a:moveTo>
                <a:cubicBezTo>
                  <a:pt x="5" y="26"/>
                  <a:pt x="0" y="20"/>
                  <a:pt x="0" y="13"/>
                </a:cubicBezTo>
                <a:cubicBezTo>
                  <a:pt x="0" y="6"/>
                  <a:pt x="5" y="0"/>
                  <a:pt x="13" y="0"/>
                </a:cubicBezTo>
                <a:cubicBezTo>
                  <a:pt x="80" y="0"/>
                  <a:pt x="80" y="0"/>
                  <a:pt x="80" y="0"/>
                </a:cubicBezTo>
                <a:cubicBezTo>
                  <a:pt x="87" y="0"/>
                  <a:pt x="93" y="6"/>
                  <a:pt x="93" y="13"/>
                </a:cubicBezTo>
                <a:cubicBezTo>
                  <a:pt x="93" y="20"/>
                  <a:pt x="87" y="26"/>
                  <a:pt x="80" y="26"/>
                </a:cubicBezTo>
                <a:lnTo>
                  <a:pt x="13" y="26"/>
                </a:lnTo>
                <a:close/>
              </a:path>
            </a:pathLst>
          </a:custGeom>
          <a:solidFill>
            <a:srgbClr val="8586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9" name="Freeform 51"/>
          <p:cNvSpPr>
            <a:spLocks/>
          </p:cNvSpPr>
          <p:nvPr/>
        </p:nvSpPr>
        <p:spPr bwMode="auto">
          <a:xfrm>
            <a:off x="5689601" y="6257925"/>
            <a:ext cx="803275" cy="82550"/>
          </a:xfrm>
          <a:custGeom>
            <a:avLst/>
            <a:gdLst>
              <a:gd name="T0" fmla="*/ 40376 w 318"/>
              <a:gd name="T1" fmla="*/ 83406 h 33"/>
              <a:gd name="T2" fmla="*/ 0 w 318"/>
              <a:gd name="T3" fmla="*/ 40439 h 33"/>
              <a:gd name="T4" fmla="*/ 40376 w 318"/>
              <a:gd name="T5" fmla="*/ 0 h 33"/>
              <a:gd name="T6" fmla="*/ 762093 w 318"/>
              <a:gd name="T7" fmla="*/ 0 h 33"/>
              <a:gd name="T8" fmla="*/ 802469 w 318"/>
              <a:gd name="T9" fmla="*/ 40439 h 33"/>
              <a:gd name="T10" fmla="*/ 762093 w 318"/>
              <a:gd name="T11" fmla="*/ 83406 h 33"/>
              <a:gd name="T12" fmla="*/ 40376 w 318"/>
              <a:gd name="T13" fmla="*/ 83406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8" h="33">
                <a:moveTo>
                  <a:pt x="16" y="33"/>
                </a:moveTo>
                <a:cubicBezTo>
                  <a:pt x="7" y="33"/>
                  <a:pt x="0" y="25"/>
                  <a:pt x="0" y="16"/>
                </a:cubicBezTo>
                <a:cubicBezTo>
                  <a:pt x="0" y="7"/>
                  <a:pt x="7" y="0"/>
                  <a:pt x="16" y="0"/>
                </a:cubicBezTo>
                <a:cubicBezTo>
                  <a:pt x="302" y="0"/>
                  <a:pt x="302" y="0"/>
                  <a:pt x="302" y="0"/>
                </a:cubicBezTo>
                <a:cubicBezTo>
                  <a:pt x="311" y="0"/>
                  <a:pt x="318" y="7"/>
                  <a:pt x="318" y="16"/>
                </a:cubicBezTo>
                <a:cubicBezTo>
                  <a:pt x="318" y="25"/>
                  <a:pt x="311" y="33"/>
                  <a:pt x="302" y="33"/>
                </a:cubicBezTo>
                <a:lnTo>
                  <a:pt x="16" y="33"/>
                </a:lnTo>
                <a:close/>
              </a:path>
            </a:pathLst>
          </a:custGeom>
          <a:solidFill>
            <a:srgbClr val="8586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0" name="Freeform 52"/>
          <p:cNvSpPr>
            <a:spLocks/>
          </p:cNvSpPr>
          <p:nvPr/>
        </p:nvSpPr>
        <p:spPr bwMode="auto">
          <a:xfrm>
            <a:off x="5664200" y="6046789"/>
            <a:ext cx="838200" cy="85725"/>
          </a:xfrm>
          <a:custGeom>
            <a:avLst/>
            <a:gdLst>
              <a:gd name="T0" fmla="*/ 42902 w 332"/>
              <a:gd name="T1" fmla="*/ 85934 h 34"/>
              <a:gd name="T2" fmla="*/ 0 w 332"/>
              <a:gd name="T3" fmla="*/ 42967 h 34"/>
              <a:gd name="T4" fmla="*/ 42902 w 332"/>
              <a:gd name="T5" fmla="*/ 0 h 34"/>
              <a:gd name="T6" fmla="*/ 794951 w 332"/>
              <a:gd name="T7" fmla="*/ 0 h 34"/>
              <a:gd name="T8" fmla="*/ 837853 w 332"/>
              <a:gd name="T9" fmla="*/ 42967 h 34"/>
              <a:gd name="T10" fmla="*/ 794951 w 332"/>
              <a:gd name="T11" fmla="*/ 85934 h 34"/>
              <a:gd name="T12" fmla="*/ 42902 w 332"/>
              <a:gd name="T13" fmla="*/ 85934 h 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2" h="34">
                <a:moveTo>
                  <a:pt x="17" y="34"/>
                </a:moveTo>
                <a:cubicBezTo>
                  <a:pt x="8" y="34"/>
                  <a:pt x="0" y="26"/>
                  <a:pt x="0" y="17"/>
                </a:cubicBezTo>
                <a:cubicBezTo>
                  <a:pt x="0" y="7"/>
                  <a:pt x="8" y="0"/>
                  <a:pt x="17" y="0"/>
                </a:cubicBezTo>
                <a:cubicBezTo>
                  <a:pt x="315" y="0"/>
                  <a:pt x="315" y="0"/>
                  <a:pt x="315" y="0"/>
                </a:cubicBezTo>
                <a:cubicBezTo>
                  <a:pt x="324" y="0"/>
                  <a:pt x="332" y="7"/>
                  <a:pt x="332" y="17"/>
                </a:cubicBezTo>
                <a:cubicBezTo>
                  <a:pt x="332" y="26"/>
                  <a:pt x="324" y="34"/>
                  <a:pt x="315" y="34"/>
                </a:cubicBezTo>
                <a:lnTo>
                  <a:pt x="17" y="34"/>
                </a:lnTo>
                <a:close/>
              </a:path>
            </a:pathLst>
          </a:custGeom>
          <a:solidFill>
            <a:srgbClr val="8586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1" name="Freeform 53"/>
          <p:cNvSpPr>
            <a:spLocks/>
          </p:cNvSpPr>
          <p:nvPr/>
        </p:nvSpPr>
        <p:spPr bwMode="auto">
          <a:xfrm>
            <a:off x="5603876" y="5500689"/>
            <a:ext cx="974725" cy="439737"/>
          </a:xfrm>
          <a:custGeom>
            <a:avLst/>
            <a:gdLst>
              <a:gd name="T0" fmla="*/ 7573 w 386"/>
              <a:gd name="T1" fmla="*/ 75824 h 174"/>
              <a:gd name="T2" fmla="*/ 7573 w 386"/>
              <a:gd name="T3" fmla="*/ 75824 h 174"/>
              <a:gd name="T4" fmla="*/ 7573 w 386"/>
              <a:gd name="T5" fmla="*/ 136483 h 174"/>
              <a:gd name="T6" fmla="*/ 5048 w 386"/>
              <a:gd name="T7" fmla="*/ 156703 h 174"/>
              <a:gd name="T8" fmla="*/ 7573 w 386"/>
              <a:gd name="T9" fmla="*/ 156703 h 174"/>
              <a:gd name="T10" fmla="*/ 5048 w 386"/>
              <a:gd name="T11" fmla="*/ 346262 h 174"/>
              <a:gd name="T12" fmla="*/ 68153 w 386"/>
              <a:gd name="T13" fmla="*/ 439778 h 174"/>
              <a:gd name="T14" fmla="*/ 906183 w 386"/>
              <a:gd name="T15" fmla="*/ 439778 h 174"/>
              <a:gd name="T16" fmla="*/ 969288 w 386"/>
              <a:gd name="T17" fmla="*/ 343735 h 174"/>
              <a:gd name="T18" fmla="*/ 971812 w 386"/>
              <a:gd name="T19" fmla="*/ 27802 h 174"/>
              <a:gd name="T20" fmla="*/ 971812 w 386"/>
              <a:gd name="T21" fmla="*/ 25275 h 174"/>
              <a:gd name="T22" fmla="*/ 974336 w 386"/>
              <a:gd name="T23" fmla="*/ 0 h 174"/>
              <a:gd name="T24" fmla="*/ 0 w 386"/>
              <a:gd name="T25" fmla="*/ 0 h 174"/>
              <a:gd name="T26" fmla="*/ 7573 w 386"/>
              <a:gd name="T27" fmla="*/ 75824 h 1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86" h="174">
                <a:moveTo>
                  <a:pt x="3" y="30"/>
                </a:moveTo>
                <a:cubicBezTo>
                  <a:pt x="3" y="30"/>
                  <a:pt x="3" y="30"/>
                  <a:pt x="3" y="30"/>
                </a:cubicBezTo>
                <a:cubicBezTo>
                  <a:pt x="3" y="54"/>
                  <a:pt x="3" y="54"/>
                  <a:pt x="3" y="54"/>
                </a:cubicBezTo>
                <a:cubicBezTo>
                  <a:pt x="3" y="54"/>
                  <a:pt x="2" y="62"/>
                  <a:pt x="2" y="62"/>
                </a:cubicBezTo>
                <a:cubicBezTo>
                  <a:pt x="3" y="62"/>
                  <a:pt x="3" y="62"/>
                  <a:pt x="3" y="62"/>
                </a:cubicBezTo>
                <a:cubicBezTo>
                  <a:pt x="2" y="137"/>
                  <a:pt x="2" y="137"/>
                  <a:pt x="2" y="137"/>
                </a:cubicBezTo>
                <a:cubicBezTo>
                  <a:pt x="2" y="153"/>
                  <a:pt x="12" y="168"/>
                  <a:pt x="27" y="174"/>
                </a:cubicBezTo>
                <a:cubicBezTo>
                  <a:pt x="34" y="173"/>
                  <a:pt x="359" y="174"/>
                  <a:pt x="359" y="174"/>
                </a:cubicBezTo>
                <a:cubicBezTo>
                  <a:pt x="374" y="168"/>
                  <a:pt x="384" y="153"/>
                  <a:pt x="384" y="136"/>
                </a:cubicBezTo>
                <a:cubicBezTo>
                  <a:pt x="385" y="11"/>
                  <a:pt x="385" y="11"/>
                  <a:pt x="385" y="11"/>
                </a:cubicBezTo>
                <a:cubicBezTo>
                  <a:pt x="385" y="10"/>
                  <a:pt x="385" y="10"/>
                  <a:pt x="385" y="10"/>
                </a:cubicBezTo>
                <a:cubicBezTo>
                  <a:pt x="385" y="6"/>
                  <a:pt x="385" y="3"/>
                  <a:pt x="386" y="0"/>
                </a:cubicBezTo>
                <a:cubicBezTo>
                  <a:pt x="0" y="0"/>
                  <a:pt x="0" y="0"/>
                  <a:pt x="0" y="0"/>
                </a:cubicBezTo>
                <a:cubicBezTo>
                  <a:pt x="2" y="11"/>
                  <a:pt x="2" y="21"/>
                  <a:pt x="3" y="3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2" name="Freeform 54"/>
          <p:cNvSpPr>
            <a:spLocks/>
          </p:cNvSpPr>
          <p:nvPr/>
        </p:nvSpPr>
        <p:spPr bwMode="auto">
          <a:xfrm>
            <a:off x="5116514" y="3349625"/>
            <a:ext cx="1952625" cy="2052638"/>
          </a:xfrm>
          <a:custGeom>
            <a:avLst/>
            <a:gdLst>
              <a:gd name="T0" fmla="*/ 1507918 w 773"/>
              <a:gd name="T1" fmla="*/ 2011906 h 813"/>
              <a:gd name="T2" fmla="*/ 1646838 w 773"/>
              <a:gd name="T3" fmla="*/ 1825105 h 813"/>
              <a:gd name="T4" fmla="*/ 1952463 w 773"/>
              <a:gd name="T5" fmla="*/ 971874 h 813"/>
              <a:gd name="T6" fmla="*/ 980020 w 773"/>
              <a:gd name="T7" fmla="*/ 0 h 813"/>
              <a:gd name="T8" fmla="*/ 969917 w 773"/>
              <a:gd name="T9" fmla="*/ 0 h 813"/>
              <a:gd name="T10" fmla="*/ 0 w 773"/>
              <a:gd name="T11" fmla="*/ 971874 h 813"/>
              <a:gd name="T12" fmla="*/ 303099 w 773"/>
              <a:gd name="T13" fmla="*/ 1825105 h 813"/>
              <a:gd name="T14" fmla="*/ 442019 w 773"/>
              <a:gd name="T15" fmla="*/ 2011906 h 813"/>
              <a:gd name="T16" fmla="*/ 462226 w 773"/>
              <a:gd name="T17" fmla="*/ 2052296 h 813"/>
              <a:gd name="T18" fmla="*/ 1487711 w 773"/>
              <a:gd name="T19" fmla="*/ 2052296 h 813"/>
              <a:gd name="T20" fmla="*/ 1507918 w 773"/>
              <a:gd name="T21" fmla="*/ 2011906 h 8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73" h="813">
                <a:moveTo>
                  <a:pt x="597" y="797"/>
                </a:moveTo>
                <a:cubicBezTo>
                  <a:pt x="613" y="771"/>
                  <a:pt x="632" y="748"/>
                  <a:pt x="652" y="723"/>
                </a:cubicBezTo>
                <a:cubicBezTo>
                  <a:pt x="709" y="655"/>
                  <a:pt x="773" y="577"/>
                  <a:pt x="773" y="385"/>
                </a:cubicBezTo>
                <a:cubicBezTo>
                  <a:pt x="773" y="173"/>
                  <a:pt x="600" y="0"/>
                  <a:pt x="388" y="0"/>
                </a:cubicBezTo>
                <a:cubicBezTo>
                  <a:pt x="384" y="0"/>
                  <a:pt x="384" y="0"/>
                  <a:pt x="384" y="0"/>
                </a:cubicBezTo>
                <a:cubicBezTo>
                  <a:pt x="172" y="0"/>
                  <a:pt x="0" y="173"/>
                  <a:pt x="0" y="385"/>
                </a:cubicBezTo>
                <a:cubicBezTo>
                  <a:pt x="0" y="577"/>
                  <a:pt x="64" y="655"/>
                  <a:pt x="120" y="723"/>
                </a:cubicBezTo>
                <a:cubicBezTo>
                  <a:pt x="140" y="748"/>
                  <a:pt x="159" y="771"/>
                  <a:pt x="175" y="797"/>
                </a:cubicBezTo>
                <a:cubicBezTo>
                  <a:pt x="178" y="803"/>
                  <a:pt x="180" y="808"/>
                  <a:pt x="183" y="813"/>
                </a:cubicBezTo>
                <a:cubicBezTo>
                  <a:pt x="589" y="813"/>
                  <a:pt x="589" y="813"/>
                  <a:pt x="589" y="813"/>
                </a:cubicBezTo>
                <a:cubicBezTo>
                  <a:pt x="592" y="808"/>
                  <a:pt x="594" y="802"/>
                  <a:pt x="597" y="79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3" name="Freeform 58"/>
          <p:cNvSpPr>
            <a:spLocks noEditPoints="1"/>
          </p:cNvSpPr>
          <p:nvPr/>
        </p:nvSpPr>
        <p:spPr bwMode="auto">
          <a:xfrm>
            <a:off x="5851526" y="1857375"/>
            <a:ext cx="138113" cy="247650"/>
          </a:xfrm>
          <a:custGeom>
            <a:avLst/>
            <a:gdLst>
              <a:gd name="T0" fmla="*/ 107802 w 46"/>
              <a:gd name="T1" fmla="*/ 0 h 82"/>
              <a:gd name="T2" fmla="*/ 29945 w 46"/>
              <a:gd name="T3" fmla="*/ 0 h 82"/>
              <a:gd name="T4" fmla="*/ 0 w 46"/>
              <a:gd name="T5" fmla="*/ 27186 h 82"/>
              <a:gd name="T6" fmla="*/ 0 w 46"/>
              <a:gd name="T7" fmla="*/ 220505 h 82"/>
              <a:gd name="T8" fmla="*/ 29945 w 46"/>
              <a:gd name="T9" fmla="*/ 247691 h 82"/>
              <a:gd name="T10" fmla="*/ 107802 w 46"/>
              <a:gd name="T11" fmla="*/ 247691 h 82"/>
              <a:gd name="T12" fmla="*/ 137747 w 46"/>
              <a:gd name="T13" fmla="*/ 220505 h 82"/>
              <a:gd name="T14" fmla="*/ 137747 w 46"/>
              <a:gd name="T15" fmla="*/ 27186 h 82"/>
              <a:gd name="T16" fmla="*/ 107802 w 46"/>
              <a:gd name="T17" fmla="*/ 0 h 82"/>
              <a:gd name="T18" fmla="*/ 71868 w 46"/>
              <a:gd name="T19" fmla="*/ 214464 h 82"/>
              <a:gd name="T20" fmla="*/ 68874 w 46"/>
              <a:gd name="T21" fmla="*/ 214464 h 82"/>
              <a:gd name="T22" fmla="*/ 56896 w 46"/>
              <a:gd name="T23" fmla="*/ 202382 h 82"/>
              <a:gd name="T24" fmla="*/ 68874 w 46"/>
              <a:gd name="T25" fmla="*/ 190299 h 82"/>
              <a:gd name="T26" fmla="*/ 71868 w 46"/>
              <a:gd name="T27" fmla="*/ 190299 h 82"/>
              <a:gd name="T28" fmla="*/ 83846 w 46"/>
              <a:gd name="T29" fmla="*/ 202382 h 82"/>
              <a:gd name="T30" fmla="*/ 71868 w 46"/>
              <a:gd name="T31" fmla="*/ 214464 h 82"/>
              <a:gd name="T32" fmla="*/ 107802 w 46"/>
              <a:gd name="T33" fmla="*/ 78536 h 82"/>
              <a:gd name="T34" fmla="*/ 29945 w 46"/>
              <a:gd name="T35" fmla="*/ 78536 h 82"/>
              <a:gd name="T36" fmla="*/ 20962 w 46"/>
              <a:gd name="T37" fmla="*/ 69474 h 82"/>
              <a:gd name="T38" fmla="*/ 29945 w 46"/>
              <a:gd name="T39" fmla="*/ 60412 h 82"/>
              <a:gd name="T40" fmla="*/ 107802 w 46"/>
              <a:gd name="T41" fmla="*/ 60412 h 82"/>
              <a:gd name="T42" fmla="*/ 116786 w 46"/>
              <a:gd name="T43" fmla="*/ 69474 h 82"/>
              <a:gd name="T44" fmla="*/ 107802 w 46"/>
              <a:gd name="T45" fmla="*/ 78536 h 82"/>
              <a:gd name="T46" fmla="*/ 107802 w 46"/>
              <a:gd name="T47" fmla="*/ 48330 h 82"/>
              <a:gd name="T48" fmla="*/ 29945 w 46"/>
              <a:gd name="T49" fmla="*/ 48330 h 82"/>
              <a:gd name="T50" fmla="*/ 20962 w 46"/>
              <a:gd name="T51" fmla="*/ 39268 h 82"/>
              <a:gd name="T52" fmla="*/ 29945 w 46"/>
              <a:gd name="T53" fmla="*/ 30206 h 82"/>
              <a:gd name="T54" fmla="*/ 107802 w 46"/>
              <a:gd name="T55" fmla="*/ 30206 h 82"/>
              <a:gd name="T56" fmla="*/ 116786 w 46"/>
              <a:gd name="T57" fmla="*/ 39268 h 82"/>
              <a:gd name="T58" fmla="*/ 107802 w 46"/>
              <a:gd name="T59" fmla="*/ 48330 h 8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6" h="82">
                <a:moveTo>
                  <a:pt x="36" y="0"/>
                </a:moveTo>
                <a:cubicBezTo>
                  <a:pt x="10" y="0"/>
                  <a:pt x="10" y="0"/>
                  <a:pt x="10" y="0"/>
                </a:cubicBezTo>
                <a:cubicBezTo>
                  <a:pt x="5" y="0"/>
                  <a:pt x="0" y="4"/>
                  <a:pt x="0" y="9"/>
                </a:cubicBezTo>
                <a:cubicBezTo>
                  <a:pt x="0" y="73"/>
                  <a:pt x="0" y="73"/>
                  <a:pt x="0" y="73"/>
                </a:cubicBezTo>
                <a:cubicBezTo>
                  <a:pt x="0" y="78"/>
                  <a:pt x="5" y="82"/>
                  <a:pt x="10" y="82"/>
                </a:cubicBezTo>
                <a:cubicBezTo>
                  <a:pt x="36" y="82"/>
                  <a:pt x="36" y="82"/>
                  <a:pt x="36" y="82"/>
                </a:cubicBezTo>
                <a:cubicBezTo>
                  <a:pt x="41" y="82"/>
                  <a:pt x="46" y="78"/>
                  <a:pt x="46" y="73"/>
                </a:cubicBezTo>
                <a:cubicBezTo>
                  <a:pt x="46" y="9"/>
                  <a:pt x="46" y="9"/>
                  <a:pt x="46" y="9"/>
                </a:cubicBezTo>
                <a:cubicBezTo>
                  <a:pt x="46" y="4"/>
                  <a:pt x="41" y="0"/>
                  <a:pt x="36" y="0"/>
                </a:cubicBezTo>
                <a:close/>
                <a:moveTo>
                  <a:pt x="24" y="71"/>
                </a:moveTo>
                <a:cubicBezTo>
                  <a:pt x="23" y="71"/>
                  <a:pt x="23" y="71"/>
                  <a:pt x="23" y="71"/>
                </a:cubicBezTo>
                <a:cubicBezTo>
                  <a:pt x="21" y="71"/>
                  <a:pt x="19" y="69"/>
                  <a:pt x="19" y="67"/>
                </a:cubicBezTo>
                <a:cubicBezTo>
                  <a:pt x="19" y="65"/>
                  <a:pt x="21" y="63"/>
                  <a:pt x="23" y="63"/>
                </a:cubicBezTo>
                <a:cubicBezTo>
                  <a:pt x="24" y="63"/>
                  <a:pt x="24" y="63"/>
                  <a:pt x="24" y="63"/>
                </a:cubicBezTo>
                <a:cubicBezTo>
                  <a:pt x="26" y="63"/>
                  <a:pt x="28" y="65"/>
                  <a:pt x="28" y="67"/>
                </a:cubicBezTo>
                <a:cubicBezTo>
                  <a:pt x="28" y="69"/>
                  <a:pt x="26" y="71"/>
                  <a:pt x="24" y="71"/>
                </a:cubicBezTo>
                <a:close/>
                <a:moveTo>
                  <a:pt x="36" y="26"/>
                </a:moveTo>
                <a:cubicBezTo>
                  <a:pt x="10" y="26"/>
                  <a:pt x="10" y="26"/>
                  <a:pt x="10" y="26"/>
                </a:cubicBezTo>
                <a:cubicBezTo>
                  <a:pt x="8" y="26"/>
                  <a:pt x="7" y="25"/>
                  <a:pt x="7" y="23"/>
                </a:cubicBezTo>
                <a:cubicBezTo>
                  <a:pt x="7" y="21"/>
                  <a:pt x="8" y="20"/>
                  <a:pt x="10" y="20"/>
                </a:cubicBezTo>
                <a:cubicBezTo>
                  <a:pt x="36" y="20"/>
                  <a:pt x="36" y="20"/>
                  <a:pt x="36" y="20"/>
                </a:cubicBezTo>
                <a:cubicBezTo>
                  <a:pt x="37" y="20"/>
                  <a:pt x="39" y="21"/>
                  <a:pt x="39" y="23"/>
                </a:cubicBezTo>
                <a:cubicBezTo>
                  <a:pt x="39" y="25"/>
                  <a:pt x="37" y="26"/>
                  <a:pt x="36" y="26"/>
                </a:cubicBezTo>
                <a:close/>
                <a:moveTo>
                  <a:pt x="36" y="16"/>
                </a:moveTo>
                <a:cubicBezTo>
                  <a:pt x="10" y="16"/>
                  <a:pt x="10" y="16"/>
                  <a:pt x="10" y="16"/>
                </a:cubicBezTo>
                <a:cubicBezTo>
                  <a:pt x="8" y="16"/>
                  <a:pt x="7" y="15"/>
                  <a:pt x="7" y="13"/>
                </a:cubicBezTo>
                <a:cubicBezTo>
                  <a:pt x="7" y="11"/>
                  <a:pt x="8" y="10"/>
                  <a:pt x="10" y="10"/>
                </a:cubicBezTo>
                <a:cubicBezTo>
                  <a:pt x="36" y="10"/>
                  <a:pt x="36" y="10"/>
                  <a:pt x="36" y="10"/>
                </a:cubicBezTo>
                <a:cubicBezTo>
                  <a:pt x="37" y="10"/>
                  <a:pt x="39" y="11"/>
                  <a:pt x="39" y="13"/>
                </a:cubicBezTo>
                <a:cubicBezTo>
                  <a:pt x="39" y="15"/>
                  <a:pt x="37" y="16"/>
                  <a:pt x="36" y="1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4" name="Freeform 59"/>
          <p:cNvSpPr>
            <a:spLocks noEditPoints="1"/>
          </p:cNvSpPr>
          <p:nvPr/>
        </p:nvSpPr>
        <p:spPr bwMode="auto">
          <a:xfrm>
            <a:off x="6007100" y="1854201"/>
            <a:ext cx="306388" cy="207963"/>
          </a:xfrm>
          <a:custGeom>
            <a:avLst/>
            <a:gdLst>
              <a:gd name="T0" fmla="*/ 270959 w 102"/>
              <a:gd name="T1" fmla="*/ 0 h 69"/>
              <a:gd name="T2" fmla="*/ 36128 w 102"/>
              <a:gd name="T3" fmla="*/ 0 h 69"/>
              <a:gd name="T4" fmla="*/ 0 w 102"/>
              <a:gd name="T5" fmla="*/ 36263 h 69"/>
              <a:gd name="T6" fmla="*/ 0 w 102"/>
              <a:gd name="T7" fmla="*/ 169230 h 69"/>
              <a:gd name="T8" fmla="*/ 36128 w 102"/>
              <a:gd name="T9" fmla="*/ 208515 h 69"/>
              <a:gd name="T10" fmla="*/ 270959 w 102"/>
              <a:gd name="T11" fmla="*/ 208515 h 69"/>
              <a:gd name="T12" fmla="*/ 307087 w 102"/>
              <a:gd name="T13" fmla="*/ 169230 h 69"/>
              <a:gd name="T14" fmla="*/ 307087 w 102"/>
              <a:gd name="T15" fmla="*/ 36263 h 69"/>
              <a:gd name="T16" fmla="*/ 270959 w 102"/>
              <a:gd name="T17" fmla="*/ 0 h 69"/>
              <a:gd name="T18" fmla="*/ 295044 w 102"/>
              <a:gd name="T19" fmla="*/ 169230 h 69"/>
              <a:gd name="T20" fmla="*/ 270959 w 102"/>
              <a:gd name="T21" fmla="*/ 193405 h 69"/>
              <a:gd name="T22" fmla="*/ 36128 w 102"/>
              <a:gd name="T23" fmla="*/ 193405 h 69"/>
              <a:gd name="T24" fmla="*/ 15053 w 102"/>
              <a:gd name="T25" fmla="*/ 169230 h 69"/>
              <a:gd name="T26" fmla="*/ 15053 w 102"/>
              <a:gd name="T27" fmla="*/ 36263 h 69"/>
              <a:gd name="T28" fmla="*/ 36128 w 102"/>
              <a:gd name="T29" fmla="*/ 15110 h 69"/>
              <a:gd name="T30" fmla="*/ 270959 w 102"/>
              <a:gd name="T31" fmla="*/ 15110 h 69"/>
              <a:gd name="T32" fmla="*/ 295044 w 102"/>
              <a:gd name="T33" fmla="*/ 36263 h 69"/>
              <a:gd name="T34" fmla="*/ 295044 w 102"/>
              <a:gd name="T35" fmla="*/ 169230 h 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02" h="69">
                <a:moveTo>
                  <a:pt x="90" y="0"/>
                </a:moveTo>
                <a:cubicBezTo>
                  <a:pt x="12" y="0"/>
                  <a:pt x="12" y="0"/>
                  <a:pt x="12" y="0"/>
                </a:cubicBezTo>
                <a:cubicBezTo>
                  <a:pt x="5" y="0"/>
                  <a:pt x="0" y="6"/>
                  <a:pt x="0" y="12"/>
                </a:cubicBezTo>
                <a:cubicBezTo>
                  <a:pt x="0" y="56"/>
                  <a:pt x="0" y="56"/>
                  <a:pt x="0" y="56"/>
                </a:cubicBezTo>
                <a:cubicBezTo>
                  <a:pt x="0" y="63"/>
                  <a:pt x="5" y="69"/>
                  <a:pt x="12" y="69"/>
                </a:cubicBezTo>
                <a:cubicBezTo>
                  <a:pt x="90" y="69"/>
                  <a:pt x="90" y="69"/>
                  <a:pt x="90" y="69"/>
                </a:cubicBezTo>
                <a:cubicBezTo>
                  <a:pt x="97" y="69"/>
                  <a:pt x="102" y="63"/>
                  <a:pt x="102" y="56"/>
                </a:cubicBezTo>
                <a:cubicBezTo>
                  <a:pt x="102" y="12"/>
                  <a:pt x="102" y="12"/>
                  <a:pt x="102" y="12"/>
                </a:cubicBezTo>
                <a:cubicBezTo>
                  <a:pt x="102" y="6"/>
                  <a:pt x="97" y="0"/>
                  <a:pt x="90" y="0"/>
                </a:cubicBezTo>
                <a:close/>
                <a:moveTo>
                  <a:pt x="98" y="56"/>
                </a:moveTo>
                <a:cubicBezTo>
                  <a:pt x="98" y="60"/>
                  <a:pt x="94" y="64"/>
                  <a:pt x="90" y="64"/>
                </a:cubicBezTo>
                <a:cubicBezTo>
                  <a:pt x="12" y="64"/>
                  <a:pt x="12" y="64"/>
                  <a:pt x="12" y="64"/>
                </a:cubicBezTo>
                <a:cubicBezTo>
                  <a:pt x="8" y="64"/>
                  <a:pt x="5" y="60"/>
                  <a:pt x="5" y="56"/>
                </a:cubicBezTo>
                <a:cubicBezTo>
                  <a:pt x="5" y="12"/>
                  <a:pt x="5" y="12"/>
                  <a:pt x="5" y="12"/>
                </a:cubicBezTo>
                <a:cubicBezTo>
                  <a:pt x="5" y="8"/>
                  <a:pt x="8" y="5"/>
                  <a:pt x="12" y="5"/>
                </a:cubicBezTo>
                <a:cubicBezTo>
                  <a:pt x="90" y="5"/>
                  <a:pt x="90" y="5"/>
                  <a:pt x="90" y="5"/>
                </a:cubicBezTo>
                <a:cubicBezTo>
                  <a:pt x="94" y="5"/>
                  <a:pt x="98" y="8"/>
                  <a:pt x="98" y="12"/>
                </a:cubicBezTo>
                <a:lnTo>
                  <a:pt x="98" y="5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5" name="Freeform 60"/>
          <p:cNvSpPr>
            <a:spLocks/>
          </p:cNvSpPr>
          <p:nvPr/>
        </p:nvSpPr>
        <p:spPr bwMode="auto">
          <a:xfrm>
            <a:off x="6130926" y="2071689"/>
            <a:ext cx="53975" cy="39687"/>
          </a:xfrm>
          <a:custGeom>
            <a:avLst/>
            <a:gdLst>
              <a:gd name="T0" fmla="*/ 36227 w 18"/>
              <a:gd name="T1" fmla="*/ 0 h 13"/>
              <a:gd name="T2" fmla="*/ 21133 w 18"/>
              <a:gd name="T3" fmla="*/ 0 h 13"/>
              <a:gd name="T4" fmla="*/ 0 w 18"/>
              <a:gd name="T5" fmla="*/ 21094 h 13"/>
              <a:gd name="T6" fmla="*/ 21133 w 18"/>
              <a:gd name="T7" fmla="*/ 39175 h 13"/>
              <a:gd name="T8" fmla="*/ 36227 w 18"/>
              <a:gd name="T9" fmla="*/ 39175 h 13"/>
              <a:gd name="T10" fmla="*/ 54341 w 18"/>
              <a:gd name="T11" fmla="*/ 21094 h 13"/>
              <a:gd name="T12" fmla="*/ 36227 w 18"/>
              <a:gd name="T13" fmla="*/ 0 h 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13">
                <a:moveTo>
                  <a:pt x="12" y="0"/>
                </a:moveTo>
                <a:cubicBezTo>
                  <a:pt x="7" y="0"/>
                  <a:pt x="7" y="0"/>
                  <a:pt x="7" y="0"/>
                </a:cubicBezTo>
                <a:cubicBezTo>
                  <a:pt x="3" y="0"/>
                  <a:pt x="0" y="3"/>
                  <a:pt x="0" y="7"/>
                </a:cubicBezTo>
                <a:cubicBezTo>
                  <a:pt x="0" y="10"/>
                  <a:pt x="3" y="13"/>
                  <a:pt x="7" y="13"/>
                </a:cubicBezTo>
                <a:cubicBezTo>
                  <a:pt x="12" y="13"/>
                  <a:pt x="12" y="13"/>
                  <a:pt x="12" y="13"/>
                </a:cubicBezTo>
                <a:cubicBezTo>
                  <a:pt x="15" y="13"/>
                  <a:pt x="18" y="10"/>
                  <a:pt x="18" y="7"/>
                </a:cubicBezTo>
                <a:cubicBezTo>
                  <a:pt x="18" y="3"/>
                  <a:pt x="15" y="0"/>
                  <a:pt x="12"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6" name="任意多边形 60"/>
          <p:cNvSpPr>
            <a:spLocks/>
          </p:cNvSpPr>
          <p:nvPr/>
        </p:nvSpPr>
        <p:spPr bwMode="auto">
          <a:xfrm>
            <a:off x="4251326" y="2705101"/>
            <a:ext cx="341313" cy="333375"/>
          </a:xfrm>
          <a:custGeom>
            <a:avLst/>
            <a:gdLst>
              <a:gd name="T0" fmla="*/ 180167 w 342470"/>
              <a:gd name="T1" fmla="*/ 56867 h 333044"/>
              <a:gd name="T2" fmla="*/ 279352 w 342470"/>
              <a:gd name="T3" fmla="*/ 56867 h 333044"/>
              <a:gd name="T4" fmla="*/ 342470 w 342470"/>
              <a:gd name="T5" fmla="*/ 117409 h 333044"/>
              <a:gd name="T6" fmla="*/ 342470 w 342470"/>
              <a:gd name="T7" fmla="*/ 165842 h 333044"/>
              <a:gd name="T8" fmla="*/ 291375 w 342470"/>
              <a:gd name="T9" fmla="*/ 226383 h 333044"/>
              <a:gd name="T10" fmla="*/ 306403 w 342470"/>
              <a:gd name="T11" fmla="*/ 317195 h 333044"/>
              <a:gd name="T12" fmla="*/ 258313 w 342470"/>
              <a:gd name="T13" fmla="*/ 226383 h 333044"/>
              <a:gd name="T14" fmla="*/ 180167 w 342470"/>
              <a:gd name="T15" fmla="*/ 226383 h 333044"/>
              <a:gd name="T16" fmla="*/ 120054 w 342470"/>
              <a:gd name="T17" fmla="*/ 165842 h 333044"/>
              <a:gd name="T18" fmla="*/ 120054 w 342470"/>
              <a:gd name="T19" fmla="*/ 117409 h 333044"/>
              <a:gd name="T20" fmla="*/ 180167 w 342470"/>
              <a:gd name="T21" fmla="*/ 56867 h 333044"/>
              <a:gd name="T22" fmla="*/ 63096 w 342470"/>
              <a:gd name="T23" fmla="*/ 0 h 333044"/>
              <a:gd name="T24" fmla="*/ 234358 w 342470"/>
              <a:gd name="T25" fmla="*/ 0 h 333044"/>
              <a:gd name="T26" fmla="*/ 294449 w 342470"/>
              <a:gd name="T27" fmla="*/ 48351 h 333044"/>
              <a:gd name="T28" fmla="*/ 285435 w 342470"/>
              <a:gd name="T29" fmla="*/ 45329 h 333044"/>
              <a:gd name="T30" fmla="*/ 177270 w 342470"/>
              <a:gd name="T31" fmla="*/ 45329 h 333044"/>
              <a:gd name="T32" fmla="*/ 108165 w 342470"/>
              <a:gd name="T33" fmla="*/ 114834 h 333044"/>
              <a:gd name="T34" fmla="*/ 108165 w 342470"/>
              <a:gd name="T35" fmla="*/ 166208 h 333044"/>
              <a:gd name="T36" fmla="*/ 150229 w 342470"/>
              <a:gd name="T37" fmla="*/ 229669 h 333044"/>
              <a:gd name="T38" fmla="*/ 33051 w 342470"/>
              <a:gd name="T39" fmla="*/ 332415 h 333044"/>
              <a:gd name="T40" fmla="*/ 90138 w 342470"/>
              <a:gd name="T41" fmla="*/ 229669 h 333044"/>
              <a:gd name="T42" fmla="*/ 63096 w 342470"/>
              <a:gd name="T43" fmla="*/ 229669 h 333044"/>
              <a:gd name="T44" fmla="*/ 0 w 342470"/>
              <a:gd name="T45" fmla="*/ 166208 h 333044"/>
              <a:gd name="T46" fmla="*/ 0 w 342470"/>
              <a:gd name="T47" fmla="*/ 60439 h 333044"/>
              <a:gd name="T48" fmla="*/ 63096 w 342470"/>
              <a:gd name="T49" fmla="*/ 0 h 33304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42470" h="333044">
                <a:moveTo>
                  <a:pt x="180167" y="56867"/>
                </a:moveTo>
                <a:cubicBezTo>
                  <a:pt x="180167" y="56867"/>
                  <a:pt x="180167" y="56867"/>
                  <a:pt x="279352" y="56867"/>
                </a:cubicBezTo>
                <a:cubicBezTo>
                  <a:pt x="312414" y="56867"/>
                  <a:pt x="342470" y="84111"/>
                  <a:pt x="342470" y="117409"/>
                </a:cubicBezTo>
                <a:cubicBezTo>
                  <a:pt x="342470" y="117409"/>
                  <a:pt x="342470" y="117409"/>
                  <a:pt x="342470" y="165842"/>
                </a:cubicBezTo>
                <a:cubicBezTo>
                  <a:pt x="342470" y="196112"/>
                  <a:pt x="318425" y="220329"/>
                  <a:pt x="291375" y="226383"/>
                </a:cubicBezTo>
                <a:cubicBezTo>
                  <a:pt x="285363" y="256654"/>
                  <a:pt x="306403" y="317195"/>
                  <a:pt x="306403" y="317195"/>
                </a:cubicBezTo>
                <a:cubicBezTo>
                  <a:pt x="270335" y="308114"/>
                  <a:pt x="261318" y="247573"/>
                  <a:pt x="258313" y="226383"/>
                </a:cubicBezTo>
                <a:cubicBezTo>
                  <a:pt x="258313" y="226383"/>
                  <a:pt x="258313" y="226383"/>
                  <a:pt x="180167" y="226383"/>
                </a:cubicBezTo>
                <a:cubicBezTo>
                  <a:pt x="147105" y="226383"/>
                  <a:pt x="120054" y="199139"/>
                  <a:pt x="120054" y="165842"/>
                </a:cubicBezTo>
                <a:cubicBezTo>
                  <a:pt x="120054" y="165842"/>
                  <a:pt x="120054" y="165842"/>
                  <a:pt x="120054" y="117409"/>
                </a:cubicBezTo>
                <a:cubicBezTo>
                  <a:pt x="120054" y="84111"/>
                  <a:pt x="147105" y="56867"/>
                  <a:pt x="180167" y="56867"/>
                </a:cubicBezTo>
                <a:close/>
                <a:moveTo>
                  <a:pt x="63096" y="0"/>
                </a:moveTo>
                <a:cubicBezTo>
                  <a:pt x="63096" y="0"/>
                  <a:pt x="63096" y="0"/>
                  <a:pt x="234358" y="0"/>
                </a:cubicBezTo>
                <a:cubicBezTo>
                  <a:pt x="264403" y="0"/>
                  <a:pt x="288440" y="21154"/>
                  <a:pt x="294449" y="48351"/>
                </a:cubicBezTo>
                <a:cubicBezTo>
                  <a:pt x="291445" y="48351"/>
                  <a:pt x="288440" y="45329"/>
                  <a:pt x="285435" y="45329"/>
                </a:cubicBezTo>
                <a:cubicBezTo>
                  <a:pt x="285435" y="45329"/>
                  <a:pt x="285435" y="45329"/>
                  <a:pt x="177270" y="45329"/>
                </a:cubicBezTo>
                <a:cubicBezTo>
                  <a:pt x="138211" y="45329"/>
                  <a:pt x="108165" y="75549"/>
                  <a:pt x="108165" y="114834"/>
                </a:cubicBezTo>
                <a:cubicBezTo>
                  <a:pt x="108165" y="114834"/>
                  <a:pt x="108165" y="114834"/>
                  <a:pt x="108165" y="166208"/>
                </a:cubicBezTo>
                <a:cubicBezTo>
                  <a:pt x="108165" y="196427"/>
                  <a:pt x="126193" y="220603"/>
                  <a:pt x="150229" y="229669"/>
                </a:cubicBezTo>
                <a:cubicBezTo>
                  <a:pt x="120183" y="347525"/>
                  <a:pt x="33051" y="332415"/>
                  <a:pt x="33051" y="332415"/>
                </a:cubicBezTo>
                <a:cubicBezTo>
                  <a:pt x="78119" y="320328"/>
                  <a:pt x="87133" y="256866"/>
                  <a:pt x="90138" y="229669"/>
                </a:cubicBezTo>
                <a:cubicBezTo>
                  <a:pt x="90138" y="229669"/>
                  <a:pt x="90138" y="229669"/>
                  <a:pt x="63096" y="229669"/>
                </a:cubicBezTo>
                <a:cubicBezTo>
                  <a:pt x="27041" y="229669"/>
                  <a:pt x="0" y="202471"/>
                  <a:pt x="0" y="166208"/>
                </a:cubicBezTo>
                <a:cubicBezTo>
                  <a:pt x="0" y="166208"/>
                  <a:pt x="0" y="166208"/>
                  <a:pt x="0" y="60439"/>
                </a:cubicBezTo>
                <a:cubicBezTo>
                  <a:pt x="0" y="27198"/>
                  <a:pt x="27041" y="0"/>
                  <a:pt x="63096"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62" name="组合 61"/>
          <p:cNvGrpSpPr/>
          <p:nvPr/>
        </p:nvGrpSpPr>
        <p:grpSpPr>
          <a:xfrm>
            <a:off x="7640250" y="2774529"/>
            <a:ext cx="394284" cy="295713"/>
            <a:chOff x="6218092" y="2774528"/>
            <a:chExt cx="394284" cy="295713"/>
          </a:xfrm>
          <a:solidFill>
            <a:schemeClr val="accent1"/>
          </a:solidFill>
        </p:grpSpPr>
        <p:sp>
          <p:nvSpPr>
            <p:cNvPr id="24" name="Freeform 63"/>
            <p:cNvSpPr>
              <a:spLocks noEditPoints="1"/>
            </p:cNvSpPr>
            <p:nvPr/>
          </p:nvSpPr>
          <p:spPr bwMode="auto">
            <a:xfrm>
              <a:off x="6218092" y="2774528"/>
              <a:ext cx="84670" cy="293186"/>
            </a:xfrm>
            <a:custGeom>
              <a:avLst/>
              <a:gdLst>
                <a:gd name="T0" fmla="*/ 27 w 28"/>
                <a:gd name="T1" fmla="*/ 0 h 97"/>
                <a:gd name="T2" fmla="*/ 1 w 28"/>
                <a:gd name="T3" fmla="*/ 0 h 97"/>
                <a:gd name="T4" fmla="*/ 0 w 28"/>
                <a:gd name="T5" fmla="*/ 1 h 97"/>
                <a:gd name="T6" fmla="*/ 0 w 28"/>
                <a:gd name="T7" fmla="*/ 96 h 97"/>
                <a:gd name="T8" fmla="*/ 1 w 28"/>
                <a:gd name="T9" fmla="*/ 97 h 97"/>
                <a:gd name="T10" fmla="*/ 27 w 28"/>
                <a:gd name="T11" fmla="*/ 97 h 97"/>
                <a:gd name="T12" fmla="*/ 28 w 28"/>
                <a:gd name="T13" fmla="*/ 96 h 97"/>
                <a:gd name="T14" fmla="*/ 28 w 28"/>
                <a:gd name="T15" fmla="*/ 1 h 97"/>
                <a:gd name="T16" fmla="*/ 27 w 28"/>
                <a:gd name="T17" fmla="*/ 0 h 97"/>
                <a:gd name="T18" fmla="*/ 14 w 28"/>
                <a:gd name="T19" fmla="*/ 94 h 97"/>
                <a:gd name="T20" fmla="*/ 7 w 28"/>
                <a:gd name="T21" fmla="*/ 87 h 97"/>
                <a:gd name="T22" fmla="*/ 14 w 28"/>
                <a:gd name="T23" fmla="*/ 80 h 97"/>
                <a:gd name="T24" fmla="*/ 21 w 28"/>
                <a:gd name="T25" fmla="*/ 87 h 97"/>
                <a:gd name="T26" fmla="*/ 14 w 28"/>
                <a:gd name="T27" fmla="*/ 94 h 97"/>
                <a:gd name="T28" fmla="*/ 24 w 28"/>
                <a:gd name="T29" fmla="*/ 54 h 97"/>
                <a:gd name="T30" fmla="*/ 23 w 28"/>
                <a:gd name="T31" fmla="*/ 55 h 97"/>
                <a:gd name="T32" fmla="*/ 5 w 28"/>
                <a:gd name="T33" fmla="*/ 55 h 97"/>
                <a:gd name="T34" fmla="*/ 4 w 28"/>
                <a:gd name="T35" fmla="*/ 54 h 97"/>
                <a:gd name="T36" fmla="*/ 4 w 28"/>
                <a:gd name="T37" fmla="*/ 6 h 97"/>
                <a:gd name="T38" fmla="*/ 5 w 28"/>
                <a:gd name="T39" fmla="*/ 5 h 97"/>
                <a:gd name="T40" fmla="*/ 23 w 28"/>
                <a:gd name="T41" fmla="*/ 5 h 97"/>
                <a:gd name="T42" fmla="*/ 24 w 28"/>
                <a:gd name="T43" fmla="*/ 6 h 97"/>
                <a:gd name="T44" fmla="*/ 24 w 28"/>
                <a:gd name="T45" fmla="*/ 5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97">
                  <a:moveTo>
                    <a:pt x="27" y="0"/>
                  </a:moveTo>
                  <a:cubicBezTo>
                    <a:pt x="1" y="0"/>
                    <a:pt x="1" y="0"/>
                    <a:pt x="1" y="0"/>
                  </a:cubicBezTo>
                  <a:cubicBezTo>
                    <a:pt x="1" y="0"/>
                    <a:pt x="0" y="1"/>
                    <a:pt x="0" y="1"/>
                  </a:cubicBezTo>
                  <a:cubicBezTo>
                    <a:pt x="0" y="96"/>
                    <a:pt x="0" y="96"/>
                    <a:pt x="0" y="96"/>
                  </a:cubicBezTo>
                  <a:cubicBezTo>
                    <a:pt x="0" y="97"/>
                    <a:pt x="1" y="97"/>
                    <a:pt x="1" y="97"/>
                  </a:cubicBezTo>
                  <a:cubicBezTo>
                    <a:pt x="27" y="97"/>
                    <a:pt x="27" y="97"/>
                    <a:pt x="27" y="97"/>
                  </a:cubicBezTo>
                  <a:cubicBezTo>
                    <a:pt x="27" y="97"/>
                    <a:pt x="28" y="97"/>
                    <a:pt x="28" y="96"/>
                  </a:cubicBezTo>
                  <a:cubicBezTo>
                    <a:pt x="28" y="1"/>
                    <a:pt x="28" y="1"/>
                    <a:pt x="28" y="1"/>
                  </a:cubicBezTo>
                  <a:cubicBezTo>
                    <a:pt x="28" y="1"/>
                    <a:pt x="27" y="0"/>
                    <a:pt x="27" y="0"/>
                  </a:cubicBezTo>
                  <a:close/>
                  <a:moveTo>
                    <a:pt x="14" y="94"/>
                  </a:moveTo>
                  <a:cubicBezTo>
                    <a:pt x="10" y="94"/>
                    <a:pt x="7" y="91"/>
                    <a:pt x="7" y="87"/>
                  </a:cubicBezTo>
                  <a:cubicBezTo>
                    <a:pt x="7" y="83"/>
                    <a:pt x="10" y="80"/>
                    <a:pt x="14" y="80"/>
                  </a:cubicBezTo>
                  <a:cubicBezTo>
                    <a:pt x="18" y="80"/>
                    <a:pt x="21" y="83"/>
                    <a:pt x="21" y="87"/>
                  </a:cubicBezTo>
                  <a:cubicBezTo>
                    <a:pt x="21" y="91"/>
                    <a:pt x="18" y="94"/>
                    <a:pt x="14" y="94"/>
                  </a:cubicBezTo>
                  <a:close/>
                  <a:moveTo>
                    <a:pt x="24" y="54"/>
                  </a:moveTo>
                  <a:cubicBezTo>
                    <a:pt x="24" y="55"/>
                    <a:pt x="24" y="55"/>
                    <a:pt x="23" y="55"/>
                  </a:cubicBezTo>
                  <a:cubicBezTo>
                    <a:pt x="5" y="55"/>
                    <a:pt x="5" y="55"/>
                    <a:pt x="5" y="55"/>
                  </a:cubicBezTo>
                  <a:cubicBezTo>
                    <a:pt x="5" y="55"/>
                    <a:pt x="4" y="55"/>
                    <a:pt x="4" y="54"/>
                  </a:cubicBezTo>
                  <a:cubicBezTo>
                    <a:pt x="4" y="6"/>
                    <a:pt x="4" y="6"/>
                    <a:pt x="4" y="6"/>
                  </a:cubicBezTo>
                  <a:cubicBezTo>
                    <a:pt x="4" y="6"/>
                    <a:pt x="5" y="5"/>
                    <a:pt x="5" y="5"/>
                  </a:cubicBezTo>
                  <a:cubicBezTo>
                    <a:pt x="23" y="5"/>
                    <a:pt x="23" y="5"/>
                    <a:pt x="23" y="5"/>
                  </a:cubicBezTo>
                  <a:cubicBezTo>
                    <a:pt x="24" y="5"/>
                    <a:pt x="24" y="6"/>
                    <a:pt x="24" y="6"/>
                  </a:cubicBezTo>
                  <a:lnTo>
                    <a:pt x="24"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5" name="Freeform 64"/>
            <p:cNvSpPr>
              <a:spLocks/>
            </p:cNvSpPr>
            <p:nvPr/>
          </p:nvSpPr>
          <p:spPr bwMode="auto">
            <a:xfrm>
              <a:off x="6239576" y="2811177"/>
              <a:ext cx="44231" cy="11373"/>
            </a:xfrm>
            <a:custGeom>
              <a:avLst/>
              <a:gdLst>
                <a:gd name="T0" fmla="*/ 15 w 15"/>
                <a:gd name="T1" fmla="*/ 3 h 4"/>
                <a:gd name="T2" fmla="*/ 14 w 15"/>
                <a:gd name="T3" fmla="*/ 4 h 4"/>
                <a:gd name="T4" fmla="*/ 0 w 15"/>
                <a:gd name="T5" fmla="*/ 4 h 4"/>
                <a:gd name="T6" fmla="*/ 0 w 15"/>
                <a:gd name="T7" fmla="*/ 3 h 4"/>
                <a:gd name="T8" fmla="*/ 0 w 15"/>
                <a:gd name="T9" fmla="*/ 1 h 4"/>
                <a:gd name="T10" fmla="*/ 0 w 15"/>
                <a:gd name="T11" fmla="*/ 0 h 4"/>
                <a:gd name="T12" fmla="*/ 14 w 15"/>
                <a:gd name="T13" fmla="*/ 0 h 4"/>
                <a:gd name="T14" fmla="*/ 15 w 15"/>
                <a:gd name="T15" fmla="*/ 1 h 4"/>
                <a:gd name="T16" fmla="*/ 15 w 15"/>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
                  <a:moveTo>
                    <a:pt x="15" y="3"/>
                  </a:moveTo>
                  <a:cubicBezTo>
                    <a:pt x="15" y="3"/>
                    <a:pt x="14" y="4"/>
                    <a:pt x="14" y="4"/>
                  </a:cubicBezTo>
                  <a:cubicBezTo>
                    <a:pt x="0" y="4"/>
                    <a:pt x="0" y="4"/>
                    <a:pt x="0" y="4"/>
                  </a:cubicBezTo>
                  <a:cubicBezTo>
                    <a:pt x="0" y="4"/>
                    <a:pt x="0" y="3"/>
                    <a:pt x="0" y="3"/>
                  </a:cubicBezTo>
                  <a:cubicBezTo>
                    <a:pt x="0" y="1"/>
                    <a:pt x="0" y="1"/>
                    <a:pt x="0" y="1"/>
                  </a:cubicBezTo>
                  <a:cubicBezTo>
                    <a:pt x="0" y="0"/>
                    <a:pt x="0" y="0"/>
                    <a:pt x="0" y="0"/>
                  </a:cubicBezTo>
                  <a:cubicBezTo>
                    <a:pt x="14" y="0"/>
                    <a:pt x="14" y="0"/>
                    <a:pt x="14" y="0"/>
                  </a:cubicBezTo>
                  <a:cubicBezTo>
                    <a:pt x="14" y="0"/>
                    <a:pt x="15" y="0"/>
                    <a:pt x="15" y="1"/>
                  </a:cubicBezTo>
                  <a:lnTo>
                    <a:pt x="15"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6" name="Freeform 65"/>
            <p:cNvSpPr>
              <a:spLocks/>
            </p:cNvSpPr>
            <p:nvPr/>
          </p:nvSpPr>
          <p:spPr bwMode="auto">
            <a:xfrm>
              <a:off x="6239576" y="2826341"/>
              <a:ext cx="44231" cy="11373"/>
            </a:xfrm>
            <a:custGeom>
              <a:avLst/>
              <a:gdLst>
                <a:gd name="T0" fmla="*/ 15 w 15"/>
                <a:gd name="T1" fmla="*/ 3 h 4"/>
                <a:gd name="T2" fmla="*/ 14 w 15"/>
                <a:gd name="T3" fmla="*/ 4 h 4"/>
                <a:gd name="T4" fmla="*/ 1 w 15"/>
                <a:gd name="T5" fmla="*/ 4 h 4"/>
                <a:gd name="T6" fmla="*/ 0 w 15"/>
                <a:gd name="T7" fmla="*/ 3 h 4"/>
                <a:gd name="T8" fmla="*/ 0 w 15"/>
                <a:gd name="T9" fmla="*/ 1 h 4"/>
                <a:gd name="T10" fmla="*/ 1 w 15"/>
                <a:gd name="T11" fmla="*/ 0 h 4"/>
                <a:gd name="T12" fmla="*/ 14 w 15"/>
                <a:gd name="T13" fmla="*/ 0 h 4"/>
                <a:gd name="T14" fmla="*/ 15 w 15"/>
                <a:gd name="T15" fmla="*/ 1 h 4"/>
                <a:gd name="T16" fmla="*/ 15 w 15"/>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
                  <a:moveTo>
                    <a:pt x="15" y="3"/>
                  </a:moveTo>
                  <a:cubicBezTo>
                    <a:pt x="15" y="3"/>
                    <a:pt x="14" y="4"/>
                    <a:pt x="14" y="4"/>
                  </a:cubicBezTo>
                  <a:cubicBezTo>
                    <a:pt x="1" y="4"/>
                    <a:pt x="1" y="4"/>
                    <a:pt x="1" y="4"/>
                  </a:cubicBezTo>
                  <a:cubicBezTo>
                    <a:pt x="0" y="4"/>
                    <a:pt x="0" y="3"/>
                    <a:pt x="0" y="3"/>
                  </a:cubicBezTo>
                  <a:cubicBezTo>
                    <a:pt x="0" y="1"/>
                    <a:pt x="0" y="1"/>
                    <a:pt x="0" y="1"/>
                  </a:cubicBezTo>
                  <a:cubicBezTo>
                    <a:pt x="0" y="0"/>
                    <a:pt x="0" y="0"/>
                    <a:pt x="1" y="0"/>
                  </a:cubicBezTo>
                  <a:cubicBezTo>
                    <a:pt x="14" y="0"/>
                    <a:pt x="14" y="0"/>
                    <a:pt x="14" y="0"/>
                  </a:cubicBezTo>
                  <a:cubicBezTo>
                    <a:pt x="14" y="0"/>
                    <a:pt x="15" y="0"/>
                    <a:pt x="15" y="1"/>
                  </a:cubicBezTo>
                  <a:lnTo>
                    <a:pt x="15"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7" name="Freeform 66"/>
            <p:cNvSpPr>
              <a:spLocks noEditPoints="1"/>
            </p:cNvSpPr>
            <p:nvPr/>
          </p:nvSpPr>
          <p:spPr bwMode="auto">
            <a:xfrm>
              <a:off x="6317927" y="2774528"/>
              <a:ext cx="80879" cy="293186"/>
            </a:xfrm>
            <a:custGeom>
              <a:avLst/>
              <a:gdLst>
                <a:gd name="T0" fmla="*/ 27 w 27"/>
                <a:gd name="T1" fmla="*/ 0 h 97"/>
                <a:gd name="T2" fmla="*/ 1 w 27"/>
                <a:gd name="T3" fmla="*/ 0 h 97"/>
                <a:gd name="T4" fmla="*/ 0 w 27"/>
                <a:gd name="T5" fmla="*/ 1 h 97"/>
                <a:gd name="T6" fmla="*/ 0 w 27"/>
                <a:gd name="T7" fmla="*/ 96 h 97"/>
                <a:gd name="T8" fmla="*/ 1 w 27"/>
                <a:gd name="T9" fmla="*/ 97 h 97"/>
                <a:gd name="T10" fmla="*/ 27 w 27"/>
                <a:gd name="T11" fmla="*/ 97 h 97"/>
                <a:gd name="T12" fmla="*/ 27 w 27"/>
                <a:gd name="T13" fmla="*/ 96 h 97"/>
                <a:gd name="T14" fmla="*/ 27 w 27"/>
                <a:gd name="T15" fmla="*/ 1 h 97"/>
                <a:gd name="T16" fmla="*/ 27 w 27"/>
                <a:gd name="T17" fmla="*/ 0 h 97"/>
                <a:gd name="T18" fmla="*/ 14 w 27"/>
                <a:gd name="T19" fmla="*/ 94 h 97"/>
                <a:gd name="T20" fmla="*/ 7 w 27"/>
                <a:gd name="T21" fmla="*/ 87 h 97"/>
                <a:gd name="T22" fmla="*/ 14 w 27"/>
                <a:gd name="T23" fmla="*/ 80 h 97"/>
                <a:gd name="T24" fmla="*/ 21 w 27"/>
                <a:gd name="T25" fmla="*/ 87 h 97"/>
                <a:gd name="T26" fmla="*/ 14 w 27"/>
                <a:gd name="T27" fmla="*/ 94 h 97"/>
                <a:gd name="T28" fmla="*/ 24 w 27"/>
                <a:gd name="T29" fmla="*/ 54 h 97"/>
                <a:gd name="T30" fmla="*/ 23 w 27"/>
                <a:gd name="T31" fmla="*/ 55 h 97"/>
                <a:gd name="T32" fmla="*/ 5 w 27"/>
                <a:gd name="T33" fmla="*/ 55 h 97"/>
                <a:gd name="T34" fmla="*/ 4 w 27"/>
                <a:gd name="T35" fmla="*/ 54 h 97"/>
                <a:gd name="T36" fmla="*/ 4 w 27"/>
                <a:gd name="T37" fmla="*/ 6 h 97"/>
                <a:gd name="T38" fmla="*/ 5 w 27"/>
                <a:gd name="T39" fmla="*/ 5 h 97"/>
                <a:gd name="T40" fmla="*/ 23 w 27"/>
                <a:gd name="T41" fmla="*/ 5 h 97"/>
                <a:gd name="T42" fmla="*/ 24 w 27"/>
                <a:gd name="T43" fmla="*/ 6 h 97"/>
                <a:gd name="T44" fmla="*/ 24 w 27"/>
                <a:gd name="T45" fmla="*/ 5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 h="97">
                  <a:moveTo>
                    <a:pt x="27" y="0"/>
                  </a:moveTo>
                  <a:cubicBezTo>
                    <a:pt x="1" y="0"/>
                    <a:pt x="1" y="0"/>
                    <a:pt x="1" y="0"/>
                  </a:cubicBezTo>
                  <a:cubicBezTo>
                    <a:pt x="1" y="0"/>
                    <a:pt x="0" y="1"/>
                    <a:pt x="0" y="1"/>
                  </a:cubicBezTo>
                  <a:cubicBezTo>
                    <a:pt x="0" y="96"/>
                    <a:pt x="0" y="96"/>
                    <a:pt x="0" y="96"/>
                  </a:cubicBezTo>
                  <a:cubicBezTo>
                    <a:pt x="0" y="97"/>
                    <a:pt x="1" y="97"/>
                    <a:pt x="1" y="97"/>
                  </a:cubicBezTo>
                  <a:cubicBezTo>
                    <a:pt x="27" y="97"/>
                    <a:pt x="27" y="97"/>
                    <a:pt x="27" y="97"/>
                  </a:cubicBezTo>
                  <a:cubicBezTo>
                    <a:pt x="27" y="97"/>
                    <a:pt x="27" y="97"/>
                    <a:pt x="27" y="96"/>
                  </a:cubicBezTo>
                  <a:cubicBezTo>
                    <a:pt x="27" y="1"/>
                    <a:pt x="27" y="1"/>
                    <a:pt x="27" y="1"/>
                  </a:cubicBezTo>
                  <a:cubicBezTo>
                    <a:pt x="27" y="1"/>
                    <a:pt x="27" y="0"/>
                    <a:pt x="27" y="0"/>
                  </a:cubicBezTo>
                  <a:close/>
                  <a:moveTo>
                    <a:pt x="14" y="94"/>
                  </a:moveTo>
                  <a:cubicBezTo>
                    <a:pt x="10" y="94"/>
                    <a:pt x="7" y="91"/>
                    <a:pt x="7" y="87"/>
                  </a:cubicBezTo>
                  <a:cubicBezTo>
                    <a:pt x="7" y="83"/>
                    <a:pt x="10" y="80"/>
                    <a:pt x="14" y="80"/>
                  </a:cubicBezTo>
                  <a:cubicBezTo>
                    <a:pt x="18" y="80"/>
                    <a:pt x="21" y="83"/>
                    <a:pt x="21" y="87"/>
                  </a:cubicBezTo>
                  <a:cubicBezTo>
                    <a:pt x="21" y="91"/>
                    <a:pt x="18" y="94"/>
                    <a:pt x="14" y="94"/>
                  </a:cubicBezTo>
                  <a:close/>
                  <a:moveTo>
                    <a:pt x="24" y="54"/>
                  </a:moveTo>
                  <a:cubicBezTo>
                    <a:pt x="24" y="55"/>
                    <a:pt x="24" y="55"/>
                    <a:pt x="23" y="55"/>
                  </a:cubicBezTo>
                  <a:cubicBezTo>
                    <a:pt x="5" y="55"/>
                    <a:pt x="5" y="55"/>
                    <a:pt x="5" y="55"/>
                  </a:cubicBezTo>
                  <a:cubicBezTo>
                    <a:pt x="5" y="55"/>
                    <a:pt x="4" y="55"/>
                    <a:pt x="4" y="54"/>
                  </a:cubicBezTo>
                  <a:cubicBezTo>
                    <a:pt x="4" y="6"/>
                    <a:pt x="4" y="6"/>
                    <a:pt x="4" y="6"/>
                  </a:cubicBezTo>
                  <a:cubicBezTo>
                    <a:pt x="4" y="6"/>
                    <a:pt x="5" y="5"/>
                    <a:pt x="5" y="5"/>
                  </a:cubicBezTo>
                  <a:cubicBezTo>
                    <a:pt x="23" y="5"/>
                    <a:pt x="23" y="5"/>
                    <a:pt x="23" y="5"/>
                  </a:cubicBezTo>
                  <a:cubicBezTo>
                    <a:pt x="24" y="5"/>
                    <a:pt x="24" y="6"/>
                    <a:pt x="24" y="6"/>
                  </a:cubicBezTo>
                  <a:lnTo>
                    <a:pt x="24"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8" name="Freeform 67"/>
            <p:cNvSpPr>
              <a:spLocks/>
            </p:cNvSpPr>
            <p:nvPr/>
          </p:nvSpPr>
          <p:spPr bwMode="auto">
            <a:xfrm>
              <a:off x="6338147" y="2811177"/>
              <a:ext cx="42967" cy="11373"/>
            </a:xfrm>
            <a:custGeom>
              <a:avLst/>
              <a:gdLst>
                <a:gd name="T0" fmla="*/ 14 w 14"/>
                <a:gd name="T1" fmla="*/ 3 h 4"/>
                <a:gd name="T2" fmla="*/ 14 w 14"/>
                <a:gd name="T3" fmla="*/ 4 h 4"/>
                <a:gd name="T4" fmla="*/ 0 w 14"/>
                <a:gd name="T5" fmla="*/ 4 h 4"/>
                <a:gd name="T6" fmla="*/ 0 w 14"/>
                <a:gd name="T7" fmla="*/ 3 h 4"/>
                <a:gd name="T8" fmla="*/ 0 w 14"/>
                <a:gd name="T9" fmla="*/ 1 h 4"/>
                <a:gd name="T10" fmla="*/ 0 w 14"/>
                <a:gd name="T11" fmla="*/ 0 h 4"/>
                <a:gd name="T12" fmla="*/ 14 w 14"/>
                <a:gd name="T13" fmla="*/ 0 h 4"/>
                <a:gd name="T14" fmla="*/ 14 w 14"/>
                <a:gd name="T15" fmla="*/ 1 h 4"/>
                <a:gd name="T16" fmla="*/ 14 w 1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
                  <a:moveTo>
                    <a:pt x="14" y="3"/>
                  </a:moveTo>
                  <a:cubicBezTo>
                    <a:pt x="14" y="3"/>
                    <a:pt x="14" y="4"/>
                    <a:pt x="14" y="4"/>
                  </a:cubicBezTo>
                  <a:cubicBezTo>
                    <a:pt x="0" y="4"/>
                    <a:pt x="0" y="4"/>
                    <a:pt x="0" y="4"/>
                  </a:cubicBezTo>
                  <a:cubicBezTo>
                    <a:pt x="0" y="4"/>
                    <a:pt x="0" y="3"/>
                    <a:pt x="0" y="3"/>
                  </a:cubicBezTo>
                  <a:cubicBezTo>
                    <a:pt x="0" y="1"/>
                    <a:pt x="0" y="1"/>
                    <a:pt x="0" y="1"/>
                  </a:cubicBezTo>
                  <a:cubicBezTo>
                    <a:pt x="0" y="0"/>
                    <a:pt x="0" y="0"/>
                    <a:pt x="0" y="0"/>
                  </a:cubicBezTo>
                  <a:cubicBezTo>
                    <a:pt x="14" y="0"/>
                    <a:pt x="14" y="0"/>
                    <a:pt x="14" y="0"/>
                  </a:cubicBezTo>
                  <a:cubicBezTo>
                    <a:pt x="14" y="0"/>
                    <a:pt x="14" y="0"/>
                    <a:pt x="14" y="1"/>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9" name="Freeform 68"/>
            <p:cNvSpPr>
              <a:spLocks/>
            </p:cNvSpPr>
            <p:nvPr/>
          </p:nvSpPr>
          <p:spPr bwMode="auto">
            <a:xfrm>
              <a:off x="6338147" y="2826341"/>
              <a:ext cx="45494" cy="11373"/>
            </a:xfrm>
            <a:custGeom>
              <a:avLst/>
              <a:gdLst>
                <a:gd name="T0" fmla="*/ 15 w 15"/>
                <a:gd name="T1" fmla="*/ 3 h 4"/>
                <a:gd name="T2" fmla="*/ 14 w 15"/>
                <a:gd name="T3" fmla="*/ 4 h 4"/>
                <a:gd name="T4" fmla="*/ 0 w 15"/>
                <a:gd name="T5" fmla="*/ 4 h 4"/>
                <a:gd name="T6" fmla="*/ 0 w 15"/>
                <a:gd name="T7" fmla="*/ 3 h 4"/>
                <a:gd name="T8" fmla="*/ 0 w 15"/>
                <a:gd name="T9" fmla="*/ 1 h 4"/>
                <a:gd name="T10" fmla="*/ 0 w 15"/>
                <a:gd name="T11" fmla="*/ 0 h 4"/>
                <a:gd name="T12" fmla="*/ 14 w 15"/>
                <a:gd name="T13" fmla="*/ 0 h 4"/>
                <a:gd name="T14" fmla="*/ 15 w 15"/>
                <a:gd name="T15" fmla="*/ 1 h 4"/>
                <a:gd name="T16" fmla="*/ 15 w 15"/>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
                  <a:moveTo>
                    <a:pt x="15" y="3"/>
                  </a:moveTo>
                  <a:cubicBezTo>
                    <a:pt x="15" y="3"/>
                    <a:pt x="14" y="4"/>
                    <a:pt x="14" y="4"/>
                  </a:cubicBezTo>
                  <a:cubicBezTo>
                    <a:pt x="0" y="4"/>
                    <a:pt x="0" y="4"/>
                    <a:pt x="0" y="4"/>
                  </a:cubicBezTo>
                  <a:cubicBezTo>
                    <a:pt x="0" y="4"/>
                    <a:pt x="0" y="3"/>
                    <a:pt x="0" y="3"/>
                  </a:cubicBezTo>
                  <a:cubicBezTo>
                    <a:pt x="0" y="1"/>
                    <a:pt x="0" y="1"/>
                    <a:pt x="0" y="1"/>
                  </a:cubicBezTo>
                  <a:cubicBezTo>
                    <a:pt x="0" y="0"/>
                    <a:pt x="0" y="0"/>
                    <a:pt x="0" y="0"/>
                  </a:cubicBezTo>
                  <a:cubicBezTo>
                    <a:pt x="14" y="0"/>
                    <a:pt x="14" y="0"/>
                    <a:pt x="14" y="0"/>
                  </a:cubicBezTo>
                  <a:cubicBezTo>
                    <a:pt x="14" y="0"/>
                    <a:pt x="15" y="0"/>
                    <a:pt x="15" y="1"/>
                  </a:cubicBezTo>
                  <a:lnTo>
                    <a:pt x="15"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0" name="Freeform 69"/>
            <p:cNvSpPr>
              <a:spLocks noEditPoints="1"/>
            </p:cNvSpPr>
            <p:nvPr/>
          </p:nvSpPr>
          <p:spPr bwMode="auto">
            <a:xfrm>
              <a:off x="6407652" y="2774528"/>
              <a:ext cx="204724" cy="295713"/>
            </a:xfrm>
            <a:custGeom>
              <a:avLst/>
              <a:gdLst>
                <a:gd name="T0" fmla="*/ 23 w 68"/>
                <a:gd name="T1" fmla="*/ 0 h 98"/>
                <a:gd name="T2" fmla="*/ 0 w 68"/>
                <a:gd name="T3" fmla="*/ 12 h 98"/>
                <a:gd name="T4" fmla="*/ 0 w 68"/>
                <a:gd name="T5" fmla="*/ 13 h 98"/>
                <a:gd name="T6" fmla="*/ 44 w 68"/>
                <a:gd name="T7" fmla="*/ 97 h 98"/>
                <a:gd name="T8" fmla="*/ 45 w 68"/>
                <a:gd name="T9" fmla="*/ 98 h 98"/>
                <a:gd name="T10" fmla="*/ 67 w 68"/>
                <a:gd name="T11" fmla="*/ 86 h 98"/>
                <a:gd name="T12" fmla="*/ 68 w 68"/>
                <a:gd name="T13" fmla="*/ 85 h 98"/>
                <a:gd name="T14" fmla="*/ 24 w 68"/>
                <a:gd name="T15" fmla="*/ 0 h 98"/>
                <a:gd name="T16" fmla="*/ 23 w 68"/>
                <a:gd name="T17" fmla="*/ 0 h 98"/>
                <a:gd name="T18" fmla="*/ 54 w 68"/>
                <a:gd name="T19" fmla="*/ 89 h 98"/>
                <a:gd name="T20" fmla="*/ 45 w 68"/>
                <a:gd name="T21" fmla="*/ 86 h 98"/>
                <a:gd name="T22" fmla="*/ 48 w 68"/>
                <a:gd name="T23" fmla="*/ 77 h 98"/>
                <a:gd name="T24" fmla="*/ 57 w 68"/>
                <a:gd name="T25" fmla="*/ 80 h 98"/>
                <a:gd name="T26" fmla="*/ 54 w 68"/>
                <a:gd name="T27" fmla="*/ 89 h 98"/>
                <a:gd name="T28" fmla="*/ 45 w 68"/>
                <a:gd name="T29" fmla="*/ 49 h 98"/>
                <a:gd name="T30" fmla="*/ 45 w 68"/>
                <a:gd name="T31" fmla="*/ 50 h 98"/>
                <a:gd name="T32" fmla="*/ 29 w 68"/>
                <a:gd name="T33" fmla="*/ 59 h 98"/>
                <a:gd name="T34" fmla="*/ 28 w 68"/>
                <a:gd name="T35" fmla="*/ 58 h 98"/>
                <a:gd name="T36" fmla="*/ 6 w 68"/>
                <a:gd name="T37" fmla="*/ 15 h 98"/>
                <a:gd name="T38" fmla="*/ 6 w 68"/>
                <a:gd name="T39" fmla="*/ 14 h 98"/>
                <a:gd name="T40" fmla="*/ 22 w 68"/>
                <a:gd name="T41" fmla="*/ 6 h 98"/>
                <a:gd name="T42" fmla="*/ 23 w 68"/>
                <a:gd name="T43" fmla="*/ 6 h 98"/>
                <a:gd name="T44" fmla="*/ 45 w 68"/>
                <a:gd name="T45" fmla="*/ 4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8" h="98">
                  <a:moveTo>
                    <a:pt x="23" y="0"/>
                  </a:moveTo>
                  <a:cubicBezTo>
                    <a:pt x="0" y="12"/>
                    <a:pt x="0" y="12"/>
                    <a:pt x="0" y="12"/>
                  </a:cubicBezTo>
                  <a:cubicBezTo>
                    <a:pt x="0" y="12"/>
                    <a:pt x="0" y="12"/>
                    <a:pt x="0" y="13"/>
                  </a:cubicBezTo>
                  <a:cubicBezTo>
                    <a:pt x="44" y="97"/>
                    <a:pt x="44" y="97"/>
                    <a:pt x="44" y="97"/>
                  </a:cubicBezTo>
                  <a:cubicBezTo>
                    <a:pt x="44" y="98"/>
                    <a:pt x="44" y="98"/>
                    <a:pt x="45" y="98"/>
                  </a:cubicBezTo>
                  <a:cubicBezTo>
                    <a:pt x="67" y="86"/>
                    <a:pt x="67" y="86"/>
                    <a:pt x="67" y="86"/>
                  </a:cubicBezTo>
                  <a:cubicBezTo>
                    <a:pt x="68" y="86"/>
                    <a:pt x="68" y="85"/>
                    <a:pt x="68" y="85"/>
                  </a:cubicBezTo>
                  <a:cubicBezTo>
                    <a:pt x="24" y="0"/>
                    <a:pt x="24" y="0"/>
                    <a:pt x="24" y="0"/>
                  </a:cubicBezTo>
                  <a:cubicBezTo>
                    <a:pt x="24" y="0"/>
                    <a:pt x="23" y="0"/>
                    <a:pt x="23" y="0"/>
                  </a:cubicBezTo>
                  <a:close/>
                  <a:moveTo>
                    <a:pt x="54" y="89"/>
                  </a:moveTo>
                  <a:cubicBezTo>
                    <a:pt x="51" y="90"/>
                    <a:pt x="47" y="89"/>
                    <a:pt x="45" y="86"/>
                  </a:cubicBezTo>
                  <a:cubicBezTo>
                    <a:pt x="44" y="83"/>
                    <a:pt x="45" y="79"/>
                    <a:pt x="48" y="77"/>
                  </a:cubicBezTo>
                  <a:cubicBezTo>
                    <a:pt x="52" y="75"/>
                    <a:pt x="56" y="76"/>
                    <a:pt x="57" y="80"/>
                  </a:cubicBezTo>
                  <a:cubicBezTo>
                    <a:pt x="59" y="83"/>
                    <a:pt x="58" y="87"/>
                    <a:pt x="54" y="89"/>
                  </a:cubicBezTo>
                  <a:close/>
                  <a:moveTo>
                    <a:pt x="45" y="49"/>
                  </a:moveTo>
                  <a:cubicBezTo>
                    <a:pt x="46" y="50"/>
                    <a:pt x="45" y="50"/>
                    <a:pt x="45" y="50"/>
                  </a:cubicBezTo>
                  <a:cubicBezTo>
                    <a:pt x="29" y="59"/>
                    <a:pt x="29" y="59"/>
                    <a:pt x="29" y="59"/>
                  </a:cubicBezTo>
                  <a:cubicBezTo>
                    <a:pt x="29" y="59"/>
                    <a:pt x="28" y="59"/>
                    <a:pt x="28" y="58"/>
                  </a:cubicBezTo>
                  <a:cubicBezTo>
                    <a:pt x="6" y="15"/>
                    <a:pt x="6" y="15"/>
                    <a:pt x="6" y="15"/>
                  </a:cubicBezTo>
                  <a:cubicBezTo>
                    <a:pt x="6" y="15"/>
                    <a:pt x="6" y="14"/>
                    <a:pt x="6" y="14"/>
                  </a:cubicBezTo>
                  <a:cubicBezTo>
                    <a:pt x="22" y="6"/>
                    <a:pt x="22" y="6"/>
                    <a:pt x="22" y="6"/>
                  </a:cubicBezTo>
                  <a:cubicBezTo>
                    <a:pt x="22" y="6"/>
                    <a:pt x="23" y="6"/>
                    <a:pt x="23" y="6"/>
                  </a:cubicBezTo>
                  <a:lnTo>
                    <a:pt x="45"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1" name="Freeform 70"/>
            <p:cNvSpPr>
              <a:spLocks/>
            </p:cNvSpPr>
            <p:nvPr/>
          </p:nvSpPr>
          <p:spPr bwMode="auto">
            <a:xfrm>
              <a:off x="6440509" y="2813704"/>
              <a:ext cx="41704" cy="30330"/>
            </a:xfrm>
            <a:custGeom>
              <a:avLst/>
              <a:gdLst>
                <a:gd name="T0" fmla="*/ 14 w 14"/>
                <a:gd name="T1" fmla="*/ 2 h 10"/>
                <a:gd name="T2" fmla="*/ 14 w 14"/>
                <a:gd name="T3" fmla="*/ 3 h 10"/>
                <a:gd name="T4" fmla="*/ 2 w 14"/>
                <a:gd name="T5" fmla="*/ 9 h 10"/>
                <a:gd name="T6" fmla="*/ 1 w 14"/>
                <a:gd name="T7" fmla="*/ 9 h 10"/>
                <a:gd name="T8" fmla="*/ 0 w 14"/>
                <a:gd name="T9" fmla="*/ 7 h 10"/>
                <a:gd name="T10" fmla="*/ 0 w 14"/>
                <a:gd name="T11" fmla="*/ 6 h 10"/>
                <a:gd name="T12" fmla="*/ 12 w 14"/>
                <a:gd name="T13" fmla="*/ 0 h 10"/>
                <a:gd name="T14" fmla="*/ 13 w 14"/>
                <a:gd name="T15" fmla="*/ 0 h 10"/>
                <a:gd name="T16" fmla="*/ 14 w 14"/>
                <a:gd name="T1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0">
                  <a:moveTo>
                    <a:pt x="14" y="2"/>
                  </a:moveTo>
                  <a:cubicBezTo>
                    <a:pt x="14" y="3"/>
                    <a:pt x="14" y="3"/>
                    <a:pt x="14" y="3"/>
                  </a:cubicBezTo>
                  <a:cubicBezTo>
                    <a:pt x="2" y="9"/>
                    <a:pt x="2" y="9"/>
                    <a:pt x="2" y="9"/>
                  </a:cubicBezTo>
                  <a:cubicBezTo>
                    <a:pt x="1" y="10"/>
                    <a:pt x="1" y="9"/>
                    <a:pt x="1" y="9"/>
                  </a:cubicBezTo>
                  <a:cubicBezTo>
                    <a:pt x="0" y="7"/>
                    <a:pt x="0" y="7"/>
                    <a:pt x="0" y="7"/>
                  </a:cubicBezTo>
                  <a:cubicBezTo>
                    <a:pt x="0" y="7"/>
                    <a:pt x="0" y="6"/>
                    <a:pt x="0" y="6"/>
                  </a:cubicBezTo>
                  <a:cubicBezTo>
                    <a:pt x="12" y="0"/>
                    <a:pt x="12" y="0"/>
                    <a:pt x="12" y="0"/>
                  </a:cubicBezTo>
                  <a:cubicBezTo>
                    <a:pt x="12" y="0"/>
                    <a:pt x="13" y="0"/>
                    <a:pt x="13" y="0"/>
                  </a:cubicBezTo>
                  <a:lnTo>
                    <a:pt x="1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2" name="Freeform 71"/>
            <p:cNvSpPr>
              <a:spLocks/>
            </p:cNvSpPr>
            <p:nvPr/>
          </p:nvSpPr>
          <p:spPr bwMode="auto">
            <a:xfrm>
              <a:off x="6446828" y="2826341"/>
              <a:ext cx="45494" cy="30330"/>
            </a:xfrm>
            <a:custGeom>
              <a:avLst/>
              <a:gdLst>
                <a:gd name="T0" fmla="*/ 14 w 15"/>
                <a:gd name="T1" fmla="*/ 3 h 10"/>
                <a:gd name="T2" fmla="*/ 14 w 15"/>
                <a:gd name="T3" fmla="*/ 4 h 10"/>
                <a:gd name="T4" fmla="*/ 2 w 15"/>
                <a:gd name="T5" fmla="*/ 10 h 10"/>
                <a:gd name="T6" fmla="*/ 1 w 15"/>
                <a:gd name="T7" fmla="*/ 9 h 10"/>
                <a:gd name="T8" fmla="*/ 0 w 15"/>
                <a:gd name="T9" fmla="*/ 8 h 10"/>
                <a:gd name="T10" fmla="*/ 1 w 15"/>
                <a:gd name="T11" fmla="*/ 6 h 10"/>
                <a:gd name="T12" fmla="*/ 12 w 15"/>
                <a:gd name="T13" fmla="*/ 0 h 10"/>
                <a:gd name="T14" fmla="*/ 13 w 15"/>
                <a:gd name="T15" fmla="*/ 1 h 10"/>
                <a:gd name="T16" fmla="*/ 14 w 15"/>
                <a:gd name="T17"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0">
                  <a:moveTo>
                    <a:pt x="14" y="3"/>
                  </a:moveTo>
                  <a:cubicBezTo>
                    <a:pt x="15" y="3"/>
                    <a:pt x="14" y="3"/>
                    <a:pt x="14" y="4"/>
                  </a:cubicBezTo>
                  <a:cubicBezTo>
                    <a:pt x="2" y="10"/>
                    <a:pt x="2" y="10"/>
                    <a:pt x="2" y="10"/>
                  </a:cubicBezTo>
                  <a:cubicBezTo>
                    <a:pt x="2" y="10"/>
                    <a:pt x="1" y="10"/>
                    <a:pt x="1" y="9"/>
                  </a:cubicBezTo>
                  <a:cubicBezTo>
                    <a:pt x="0" y="8"/>
                    <a:pt x="0" y="8"/>
                    <a:pt x="0" y="8"/>
                  </a:cubicBezTo>
                  <a:cubicBezTo>
                    <a:pt x="0" y="7"/>
                    <a:pt x="0" y="7"/>
                    <a:pt x="1" y="6"/>
                  </a:cubicBezTo>
                  <a:cubicBezTo>
                    <a:pt x="12" y="0"/>
                    <a:pt x="12" y="0"/>
                    <a:pt x="12" y="0"/>
                  </a:cubicBezTo>
                  <a:cubicBezTo>
                    <a:pt x="13" y="0"/>
                    <a:pt x="13" y="0"/>
                    <a:pt x="13" y="1"/>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sp>
        <p:nvSpPr>
          <p:cNvPr id="2068" name="Freeform 76"/>
          <p:cNvSpPr>
            <a:spLocks/>
          </p:cNvSpPr>
          <p:nvPr/>
        </p:nvSpPr>
        <p:spPr bwMode="auto">
          <a:xfrm>
            <a:off x="5859463" y="5208589"/>
            <a:ext cx="74612" cy="111125"/>
          </a:xfrm>
          <a:custGeom>
            <a:avLst/>
            <a:gdLst>
              <a:gd name="T0" fmla="*/ 69795 w 14"/>
              <a:gd name="T1" fmla="*/ 0 h 21"/>
              <a:gd name="T2" fmla="*/ 5369 w 14"/>
              <a:gd name="T3" fmla="*/ 0 h 21"/>
              <a:gd name="T4" fmla="*/ 0 w 14"/>
              <a:gd name="T5" fmla="*/ 5264 h 21"/>
              <a:gd name="T6" fmla="*/ 0 w 14"/>
              <a:gd name="T7" fmla="*/ 105271 h 21"/>
              <a:gd name="T8" fmla="*/ 5369 w 14"/>
              <a:gd name="T9" fmla="*/ 110535 h 21"/>
              <a:gd name="T10" fmla="*/ 69795 w 14"/>
              <a:gd name="T11" fmla="*/ 110535 h 21"/>
              <a:gd name="T12" fmla="*/ 75164 w 14"/>
              <a:gd name="T13" fmla="*/ 105271 h 21"/>
              <a:gd name="T14" fmla="*/ 75164 w 14"/>
              <a:gd name="T15" fmla="*/ 5264 h 21"/>
              <a:gd name="T16" fmla="*/ 69795 w 14"/>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21">
                <a:moveTo>
                  <a:pt x="13" y="0"/>
                </a:moveTo>
                <a:cubicBezTo>
                  <a:pt x="1" y="0"/>
                  <a:pt x="1" y="0"/>
                  <a:pt x="1" y="0"/>
                </a:cubicBezTo>
                <a:cubicBezTo>
                  <a:pt x="1" y="0"/>
                  <a:pt x="0" y="0"/>
                  <a:pt x="0" y="1"/>
                </a:cubicBezTo>
                <a:cubicBezTo>
                  <a:pt x="0" y="20"/>
                  <a:pt x="0" y="20"/>
                  <a:pt x="0" y="20"/>
                </a:cubicBezTo>
                <a:cubicBezTo>
                  <a:pt x="0" y="21"/>
                  <a:pt x="1" y="21"/>
                  <a:pt x="1" y="21"/>
                </a:cubicBezTo>
                <a:cubicBezTo>
                  <a:pt x="13" y="21"/>
                  <a:pt x="13" y="21"/>
                  <a:pt x="13" y="21"/>
                </a:cubicBezTo>
                <a:cubicBezTo>
                  <a:pt x="14" y="21"/>
                  <a:pt x="14" y="21"/>
                  <a:pt x="14" y="20"/>
                </a:cubicBezTo>
                <a:cubicBezTo>
                  <a:pt x="14" y="1"/>
                  <a:pt x="14" y="1"/>
                  <a:pt x="14" y="1"/>
                </a:cubicBezTo>
                <a:cubicBezTo>
                  <a:pt x="14" y="0"/>
                  <a:pt x="14" y="0"/>
                  <a:pt x="13" y="0"/>
                </a:cubicBezTo>
                <a:close/>
              </a:path>
            </a:pathLst>
          </a:custGeom>
          <a:solidFill>
            <a:srgbClr val="F6F6F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9" name="Freeform 77"/>
          <p:cNvSpPr>
            <a:spLocks/>
          </p:cNvSpPr>
          <p:nvPr/>
        </p:nvSpPr>
        <p:spPr bwMode="auto">
          <a:xfrm>
            <a:off x="5984875" y="5254625"/>
            <a:ext cx="76200" cy="65088"/>
          </a:xfrm>
          <a:custGeom>
            <a:avLst/>
            <a:gdLst>
              <a:gd name="T0" fmla="*/ 69795 w 14"/>
              <a:gd name="T1" fmla="*/ 0 h 12"/>
              <a:gd name="T2" fmla="*/ 5369 w 14"/>
              <a:gd name="T3" fmla="*/ 0 h 12"/>
              <a:gd name="T4" fmla="*/ 0 w 14"/>
              <a:gd name="T5" fmla="*/ 0 h 12"/>
              <a:gd name="T6" fmla="*/ 0 w 14"/>
              <a:gd name="T7" fmla="*/ 64109 h 12"/>
              <a:gd name="T8" fmla="*/ 5369 w 14"/>
              <a:gd name="T9" fmla="*/ 64109 h 12"/>
              <a:gd name="T10" fmla="*/ 69795 w 14"/>
              <a:gd name="T11" fmla="*/ 64109 h 12"/>
              <a:gd name="T12" fmla="*/ 75164 w 14"/>
              <a:gd name="T13" fmla="*/ 64109 h 12"/>
              <a:gd name="T14" fmla="*/ 75164 w 14"/>
              <a:gd name="T15" fmla="*/ 0 h 12"/>
              <a:gd name="T16" fmla="*/ 69795 w 14"/>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12">
                <a:moveTo>
                  <a:pt x="13" y="0"/>
                </a:moveTo>
                <a:cubicBezTo>
                  <a:pt x="1" y="0"/>
                  <a:pt x="1" y="0"/>
                  <a:pt x="1" y="0"/>
                </a:cubicBezTo>
                <a:cubicBezTo>
                  <a:pt x="0" y="0"/>
                  <a:pt x="0" y="0"/>
                  <a:pt x="0" y="0"/>
                </a:cubicBezTo>
                <a:cubicBezTo>
                  <a:pt x="0" y="12"/>
                  <a:pt x="0" y="12"/>
                  <a:pt x="0" y="12"/>
                </a:cubicBezTo>
                <a:cubicBezTo>
                  <a:pt x="0" y="12"/>
                  <a:pt x="0" y="12"/>
                  <a:pt x="1" y="12"/>
                </a:cubicBezTo>
                <a:cubicBezTo>
                  <a:pt x="13" y="12"/>
                  <a:pt x="13" y="12"/>
                  <a:pt x="13" y="12"/>
                </a:cubicBezTo>
                <a:cubicBezTo>
                  <a:pt x="13" y="12"/>
                  <a:pt x="14" y="12"/>
                  <a:pt x="14" y="12"/>
                </a:cubicBezTo>
                <a:cubicBezTo>
                  <a:pt x="14" y="0"/>
                  <a:pt x="14" y="0"/>
                  <a:pt x="14" y="0"/>
                </a:cubicBezTo>
                <a:cubicBezTo>
                  <a:pt x="14" y="0"/>
                  <a:pt x="13" y="0"/>
                  <a:pt x="13" y="0"/>
                </a:cubicBezTo>
                <a:close/>
              </a:path>
            </a:pathLst>
          </a:custGeom>
          <a:solidFill>
            <a:srgbClr val="F6F6F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70" name="Freeform 78"/>
          <p:cNvSpPr>
            <a:spLocks/>
          </p:cNvSpPr>
          <p:nvPr/>
        </p:nvSpPr>
        <p:spPr bwMode="auto">
          <a:xfrm>
            <a:off x="6107114" y="5124451"/>
            <a:ext cx="73025" cy="195263"/>
          </a:xfrm>
          <a:custGeom>
            <a:avLst/>
            <a:gdLst>
              <a:gd name="T0" fmla="*/ 67743 w 14"/>
              <a:gd name="T1" fmla="*/ 0 h 37"/>
              <a:gd name="T2" fmla="*/ 5211 w 14"/>
              <a:gd name="T3" fmla="*/ 0 h 37"/>
              <a:gd name="T4" fmla="*/ 0 w 14"/>
              <a:gd name="T5" fmla="*/ 10516 h 37"/>
              <a:gd name="T6" fmla="*/ 0 w 14"/>
              <a:gd name="T7" fmla="*/ 184025 h 37"/>
              <a:gd name="T8" fmla="*/ 5211 w 14"/>
              <a:gd name="T9" fmla="*/ 194541 h 37"/>
              <a:gd name="T10" fmla="*/ 67743 w 14"/>
              <a:gd name="T11" fmla="*/ 194541 h 37"/>
              <a:gd name="T12" fmla="*/ 72954 w 14"/>
              <a:gd name="T13" fmla="*/ 184025 h 37"/>
              <a:gd name="T14" fmla="*/ 72954 w 14"/>
              <a:gd name="T15" fmla="*/ 10516 h 37"/>
              <a:gd name="T16" fmla="*/ 67743 w 14"/>
              <a:gd name="T17" fmla="*/ 0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37">
                <a:moveTo>
                  <a:pt x="13" y="0"/>
                </a:moveTo>
                <a:cubicBezTo>
                  <a:pt x="1" y="0"/>
                  <a:pt x="1" y="0"/>
                  <a:pt x="1" y="0"/>
                </a:cubicBezTo>
                <a:cubicBezTo>
                  <a:pt x="1" y="0"/>
                  <a:pt x="0" y="1"/>
                  <a:pt x="0" y="2"/>
                </a:cubicBezTo>
                <a:cubicBezTo>
                  <a:pt x="0" y="35"/>
                  <a:pt x="0" y="35"/>
                  <a:pt x="0" y="35"/>
                </a:cubicBezTo>
                <a:cubicBezTo>
                  <a:pt x="0" y="36"/>
                  <a:pt x="1" y="37"/>
                  <a:pt x="1" y="37"/>
                </a:cubicBezTo>
                <a:cubicBezTo>
                  <a:pt x="13" y="37"/>
                  <a:pt x="13" y="37"/>
                  <a:pt x="13" y="37"/>
                </a:cubicBezTo>
                <a:cubicBezTo>
                  <a:pt x="14" y="37"/>
                  <a:pt x="14" y="36"/>
                  <a:pt x="14" y="35"/>
                </a:cubicBezTo>
                <a:cubicBezTo>
                  <a:pt x="14" y="2"/>
                  <a:pt x="14" y="2"/>
                  <a:pt x="14" y="2"/>
                </a:cubicBezTo>
                <a:cubicBezTo>
                  <a:pt x="14" y="1"/>
                  <a:pt x="14" y="0"/>
                  <a:pt x="13" y="0"/>
                </a:cubicBezTo>
                <a:close/>
              </a:path>
            </a:pathLst>
          </a:custGeom>
          <a:solidFill>
            <a:srgbClr val="F6F6F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71" name="Freeform 79"/>
          <p:cNvSpPr>
            <a:spLocks/>
          </p:cNvSpPr>
          <p:nvPr/>
        </p:nvSpPr>
        <p:spPr bwMode="auto">
          <a:xfrm>
            <a:off x="6232525" y="4938713"/>
            <a:ext cx="76200" cy="381000"/>
          </a:xfrm>
          <a:custGeom>
            <a:avLst/>
            <a:gdLst>
              <a:gd name="T0" fmla="*/ 69795 w 14"/>
              <a:gd name="T1" fmla="*/ 0 h 72"/>
              <a:gd name="T2" fmla="*/ 5369 w 14"/>
              <a:gd name="T3" fmla="*/ 0 h 72"/>
              <a:gd name="T4" fmla="*/ 0 w 14"/>
              <a:gd name="T5" fmla="*/ 21124 h 72"/>
              <a:gd name="T6" fmla="*/ 0 w 14"/>
              <a:gd name="T7" fmla="*/ 359115 h 72"/>
              <a:gd name="T8" fmla="*/ 5369 w 14"/>
              <a:gd name="T9" fmla="*/ 380239 h 72"/>
              <a:gd name="T10" fmla="*/ 69795 w 14"/>
              <a:gd name="T11" fmla="*/ 380239 h 72"/>
              <a:gd name="T12" fmla="*/ 75164 w 14"/>
              <a:gd name="T13" fmla="*/ 359115 h 72"/>
              <a:gd name="T14" fmla="*/ 75164 w 14"/>
              <a:gd name="T15" fmla="*/ 21124 h 72"/>
              <a:gd name="T16" fmla="*/ 69795 w 14"/>
              <a:gd name="T17" fmla="*/ 0 h 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72">
                <a:moveTo>
                  <a:pt x="13" y="0"/>
                </a:moveTo>
                <a:cubicBezTo>
                  <a:pt x="1" y="0"/>
                  <a:pt x="1" y="0"/>
                  <a:pt x="1" y="0"/>
                </a:cubicBezTo>
                <a:cubicBezTo>
                  <a:pt x="1" y="0"/>
                  <a:pt x="0" y="2"/>
                  <a:pt x="0" y="4"/>
                </a:cubicBezTo>
                <a:cubicBezTo>
                  <a:pt x="0" y="68"/>
                  <a:pt x="0" y="68"/>
                  <a:pt x="0" y="68"/>
                </a:cubicBezTo>
                <a:cubicBezTo>
                  <a:pt x="0" y="70"/>
                  <a:pt x="1" y="72"/>
                  <a:pt x="1" y="72"/>
                </a:cubicBezTo>
                <a:cubicBezTo>
                  <a:pt x="13" y="72"/>
                  <a:pt x="13" y="72"/>
                  <a:pt x="13" y="72"/>
                </a:cubicBezTo>
                <a:cubicBezTo>
                  <a:pt x="14" y="72"/>
                  <a:pt x="14" y="70"/>
                  <a:pt x="14" y="68"/>
                </a:cubicBezTo>
                <a:cubicBezTo>
                  <a:pt x="14" y="4"/>
                  <a:pt x="14" y="4"/>
                  <a:pt x="14" y="4"/>
                </a:cubicBezTo>
                <a:cubicBezTo>
                  <a:pt x="14" y="2"/>
                  <a:pt x="14" y="0"/>
                  <a:pt x="13" y="0"/>
                </a:cubicBezTo>
                <a:close/>
              </a:path>
            </a:pathLst>
          </a:custGeom>
          <a:solidFill>
            <a:srgbClr val="F6F6F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72" name="Freeform 80"/>
          <p:cNvSpPr>
            <a:spLocks/>
          </p:cNvSpPr>
          <p:nvPr/>
        </p:nvSpPr>
        <p:spPr bwMode="auto">
          <a:xfrm>
            <a:off x="5849938" y="4695825"/>
            <a:ext cx="463550" cy="482600"/>
          </a:xfrm>
          <a:custGeom>
            <a:avLst/>
            <a:gdLst>
              <a:gd name="T0" fmla="*/ 324973 w 209"/>
              <a:gd name="T1" fmla="*/ 106113 h 218"/>
              <a:gd name="T2" fmla="*/ 351501 w 209"/>
              <a:gd name="T3" fmla="*/ 128220 h 218"/>
              <a:gd name="T4" fmla="*/ 156960 w 209"/>
              <a:gd name="T5" fmla="*/ 422242 h 218"/>
              <a:gd name="T6" fmla="*/ 42003 w 209"/>
              <a:gd name="T7" fmla="*/ 360343 h 218"/>
              <a:gd name="T8" fmla="*/ 0 w 209"/>
              <a:gd name="T9" fmla="*/ 413400 h 218"/>
              <a:gd name="T10" fmla="*/ 30950 w 209"/>
              <a:gd name="T11" fmla="*/ 437717 h 218"/>
              <a:gd name="T12" fmla="*/ 50846 w 209"/>
              <a:gd name="T13" fmla="*/ 413400 h 218"/>
              <a:gd name="T14" fmla="*/ 172434 w 209"/>
              <a:gd name="T15" fmla="*/ 481931 h 218"/>
              <a:gd name="T16" fmla="*/ 389083 w 209"/>
              <a:gd name="T17" fmla="*/ 148116 h 218"/>
              <a:gd name="T18" fmla="*/ 415611 w 209"/>
              <a:gd name="T19" fmla="*/ 170223 h 218"/>
              <a:gd name="T20" fmla="*/ 435508 w 209"/>
              <a:gd name="T21" fmla="*/ 84006 h 218"/>
              <a:gd name="T22" fmla="*/ 462036 w 209"/>
              <a:gd name="T23" fmla="*/ 0 h 218"/>
              <a:gd name="T24" fmla="*/ 393504 w 209"/>
              <a:gd name="T25" fmla="*/ 53057 h 218"/>
              <a:gd name="T26" fmla="*/ 324973 w 209"/>
              <a:gd name="T27" fmla="*/ 106113 h 2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09" h="218">
                <a:moveTo>
                  <a:pt x="147" y="48"/>
                </a:moveTo>
                <a:lnTo>
                  <a:pt x="159" y="58"/>
                </a:lnTo>
                <a:lnTo>
                  <a:pt x="71" y="191"/>
                </a:lnTo>
                <a:lnTo>
                  <a:pt x="19" y="163"/>
                </a:lnTo>
                <a:lnTo>
                  <a:pt x="0" y="187"/>
                </a:lnTo>
                <a:lnTo>
                  <a:pt x="14" y="198"/>
                </a:lnTo>
                <a:lnTo>
                  <a:pt x="23" y="187"/>
                </a:lnTo>
                <a:lnTo>
                  <a:pt x="78" y="218"/>
                </a:lnTo>
                <a:lnTo>
                  <a:pt x="176" y="67"/>
                </a:lnTo>
                <a:lnTo>
                  <a:pt x="188" y="77"/>
                </a:lnTo>
                <a:lnTo>
                  <a:pt x="197" y="38"/>
                </a:lnTo>
                <a:lnTo>
                  <a:pt x="209" y="0"/>
                </a:lnTo>
                <a:lnTo>
                  <a:pt x="178" y="24"/>
                </a:lnTo>
                <a:lnTo>
                  <a:pt x="147" y="48"/>
                </a:lnTo>
                <a:close/>
              </a:path>
            </a:pathLst>
          </a:custGeom>
          <a:solidFill>
            <a:srgbClr val="F6F6F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73" name="任意多边形 59"/>
          <p:cNvSpPr>
            <a:spLocks/>
          </p:cNvSpPr>
          <p:nvPr/>
        </p:nvSpPr>
        <p:spPr bwMode="auto">
          <a:xfrm>
            <a:off x="8018463" y="4460875"/>
            <a:ext cx="336550" cy="319088"/>
          </a:xfrm>
          <a:custGeom>
            <a:avLst/>
            <a:gdLst/>
            <a:ahLst/>
            <a:cxnLst/>
            <a:rect l="0" t="0" r="r" b="b"/>
            <a:pathLst>
              <a:path w="336152" h="318969">
                <a:moveTo>
                  <a:pt x="283076" y="267157"/>
                </a:moveTo>
                <a:cubicBezTo>
                  <a:pt x="297035" y="267157"/>
                  <a:pt x="308351" y="278756"/>
                  <a:pt x="308351" y="293063"/>
                </a:cubicBezTo>
                <a:cubicBezTo>
                  <a:pt x="308351" y="307370"/>
                  <a:pt x="297035" y="318969"/>
                  <a:pt x="283076" y="318969"/>
                </a:cubicBezTo>
                <a:cubicBezTo>
                  <a:pt x="269117" y="318969"/>
                  <a:pt x="257801" y="307370"/>
                  <a:pt x="257801" y="293063"/>
                </a:cubicBezTo>
                <a:cubicBezTo>
                  <a:pt x="257801" y="278756"/>
                  <a:pt x="269117" y="267157"/>
                  <a:pt x="283076" y="267157"/>
                </a:cubicBezTo>
                <a:close/>
                <a:moveTo>
                  <a:pt x="154175" y="267157"/>
                </a:moveTo>
                <a:cubicBezTo>
                  <a:pt x="168134" y="267157"/>
                  <a:pt x="179450" y="278756"/>
                  <a:pt x="179450" y="293063"/>
                </a:cubicBezTo>
                <a:cubicBezTo>
                  <a:pt x="179450" y="307370"/>
                  <a:pt x="168134" y="318969"/>
                  <a:pt x="154175" y="318969"/>
                </a:cubicBezTo>
                <a:cubicBezTo>
                  <a:pt x="140216" y="318969"/>
                  <a:pt x="128900" y="307370"/>
                  <a:pt x="128900" y="293063"/>
                </a:cubicBezTo>
                <a:cubicBezTo>
                  <a:pt x="128900" y="278756"/>
                  <a:pt x="140216" y="267157"/>
                  <a:pt x="154175" y="267157"/>
                </a:cubicBezTo>
                <a:close/>
                <a:moveTo>
                  <a:pt x="243900" y="171113"/>
                </a:moveTo>
                <a:cubicBezTo>
                  <a:pt x="252973" y="171113"/>
                  <a:pt x="260329" y="177903"/>
                  <a:pt x="260329" y="186278"/>
                </a:cubicBezTo>
                <a:cubicBezTo>
                  <a:pt x="260329" y="194653"/>
                  <a:pt x="252973" y="201443"/>
                  <a:pt x="243900" y="201443"/>
                </a:cubicBezTo>
                <a:cubicBezTo>
                  <a:pt x="234827" y="201443"/>
                  <a:pt x="227471" y="194653"/>
                  <a:pt x="227471" y="186278"/>
                </a:cubicBezTo>
                <a:cubicBezTo>
                  <a:pt x="227471" y="177903"/>
                  <a:pt x="234827" y="171113"/>
                  <a:pt x="243900" y="171113"/>
                </a:cubicBezTo>
                <a:close/>
                <a:moveTo>
                  <a:pt x="190192" y="171113"/>
                </a:moveTo>
                <a:cubicBezTo>
                  <a:pt x="199615" y="171113"/>
                  <a:pt x="207253" y="177903"/>
                  <a:pt x="207253" y="186278"/>
                </a:cubicBezTo>
                <a:cubicBezTo>
                  <a:pt x="207253" y="194653"/>
                  <a:pt x="199615" y="201443"/>
                  <a:pt x="190192" y="201443"/>
                </a:cubicBezTo>
                <a:cubicBezTo>
                  <a:pt x="180769" y="201443"/>
                  <a:pt x="173131" y="194653"/>
                  <a:pt x="173131" y="186278"/>
                </a:cubicBezTo>
                <a:cubicBezTo>
                  <a:pt x="173131" y="177903"/>
                  <a:pt x="180769" y="171113"/>
                  <a:pt x="190192" y="171113"/>
                </a:cubicBezTo>
                <a:close/>
                <a:moveTo>
                  <a:pt x="271702" y="116772"/>
                </a:moveTo>
                <a:cubicBezTo>
                  <a:pt x="280775" y="116772"/>
                  <a:pt x="288131" y="124128"/>
                  <a:pt x="288131" y="133201"/>
                </a:cubicBezTo>
                <a:cubicBezTo>
                  <a:pt x="288131" y="142274"/>
                  <a:pt x="280775" y="149630"/>
                  <a:pt x="271702" y="149630"/>
                </a:cubicBezTo>
                <a:cubicBezTo>
                  <a:pt x="262629" y="149630"/>
                  <a:pt x="255273" y="142274"/>
                  <a:pt x="255273" y="133201"/>
                </a:cubicBezTo>
                <a:cubicBezTo>
                  <a:pt x="255273" y="124128"/>
                  <a:pt x="262629" y="116772"/>
                  <a:pt x="271702" y="116772"/>
                </a:cubicBezTo>
                <a:close/>
                <a:moveTo>
                  <a:pt x="160494" y="116772"/>
                </a:moveTo>
                <a:cubicBezTo>
                  <a:pt x="169567" y="116772"/>
                  <a:pt x="176923" y="124128"/>
                  <a:pt x="176923" y="133201"/>
                </a:cubicBezTo>
                <a:cubicBezTo>
                  <a:pt x="176923" y="142274"/>
                  <a:pt x="169567" y="149630"/>
                  <a:pt x="160494" y="149630"/>
                </a:cubicBezTo>
                <a:cubicBezTo>
                  <a:pt x="151421" y="149630"/>
                  <a:pt x="144065" y="142274"/>
                  <a:pt x="144065" y="133201"/>
                </a:cubicBezTo>
                <a:cubicBezTo>
                  <a:pt x="144065" y="124128"/>
                  <a:pt x="151421" y="116772"/>
                  <a:pt x="160494" y="116772"/>
                </a:cubicBezTo>
                <a:close/>
                <a:moveTo>
                  <a:pt x="3001" y="53586"/>
                </a:moveTo>
                <a:cubicBezTo>
                  <a:pt x="3001" y="53586"/>
                  <a:pt x="3001" y="53586"/>
                  <a:pt x="6002" y="53586"/>
                </a:cubicBezTo>
                <a:cubicBezTo>
                  <a:pt x="90040" y="53586"/>
                  <a:pt x="90040" y="53586"/>
                  <a:pt x="90040" y="53586"/>
                </a:cubicBezTo>
                <a:cubicBezTo>
                  <a:pt x="90040" y="53586"/>
                  <a:pt x="93042" y="53586"/>
                  <a:pt x="93042" y="53586"/>
                </a:cubicBezTo>
                <a:cubicBezTo>
                  <a:pt x="159072" y="219329"/>
                  <a:pt x="159072" y="219329"/>
                  <a:pt x="159072" y="219329"/>
                </a:cubicBezTo>
                <a:cubicBezTo>
                  <a:pt x="159072" y="219329"/>
                  <a:pt x="159072" y="222343"/>
                  <a:pt x="162073" y="222343"/>
                </a:cubicBezTo>
                <a:cubicBezTo>
                  <a:pt x="273124" y="222343"/>
                  <a:pt x="273124" y="222343"/>
                  <a:pt x="273124" y="222343"/>
                </a:cubicBezTo>
                <a:cubicBezTo>
                  <a:pt x="273124" y="222343"/>
                  <a:pt x="276125" y="219329"/>
                  <a:pt x="276125" y="219329"/>
                </a:cubicBezTo>
                <a:cubicBezTo>
                  <a:pt x="309140" y="119883"/>
                  <a:pt x="309140" y="119883"/>
                  <a:pt x="309140" y="119883"/>
                </a:cubicBezTo>
                <a:cubicBezTo>
                  <a:pt x="309140" y="116870"/>
                  <a:pt x="312141" y="116870"/>
                  <a:pt x="312141" y="116870"/>
                </a:cubicBezTo>
                <a:lnTo>
                  <a:pt x="333151" y="125910"/>
                </a:lnTo>
                <a:cubicBezTo>
                  <a:pt x="336152" y="125910"/>
                  <a:pt x="336152" y="125910"/>
                  <a:pt x="336152" y="128924"/>
                </a:cubicBezTo>
                <a:cubicBezTo>
                  <a:pt x="294133" y="246451"/>
                  <a:pt x="294133" y="246451"/>
                  <a:pt x="294133" y="246451"/>
                </a:cubicBezTo>
                <a:cubicBezTo>
                  <a:pt x="294133" y="246451"/>
                  <a:pt x="294133" y="249464"/>
                  <a:pt x="294133" y="249464"/>
                </a:cubicBezTo>
                <a:cubicBezTo>
                  <a:pt x="141064" y="249464"/>
                  <a:pt x="141064" y="249464"/>
                  <a:pt x="141064" y="249464"/>
                </a:cubicBezTo>
                <a:cubicBezTo>
                  <a:pt x="141064" y="249464"/>
                  <a:pt x="141064" y="246451"/>
                  <a:pt x="141064" y="246451"/>
                </a:cubicBezTo>
                <a:cubicBezTo>
                  <a:pt x="75034" y="80708"/>
                  <a:pt x="75034" y="80708"/>
                  <a:pt x="75034" y="80708"/>
                </a:cubicBezTo>
                <a:cubicBezTo>
                  <a:pt x="72032" y="80708"/>
                  <a:pt x="72032" y="80708"/>
                  <a:pt x="72032" y="80708"/>
                </a:cubicBezTo>
                <a:cubicBezTo>
                  <a:pt x="6002" y="80708"/>
                  <a:pt x="6002" y="80708"/>
                  <a:pt x="6002" y="80708"/>
                </a:cubicBezTo>
                <a:cubicBezTo>
                  <a:pt x="3001" y="80708"/>
                  <a:pt x="3001" y="80708"/>
                  <a:pt x="0" y="77694"/>
                </a:cubicBezTo>
                <a:cubicBezTo>
                  <a:pt x="3001" y="53586"/>
                  <a:pt x="3001" y="53586"/>
                  <a:pt x="3001" y="53586"/>
                </a:cubicBezTo>
                <a:close/>
                <a:moveTo>
                  <a:pt x="215877" y="2265"/>
                </a:moveTo>
                <a:cubicBezTo>
                  <a:pt x="218844" y="-754"/>
                  <a:pt x="218844" y="-754"/>
                  <a:pt x="218844" y="2265"/>
                </a:cubicBezTo>
                <a:cubicBezTo>
                  <a:pt x="251481" y="53587"/>
                  <a:pt x="251481" y="53587"/>
                  <a:pt x="251481" y="53587"/>
                </a:cubicBezTo>
                <a:cubicBezTo>
                  <a:pt x="251481" y="56605"/>
                  <a:pt x="251481" y="56605"/>
                  <a:pt x="248514" y="56605"/>
                </a:cubicBezTo>
                <a:cubicBezTo>
                  <a:pt x="233679" y="56605"/>
                  <a:pt x="233679" y="56605"/>
                  <a:pt x="233679" y="56605"/>
                </a:cubicBezTo>
                <a:cubicBezTo>
                  <a:pt x="230712" y="56605"/>
                  <a:pt x="230712" y="56605"/>
                  <a:pt x="230712" y="56605"/>
                </a:cubicBezTo>
                <a:cubicBezTo>
                  <a:pt x="230712" y="159248"/>
                  <a:pt x="230712" y="159248"/>
                  <a:pt x="230712" y="159248"/>
                </a:cubicBezTo>
                <a:cubicBezTo>
                  <a:pt x="230712" y="162267"/>
                  <a:pt x="230712" y="162267"/>
                  <a:pt x="230712" y="162267"/>
                </a:cubicBezTo>
                <a:lnTo>
                  <a:pt x="206976" y="162267"/>
                </a:lnTo>
                <a:cubicBezTo>
                  <a:pt x="204009" y="162267"/>
                  <a:pt x="204009" y="162267"/>
                  <a:pt x="204009" y="159248"/>
                </a:cubicBezTo>
                <a:cubicBezTo>
                  <a:pt x="204009" y="56605"/>
                  <a:pt x="204009" y="56605"/>
                  <a:pt x="204009" y="56605"/>
                </a:cubicBezTo>
                <a:cubicBezTo>
                  <a:pt x="186207" y="56605"/>
                  <a:pt x="186207" y="56605"/>
                  <a:pt x="186207" y="56605"/>
                </a:cubicBezTo>
                <a:cubicBezTo>
                  <a:pt x="186207" y="56605"/>
                  <a:pt x="183240" y="56605"/>
                  <a:pt x="186207" y="53587"/>
                </a:cubicBezTo>
                <a:cubicBezTo>
                  <a:pt x="215877" y="2265"/>
                  <a:pt x="215877" y="2265"/>
                  <a:pt x="215877" y="226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 name="文本框 52"/>
          <p:cNvSpPr txBox="1"/>
          <p:nvPr/>
        </p:nvSpPr>
        <p:spPr>
          <a:xfrm>
            <a:off x="5792788" y="2132014"/>
            <a:ext cx="544512" cy="307975"/>
          </a:xfrm>
          <a:prstGeom prst="rect">
            <a:avLst/>
          </a:prstGeom>
          <a:noFill/>
        </p:spPr>
        <p:txBody>
          <a:bodyPr wrap="none">
            <a:spAutoFit/>
          </a:bodyPr>
          <a:lstStyle/>
          <a:p>
            <a:pPr algn="ctr">
              <a:defRPr/>
            </a:pPr>
            <a:r>
              <a:rPr lang="zh-CN" altLang="en-US" sz="1400" dirty="0">
                <a:latin typeface="+mn-ea"/>
                <a:cs typeface="Tahoma" panose="020B0604030504040204" pitchFamily="34" charset="0"/>
              </a:rPr>
              <a:t>文本</a:t>
            </a:r>
          </a:p>
        </p:txBody>
      </p:sp>
      <p:sp>
        <p:nvSpPr>
          <p:cNvPr id="54" name="文本框 53"/>
          <p:cNvSpPr txBox="1"/>
          <p:nvPr/>
        </p:nvSpPr>
        <p:spPr>
          <a:xfrm>
            <a:off x="4154489" y="2998789"/>
            <a:ext cx="542925" cy="307975"/>
          </a:xfrm>
          <a:prstGeom prst="rect">
            <a:avLst/>
          </a:prstGeom>
          <a:noFill/>
        </p:spPr>
        <p:txBody>
          <a:bodyPr wrap="none">
            <a:spAutoFit/>
          </a:bodyPr>
          <a:lstStyle/>
          <a:p>
            <a:pPr>
              <a:defRPr/>
            </a:pPr>
            <a:r>
              <a:rPr lang="zh-CN" altLang="en-US" sz="1400" dirty="0">
                <a:latin typeface="+mn-ea"/>
                <a:cs typeface="Tahoma" panose="020B0604030504040204" pitchFamily="34" charset="0"/>
              </a:rPr>
              <a:t>文本</a:t>
            </a:r>
            <a:endParaRPr lang="zh-CN" altLang="en-US" sz="1400" dirty="0">
              <a:latin typeface="+mn-ea"/>
              <a:cs typeface="Tahoma" panose="020B0604030504040204" pitchFamily="34" charset="0"/>
            </a:endParaRPr>
          </a:p>
        </p:txBody>
      </p:sp>
      <p:sp>
        <p:nvSpPr>
          <p:cNvPr id="55" name="文本框 54"/>
          <p:cNvSpPr txBox="1"/>
          <p:nvPr/>
        </p:nvSpPr>
        <p:spPr>
          <a:xfrm>
            <a:off x="7531101" y="3048001"/>
            <a:ext cx="542925" cy="307975"/>
          </a:xfrm>
          <a:prstGeom prst="rect">
            <a:avLst/>
          </a:prstGeom>
          <a:noFill/>
        </p:spPr>
        <p:txBody>
          <a:bodyPr wrap="none">
            <a:spAutoFit/>
          </a:bodyPr>
          <a:lstStyle/>
          <a:p>
            <a:pPr>
              <a:defRPr/>
            </a:pPr>
            <a:r>
              <a:rPr lang="zh-CN" altLang="en-US" sz="1400" dirty="0">
                <a:latin typeface="+mn-ea"/>
                <a:cs typeface="Tahoma" panose="020B0604030504040204" pitchFamily="34" charset="0"/>
              </a:rPr>
              <a:t>文本</a:t>
            </a:r>
            <a:endParaRPr lang="zh-CN" altLang="en-US" sz="1400" dirty="0">
              <a:latin typeface="+mn-ea"/>
              <a:cs typeface="Tahoma" panose="020B0604030504040204" pitchFamily="34" charset="0"/>
            </a:endParaRPr>
          </a:p>
        </p:txBody>
      </p:sp>
      <p:sp>
        <p:nvSpPr>
          <p:cNvPr id="56" name="文本框 55"/>
          <p:cNvSpPr txBox="1"/>
          <p:nvPr/>
        </p:nvSpPr>
        <p:spPr>
          <a:xfrm>
            <a:off x="3700463" y="4781551"/>
            <a:ext cx="544512" cy="307975"/>
          </a:xfrm>
          <a:prstGeom prst="rect">
            <a:avLst/>
          </a:prstGeom>
          <a:noFill/>
        </p:spPr>
        <p:txBody>
          <a:bodyPr wrap="none">
            <a:spAutoFit/>
          </a:bodyPr>
          <a:lstStyle/>
          <a:p>
            <a:pPr>
              <a:defRPr/>
            </a:pPr>
            <a:r>
              <a:rPr lang="zh-CN" altLang="en-US" sz="1400" dirty="0">
                <a:latin typeface="+mn-ea"/>
                <a:cs typeface="Tahoma" panose="020B0604030504040204" pitchFamily="34" charset="0"/>
              </a:rPr>
              <a:t>文本</a:t>
            </a:r>
            <a:endParaRPr lang="zh-CN" altLang="en-US" sz="1400" dirty="0">
              <a:latin typeface="+mn-ea"/>
              <a:cs typeface="Tahoma" panose="020B0604030504040204" pitchFamily="34" charset="0"/>
            </a:endParaRPr>
          </a:p>
        </p:txBody>
      </p:sp>
      <p:sp>
        <p:nvSpPr>
          <p:cNvPr id="57" name="文本框 56"/>
          <p:cNvSpPr txBox="1"/>
          <p:nvPr/>
        </p:nvSpPr>
        <p:spPr>
          <a:xfrm>
            <a:off x="7947026" y="4781551"/>
            <a:ext cx="544513" cy="307975"/>
          </a:xfrm>
          <a:prstGeom prst="rect">
            <a:avLst/>
          </a:prstGeom>
          <a:noFill/>
        </p:spPr>
        <p:txBody>
          <a:bodyPr wrap="none">
            <a:spAutoFit/>
          </a:bodyPr>
          <a:lstStyle/>
          <a:p>
            <a:pPr>
              <a:defRPr/>
            </a:pPr>
            <a:r>
              <a:rPr lang="zh-CN" altLang="en-US" sz="1400" dirty="0">
                <a:latin typeface="+mn-ea"/>
                <a:cs typeface="Tahoma" panose="020B0604030504040204" pitchFamily="34" charset="0"/>
              </a:rPr>
              <a:t>文本</a:t>
            </a:r>
            <a:endParaRPr lang="zh-CN" altLang="en-US" sz="1400" dirty="0">
              <a:latin typeface="+mn-ea"/>
              <a:cs typeface="Tahoma" panose="020B0604030504040204" pitchFamily="34" charset="0"/>
            </a:endParaRPr>
          </a:p>
        </p:txBody>
      </p:sp>
      <p:sp>
        <p:nvSpPr>
          <p:cNvPr id="58" name="文本框 57"/>
          <p:cNvSpPr txBox="1"/>
          <p:nvPr/>
        </p:nvSpPr>
        <p:spPr>
          <a:xfrm>
            <a:off x="5297489" y="3916364"/>
            <a:ext cx="1665287" cy="708025"/>
          </a:xfrm>
          <a:prstGeom prst="rect">
            <a:avLst/>
          </a:prstGeom>
          <a:noFill/>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a:solidFill>
                  <a:srgbClr val="FFFFFF"/>
                </a:solidFill>
                <a:latin typeface="宋体" panose="02010600030101010101" pitchFamily="2" charset="-122"/>
                <a:ea typeface="Arial Unicode MS" panose="020B0604020202020204" pitchFamily="34" charset="-122"/>
                <a:cs typeface="Arial Unicode MS" panose="020B0604020202020204" pitchFamily="34" charset="-122"/>
              </a:rPr>
              <a:t>请在此处输入标题</a:t>
            </a:r>
          </a:p>
        </p:txBody>
      </p:sp>
      <p:sp>
        <p:nvSpPr>
          <p:cNvPr id="64" name="KSO_Shape"/>
          <p:cNvSpPr>
            <a:spLocks/>
          </p:cNvSpPr>
          <p:nvPr/>
        </p:nvSpPr>
        <p:spPr bwMode="auto">
          <a:xfrm flipH="1">
            <a:off x="3848100" y="4424363"/>
            <a:ext cx="249238" cy="360362"/>
          </a:xfrm>
          <a:custGeom>
            <a:avLst/>
            <a:gdLst>
              <a:gd name="T0" fmla="*/ 1112819 w 1519238"/>
              <a:gd name="T1" fmla="*/ 1659429 h 2201863"/>
              <a:gd name="T2" fmla="*/ 665489 w 1519238"/>
              <a:gd name="T3" fmla="*/ 1481972 h 2201863"/>
              <a:gd name="T4" fmla="*/ 263714 w 1519238"/>
              <a:gd name="T5" fmla="*/ 1362218 h 2201863"/>
              <a:gd name="T6" fmla="*/ 1202097 w 1519238"/>
              <a:gd name="T7" fmla="*/ 1234102 h 2201863"/>
              <a:gd name="T8" fmla="*/ 1186988 w 1519238"/>
              <a:gd name="T9" fmla="*/ 1231904 h 2201863"/>
              <a:gd name="T10" fmla="*/ 1132872 w 1519238"/>
              <a:gd name="T11" fmla="*/ 1234102 h 2201863"/>
              <a:gd name="T12" fmla="*/ 1115566 w 1519238"/>
              <a:gd name="T13" fmla="*/ 1233003 h 2201863"/>
              <a:gd name="T14" fmla="*/ 1099908 w 1519238"/>
              <a:gd name="T15" fmla="*/ 1222288 h 2201863"/>
              <a:gd name="T16" fmla="*/ 1094139 w 1519238"/>
              <a:gd name="T17" fmla="*/ 1231355 h 2201863"/>
              <a:gd name="T18" fmla="*/ 1074360 w 1519238"/>
              <a:gd name="T19" fmla="*/ 1230256 h 2201863"/>
              <a:gd name="T20" fmla="*/ 1070790 w 1519238"/>
              <a:gd name="T21" fmla="*/ 1222838 h 2201863"/>
              <a:gd name="T22" fmla="*/ 1052110 w 1519238"/>
              <a:gd name="T23" fmla="*/ 1231904 h 2201863"/>
              <a:gd name="T24" fmla="*/ 1044968 w 1519238"/>
              <a:gd name="T25" fmla="*/ 1222288 h 2201863"/>
              <a:gd name="T26" fmla="*/ 267010 w 1519238"/>
              <a:gd name="T27" fmla="*/ 1230256 h 2201863"/>
              <a:gd name="T28" fmla="*/ 262889 w 1519238"/>
              <a:gd name="T29" fmla="*/ 1222563 h 2201863"/>
              <a:gd name="T30" fmla="*/ 246682 w 1519238"/>
              <a:gd name="T31" fmla="*/ 1234102 h 2201863"/>
              <a:gd name="T32" fmla="*/ 228003 w 1519238"/>
              <a:gd name="T33" fmla="*/ 1222838 h 2201863"/>
              <a:gd name="T34" fmla="*/ 224157 w 1519238"/>
              <a:gd name="T35" fmla="*/ 1224212 h 2201863"/>
              <a:gd name="T36" fmla="*/ 204378 w 1519238"/>
              <a:gd name="T37" fmla="*/ 1230805 h 2201863"/>
              <a:gd name="T38" fmla="*/ 196961 w 1519238"/>
              <a:gd name="T39" fmla="*/ 1222288 h 2201863"/>
              <a:gd name="T40" fmla="*/ 182952 w 1519238"/>
              <a:gd name="T41" fmla="*/ 1222288 h 2201863"/>
              <a:gd name="T42" fmla="*/ 118122 w 1519238"/>
              <a:gd name="T43" fmla="*/ 1223387 h 2201863"/>
              <a:gd name="T44" fmla="*/ 112353 w 1519238"/>
              <a:gd name="T45" fmla="*/ 1222288 h 2201863"/>
              <a:gd name="T46" fmla="*/ 707618 w 1519238"/>
              <a:gd name="T47" fmla="*/ 1031689 h 2201863"/>
              <a:gd name="T48" fmla="*/ 753371 w 1519238"/>
              <a:gd name="T49" fmla="*/ 858417 h 2201863"/>
              <a:gd name="T50" fmla="*/ 572108 w 1519238"/>
              <a:gd name="T51" fmla="*/ 866060 h 2201863"/>
              <a:gd name="T52" fmla="*/ 730708 w 1519238"/>
              <a:gd name="T53" fmla="*/ 865285 h 2201863"/>
              <a:gd name="T54" fmla="*/ 723340 w 1519238"/>
              <a:gd name="T55" fmla="*/ 863087 h 2201863"/>
              <a:gd name="T56" fmla="*/ 595105 w 1519238"/>
              <a:gd name="T57" fmla="*/ 854846 h 2201863"/>
              <a:gd name="T58" fmla="*/ 852126 w 1519238"/>
              <a:gd name="T59" fmla="*/ 800731 h 2201863"/>
              <a:gd name="T60" fmla="*/ 730801 w 1519238"/>
              <a:gd name="T61" fmla="*/ 756780 h 2201863"/>
              <a:gd name="T62" fmla="*/ 572474 w 1519238"/>
              <a:gd name="T63" fmla="*/ 758423 h 2201863"/>
              <a:gd name="T64" fmla="*/ 712394 w 1519238"/>
              <a:gd name="T65" fmla="*/ 365034 h 2201863"/>
              <a:gd name="T66" fmla="*/ 601801 w 1519238"/>
              <a:gd name="T67" fmla="*/ 360115 h 2201863"/>
              <a:gd name="T68" fmla="*/ 622417 w 1519238"/>
              <a:gd name="T69" fmla="*/ 349650 h 2201863"/>
              <a:gd name="T70" fmla="*/ 659011 w 1519238"/>
              <a:gd name="T71" fmla="*/ 27748 h 2201863"/>
              <a:gd name="T72" fmla="*/ 718071 w 1519238"/>
              <a:gd name="T73" fmla="*/ 297536 h 2201863"/>
              <a:gd name="T74" fmla="*/ 728236 w 1519238"/>
              <a:gd name="T75" fmla="*/ 341219 h 2201863"/>
              <a:gd name="T76" fmla="*/ 747190 w 1519238"/>
              <a:gd name="T77" fmla="*/ 486002 h 2201863"/>
              <a:gd name="T78" fmla="*/ 820536 w 1519238"/>
              <a:gd name="T79" fmla="*/ 575291 h 2201863"/>
              <a:gd name="T80" fmla="*/ 868334 w 1519238"/>
              <a:gd name="T81" fmla="*/ 639029 h 2201863"/>
              <a:gd name="T82" fmla="*/ 903221 w 1519238"/>
              <a:gd name="T83" fmla="*/ 711833 h 2201863"/>
              <a:gd name="T84" fmla="*/ 912286 w 1519238"/>
              <a:gd name="T85" fmla="*/ 763208 h 2201863"/>
              <a:gd name="T86" fmla="*/ 922725 w 1519238"/>
              <a:gd name="T87" fmla="*/ 789308 h 2201863"/>
              <a:gd name="T88" fmla="*/ 933439 w 1519238"/>
              <a:gd name="T89" fmla="*/ 852772 h 2201863"/>
              <a:gd name="T90" fmla="*/ 1000740 w 1519238"/>
              <a:gd name="T91" fmla="*/ 966237 h 2201863"/>
              <a:gd name="T92" fmla="*/ 982885 w 1519238"/>
              <a:gd name="T93" fmla="*/ 999204 h 2201863"/>
              <a:gd name="T94" fmla="*/ 978764 w 1519238"/>
              <a:gd name="T95" fmla="*/ 1033272 h 2201863"/>
              <a:gd name="T96" fmla="*/ 1277915 w 1519238"/>
              <a:gd name="T97" fmla="*/ 1867087 h 2201863"/>
              <a:gd name="T98" fmla="*/ 335686 w 1519238"/>
              <a:gd name="T99" fmla="*/ 1040414 h 2201863"/>
              <a:gd name="T100" fmla="*/ 331016 w 1519238"/>
              <a:gd name="T101" fmla="*/ 1004424 h 2201863"/>
              <a:gd name="T102" fmla="*/ 314809 w 1519238"/>
              <a:gd name="T103" fmla="*/ 977501 h 2201863"/>
              <a:gd name="T104" fmla="*/ 370024 w 1519238"/>
              <a:gd name="T105" fmla="*/ 875849 h 2201863"/>
              <a:gd name="T106" fmla="*/ 387330 w 1519238"/>
              <a:gd name="T107" fmla="*/ 794528 h 2201863"/>
              <a:gd name="T108" fmla="*/ 407384 w 1519238"/>
              <a:gd name="T109" fmla="*/ 772000 h 2201863"/>
              <a:gd name="T110" fmla="*/ 408207 w 1519238"/>
              <a:gd name="T111" fmla="*/ 715405 h 2201863"/>
              <a:gd name="T112" fmla="*/ 447215 w 1519238"/>
              <a:gd name="T113" fmla="*/ 644249 h 2201863"/>
              <a:gd name="T114" fmla="*/ 491717 w 1519238"/>
              <a:gd name="T115" fmla="*/ 583259 h 2201863"/>
              <a:gd name="T116" fmla="*/ 567260 w 1519238"/>
              <a:gd name="T117" fmla="*/ 507981 h 2201863"/>
              <a:gd name="T118" fmla="*/ 579072 w 1519238"/>
              <a:gd name="T119" fmla="*/ 358802 h 2201863"/>
              <a:gd name="T120" fmla="*/ 591159 w 1519238"/>
              <a:gd name="T121" fmla="*/ 293689 h 2201863"/>
              <a:gd name="T122" fmla="*/ 643352 w 1519238"/>
              <a:gd name="T123" fmla="*/ 89288 h 22018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19238" h="2201863">
                <a:moveTo>
                  <a:pt x="745439" y="1962150"/>
                </a:moveTo>
                <a:lnTo>
                  <a:pt x="739140" y="1962469"/>
                </a:lnTo>
                <a:lnTo>
                  <a:pt x="733471" y="1962788"/>
                </a:lnTo>
                <a:lnTo>
                  <a:pt x="728117" y="1963426"/>
                </a:lnTo>
                <a:lnTo>
                  <a:pt x="723078" y="1964383"/>
                </a:lnTo>
                <a:lnTo>
                  <a:pt x="714890" y="1966296"/>
                </a:lnTo>
                <a:lnTo>
                  <a:pt x="708591" y="1968209"/>
                </a:lnTo>
                <a:lnTo>
                  <a:pt x="704181" y="1969804"/>
                </a:lnTo>
                <a:lnTo>
                  <a:pt x="700087" y="1971398"/>
                </a:lnTo>
                <a:lnTo>
                  <a:pt x="700087" y="2179638"/>
                </a:lnTo>
                <a:lnTo>
                  <a:pt x="748589" y="2179638"/>
                </a:lnTo>
                <a:lnTo>
                  <a:pt x="769060" y="2179638"/>
                </a:lnTo>
                <a:lnTo>
                  <a:pt x="817562" y="2179638"/>
                </a:lnTo>
                <a:lnTo>
                  <a:pt x="817562" y="1971398"/>
                </a:lnTo>
                <a:lnTo>
                  <a:pt x="813468" y="1969804"/>
                </a:lnTo>
                <a:lnTo>
                  <a:pt x="808744" y="1968209"/>
                </a:lnTo>
                <a:lnTo>
                  <a:pt x="802760" y="1966296"/>
                </a:lnTo>
                <a:lnTo>
                  <a:pt x="794256" y="1964383"/>
                </a:lnTo>
                <a:lnTo>
                  <a:pt x="789532" y="1963426"/>
                </a:lnTo>
                <a:lnTo>
                  <a:pt x="784178" y="1962788"/>
                </a:lnTo>
                <a:lnTo>
                  <a:pt x="778509" y="1962469"/>
                </a:lnTo>
                <a:lnTo>
                  <a:pt x="772210" y="1962150"/>
                </a:lnTo>
                <a:lnTo>
                  <a:pt x="765596" y="1962150"/>
                </a:lnTo>
                <a:lnTo>
                  <a:pt x="758667" y="1962469"/>
                </a:lnTo>
                <a:lnTo>
                  <a:pt x="751738" y="1962150"/>
                </a:lnTo>
                <a:lnTo>
                  <a:pt x="745439" y="1962150"/>
                </a:lnTo>
                <a:close/>
                <a:moveTo>
                  <a:pt x="1243330" y="1914525"/>
                </a:moveTo>
                <a:lnTo>
                  <a:pt x="1238568" y="1914843"/>
                </a:lnTo>
                <a:lnTo>
                  <a:pt x="1234758" y="1915161"/>
                </a:lnTo>
                <a:lnTo>
                  <a:pt x="1227138" y="1916116"/>
                </a:lnTo>
                <a:lnTo>
                  <a:pt x="1220788" y="1918024"/>
                </a:lnTo>
                <a:lnTo>
                  <a:pt x="1216025" y="1919614"/>
                </a:lnTo>
                <a:lnTo>
                  <a:pt x="1212533" y="1920886"/>
                </a:lnTo>
                <a:lnTo>
                  <a:pt x="1209675" y="1922159"/>
                </a:lnTo>
                <a:lnTo>
                  <a:pt x="1209675" y="2095500"/>
                </a:lnTo>
                <a:lnTo>
                  <a:pt x="1245553" y="2095500"/>
                </a:lnTo>
                <a:lnTo>
                  <a:pt x="1261111" y="2095500"/>
                </a:lnTo>
                <a:lnTo>
                  <a:pt x="1296988" y="2095500"/>
                </a:lnTo>
                <a:lnTo>
                  <a:pt x="1296988" y="1922159"/>
                </a:lnTo>
                <a:lnTo>
                  <a:pt x="1294131" y="1920886"/>
                </a:lnTo>
                <a:lnTo>
                  <a:pt x="1290956" y="1919614"/>
                </a:lnTo>
                <a:lnTo>
                  <a:pt x="1286193" y="1918024"/>
                </a:lnTo>
                <a:lnTo>
                  <a:pt x="1279843" y="1916116"/>
                </a:lnTo>
                <a:lnTo>
                  <a:pt x="1272541" y="1915161"/>
                </a:lnTo>
                <a:lnTo>
                  <a:pt x="1268096" y="1914843"/>
                </a:lnTo>
                <a:lnTo>
                  <a:pt x="1263651" y="1914525"/>
                </a:lnTo>
                <a:lnTo>
                  <a:pt x="1258571" y="1914525"/>
                </a:lnTo>
                <a:lnTo>
                  <a:pt x="1253490" y="1914525"/>
                </a:lnTo>
                <a:lnTo>
                  <a:pt x="1248410" y="1914525"/>
                </a:lnTo>
                <a:lnTo>
                  <a:pt x="1243330" y="1914525"/>
                </a:lnTo>
                <a:close/>
                <a:moveTo>
                  <a:pt x="255588" y="1914525"/>
                </a:moveTo>
                <a:lnTo>
                  <a:pt x="251143" y="1914843"/>
                </a:lnTo>
                <a:lnTo>
                  <a:pt x="246698" y="1915161"/>
                </a:lnTo>
                <a:lnTo>
                  <a:pt x="239395" y="1916116"/>
                </a:lnTo>
                <a:lnTo>
                  <a:pt x="233045" y="1918024"/>
                </a:lnTo>
                <a:lnTo>
                  <a:pt x="228600" y="1919614"/>
                </a:lnTo>
                <a:lnTo>
                  <a:pt x="224790" y="1920886"/>
                </a:lnTo>
                <a:lnTo>
                  <a:pt x="222250" y="1922159"/>
                </a:lnTo>
                <a:lnTo>
                  <a:pt x="222250" y="2095500"/>
                </a:lnTo>
                <a:lnTo>
                  <a:pt x="258128" y="2095500"/>
                </a:lnTo>
                <a:lnTo>
                  <a:pt x="273685" y="2095500"/>
                </a:lnTo>
                <a:lnTo>
                  <a:pt x="309563" y="2095500"/>
                </a:lnTo>
                <a:lnTo>
                  <a:pt x="309563" y="1922159"/>
                </a:lnTo>
                <a:lnTo>
                  <a:pt x="306388" y="1920886"/>
                </a:lnTo>
                <a:lnTo>
                  <a:pt x="303213" y="1919614"/>
                </a:lnTo>
                <a:lnTo>
                  <a:pt x="298451" y="1918024"/>
                </a:lnTo>
                <a:lnTo>
                  <a:pt x="292101" y="1916116"/>
                </a:lnTo>
                <a:lnTo>
                  <a:pt x="284798" y="1915161"/>
                </a:lnTo>
                <a:lnTo>
                  <a:pt x="280670" y="1914843"/>
                </a:lnTo>
                <a:lnTo>
                  <a:pt x="275908" y="1914525"/>
                </a:lnTo>
                <a:lnTo>
                  <a:pt x="271145" y="1914525"/>
                </a:lnTo>
                <a:lnTo>
                  <a:pt x="265748" y="1914525"/>
                </a:lnTo>
                <a:lnTo>
                  <a:pt x="260668" y="1914525"/>
                </a:lnTo>
                <a:lnTo>
                  <a:pt x="255588" y="1914525"/>
                </a:lnTo>
                <a:close/>
                <a:moveTo>
                  <a:pt x="745294" y="1574800"/>
                </a:moveTo>
                <a:lnTo>
                  <a:pt x="733515" y="1575116"/>
                </a:lnTo>
                <a:lnTo>
                  <a:pt x="723327" y="1576064"/>
                </a:lnTo>
                <a:lnTo>
                  <a:pt x="714732" y="1577013"/>
                </a:lnTo>
                <a:lnTo>
                  <a:pt x="708364" y="1578593"/>
                </a:lnTo>
                <a:lnTo>
                  <a:pt x="703907" y="1579857"/>
                </a:lnTo>
                <a:lnTo>
                  <a:pt x="700087" y="1580805"/>
                </a:lnTo>
                <a:lnTo>
                  <a:pt x="700087" y="1712913"/>
                </a:lnTo>
                <a:lnTo>
                  <a:pt x="748478" y="1712913"/>
                </a:lnTo>
                <a:lnTo>
                  <a:pt x="769171" y="1712913"/>
                </a:lnTo>
                <a:lnTo>
                  <a:pt x="817562" y="1712913"/>
                </a:lnTo>
                <a:lnTo>
                  <a:pt x="817562" y="1580805"/>
                </a:lnTo>
                <a:lnTo>
                  <a:pt x="813742" y="1579857"/>
                </a:lnTo>
                <a:lnTo>
                  <a:pt x="808966" y="1578593"/>
                </a:lnTo>
                <a:lnTo>
                  <a:pt x="802918" y="1577013"/>
                </a:lnTo>
                <a:lnTo>
                  <a:pt x="794322" y="1576064"/>
                </a:lnTo>
                <a:lnTo>
                  <a:pt x="784453" y="1575116"/>
                </a:lnTo>
                <a:lnTo>
                  <a:pt x="772355" y="1574800"/>
                </a:lnTo>
                <a:lnTo>
                  <a:pt x="758665" y="1574800"/>
                </a:lnTo>
                <a:lnTo>
                  <a:pt x="745294" y="1574800"/>
                </a:lnTo>
                <a:close/>
                <a:moveTo>
                  <a:pt x="1245919" y="1568450"/>
                </a:moveTo>
                <a:lnTo>
                  <a:pt x="1237883" y="1569087"/>
                </a:lnTo>
                <a:lnTo>
                  <a:pt x="1231454" y="1569723"/>
                </a:lnTo>
                <a:lnTo>
                  <a:pt x="1225668" y="1571314"/>
                </a:lnTo>
                <a:lnTo>
                  <a:pt x="1221811" y="1572269"/>
                </a:lnTo>
                <a:lnTo>
                  <a:pt x="1218275" y="1573542"/>
                </a:lnTo>
                <a:lnTo>
                  <a:pt x="1216025" y="1574497"/>
                </a:lnTo>
                <a:lnTo>
                  <a:pt x="1216025" y="1704975"/>
                </a:lnTo>
                <a:lnTo>
                  <a:pt x="1248169" y="1704975"/>
                </a:lnTo>
                <a:lnTo>
                  <a:pt x="1261669" y="1704975"/>
                </a:lnTo>
                <a:lnTo>
                  <a:pt x="1293813" y="1704975"/>
                </a:lnTo>
                <a:lnTo>
                  <a:pt x="1293813" y="1574497"/>
                </a:lnTo>
                <a:lnTo>
                  <a:pt x="1291242" y="1573542"/>
                </a:lnTo>
                <a:lnTo>
                  <a:pt x="1288349" y="1572269"/>
                </a:lnTo>
                <a:lnTo>
                  <a:pt x="1283849" y="1571314"/>
                </a:lnTo>
                <a:lnTo>
                  <a:pt x="1278706" y="1569723"/>
                </a:lnTo>
                <a:lnTo>
                  <a:pt x="1271955" y="1569087"/>
                </a:lnTo>
                <a:lnTo>
                  <a:pt x="1264241" y="1568450"/>
                </a:lnTo>
                <a:lnTo>
                  <a:pt x="1255241" y="1568768"/>
                </a:lnTo>
                <a:lnTo>
                  <a:pt x="1245919" y="1568450"/>
                </a:lnTo>
                <a:close/>
                <a:moveTo>
                  <a:pt x="257030" y="1568450"/>
                </a:moveTo>
                <a:lnTo>
                  <a:pt x="248961" y="1569087"/>
                </a:lnTo>
                <a:lnTo>
                  <a:pt x="242505" y="1569723"/>
                </a:lnTo>
                <a:lnTo>
                  <a:pt x="236695" y="1571314"/>
                </a:lnTo>
                <a:lnTo>
                  <a:pt x="232176" y="1572269"/>
                </a:lnTo>
                <a:lnTo>
                  <a:pt x="229272" y="1573542"/>
                </a:lnTo>
                <a:lnTo>
                  <a:pt x="227012" y="1574497"/>
                </a:lnTo>
                <a:lnTo>
                  <a:pt x="227012" y="1704975"/>
                </a:lnTo>
                <a:lnTo>
                  <a:pt x="258967" y="1704975"/>
                </a:lnTo>
                <a:lnTo>
                  <a:pt x="272846" y="1704975"/>
                </a:lnTo>
                <a:lnTo>
                  <a:pt x="304800" y="1704975"/>
                </a:lnTo>
                <a:lnTo>
                  <a:pt x="304800" y="1574497"/>
                </a:lnTo>
                <a:lnTo>
                  <a:pt x="302541" y="1573542"/>
                </a:lnTo>
                <a:lnTo>
                  <a:pt x="299636" y="1572269"/>
                </a:lnTo>
                <a:lnTo>
                  <a:pt x="295117" y="1571314"/>
                </a:lnTo>
                <a:lnTo>
                  <a:pt x="289630" y="1569723"/>
                </a:lnTo>
                <a:lnTo>
                  <a:pt x="282852" y="1569087"/>
                </a:lnTo>
                <a:lnTo>
                  <a:pt x="275105" y="1568450"/>
                </a:lnTo>
                <a:lnTo>
                  <a:pt x="266068" y="1568768"/>
                </a:lnTo>
                <a:lnTo>
                  <a:pt x="257030" y="1568450"/>
                </a:lnTo>
                <a:close/>
                <a:moveTo>
                  <a:pt x="1395413" y="1412762"/>
                </a:moveTo>
                <a:lnTo>
                  <a:pt x="1394778" y="1413079"/>
                </a:lnTo>
                <a:lnTo>
                  <a:pt x="1394143" y="1414032"/>
                </a:lnTo>
                <a:lnTo>
                  <a:pt x="1394143" y="1414667"/>
                </a:lnTo>
                <a:lnTo>
                  <a:pt x="1394143" y="1414985"/>
                </a:lnTo>
                <a:lnTo>
                  <a:pt x="1394143" y="1421971"/>
                </a:lnTo>
                <a:lnTo>
                  <a:pt x="1394778" y="1422606"/>
                </a:lnTo>
                <a:lnTo>
                  <a:pt x="1395413" y="1423876"/>
                </a:lnTo>
                <a:lnTo>
                  <a:pt x="1395413" y="1425146"/>
                </a:lnTo>
                <a:lnTo>
                  <a:pt x="1395413" y="1426416"/>
                </a:lnTo>
                <a:lnTo>
                  <a:pt x="1397001" y="1426416"/>
                </a:lnTo>
                <a:lnTo>
                  <a:pt x="1397318" y="1426416"/>
                </a:lnTo>
                <a:lnTo>
                  <a:pt x="1397001" y="1425146"/>
                </a:lnTo>
                <a:lnTo>
                  <a:pt x="1397318" y="1423876"/>
                </a:lnTo>
                <a:lnTo>
                  <a:pt x="1397953" y="1422606"/>
                </a:lnTo>
                <a:lnTo>
                  <a:pt x="1398271" y="1421971"/>
                </a:lnTo>
                <a:lnTo>
                  <a:pt x="1398271" y="1414985"/>
                </a:lnTo>
                <a:lnTo>
                  <a:pt x="1398271" y="1414667"/>
                </a:lnTo>
                <a:lnTo>
                  <a:pt x="1398271" y="1414032"/>
                </a:lnTo>
                <a:lnTo>
                  <a:pt x="1397636" y="1413079"/>
                </a:lnTo>
                <a:lnTo>
                  <a:pt x="1397001" y="1412762"/>
                </a:lnTo>
                <a:lnTo>
                  <a:pt x="1396366" y="1412762"/>
                </a:lnTo>
                <a:lnTo>
                  <a:pt x="1395413" y="1412762"/>
                </a:lnTo>
                <a:close/>
                <a:moveTo>
                  <a:pt x="1387793" y="1412762"/>
                </a:moveTo>
                <a:lnTo>
                  <a:pt x="1387158" y="1413079"/>
                </a:lnTo>
                <a:lnTo>
                  <a:pt x="1386523" y="1414032"/>
                </a:lnTo>
                <a:lnTo>
                  <a:pt x="1386206" y="1414667"/>
                </a:lnTo>
                <a:lnTo>
                  <a:pt x="1386206" y="1414985"/>
                </a:lnTo>
                <a:lnTo>
                  <a:pt x="1386206" y="1421971"/>
                </a:lnTo>
                <a:lnTo>
                  <a:pt x="1386841" y="1422606"/>
                </a:lnTo>
                <a:lnTo>
                  <a:pt x="1387476" y="1423876"/>
                </a:lnTo>
                <a:lnTo>
                  <a:pt x="1387793" y="1425146"/>
                </a:lnTo>
                <a:lnTo>
                  <a:pt x="1387476" y="1426416"/>
                </a:lnTo>
                <a:lnTo>
                  <a:pt x="1389381" y="1426416"/>
                </a:lnTo>
                <a:lnTo>
                  <a:pt x="1389381" y="1425146"/>
                </a:lnTo>
                <a:lnTo>
                  <a:pt x="1389381" y="1423876"/>
                </a:lnTo>
                <a:lnTo>
                  <a:pt x="1390016" y="1422606"/>
                </a:lnTo>
                <a:lnTo>
                  <a:pt x="1390651" y="1421971"/>
                </a:lnTo>
                <a:lnTo>
                  <a:pt x="1390651" y="1414985"/>
                </a:lnTo>
                <a:lnTo>
                  <a:pt x="1390651" y="1414667"/>
                </a:lnTo>
                <a:lnTo>
                  <a:pt x="1390333" y="1414032"/>
                </a:lnTo>
                <a:lnTo>
                  <a:pt x="1389698" y="1413079"/>
                </a:lnTo>
                <a:lnTo>
                  <a:pt x="1389381" y="1412762"/>
                </a:lnTo>
                <a:lnTo>
                  <a:pt x="1388428" y="1412762"/>
                </a:lnTo>
                <a:lnTo>
                  <a:pt x="1387793" y="1412762"/>
                </a:lnTo>
                <a:close/>
                <a:moveTo>
                  <a:pt x="1379856" y="1412762"/>
                </a:moveTo>
                <a:lnTo>
                  <a:pt x="1379221" y="1413079"/>
                </a:lnTo>
                <a:lnTo>
                  <a:pt x="1378586" y="1414032"/>
                </a:lnTo>
                <a:lnTo>
                  <a:pt x="1378586" y="1414667"/>
                </a:lnTo>
                <a:lnTo>
                  <a:pt x="1378586" y="1414985"/>
                </a:lnTo>
                <a:lnTo>
                  <a:pt x="1378586" y="1421971"/>
                </a:lnTo>
                <a:lnTo>
                  <a:pt x="1379221" y="1422606"/>
                </a:lnTo>
                <a:lnTo>
                  <a:pt x="1379856" y="1423876"/>
                </a:lnTo>
                <a:lnTo>
                  <a:pt x="1379856" y="1425146"/>
                </a:lnTo>
                <a:lnTo>
                  <a:pt x="1379856" y="1426416"/>
                </a:lnTo>
                <a:lnTo>
                  <a:pt x="1381443" y="1426416"/>
                </a:lnTo>
                <a:lnTo>
                  <a:pt x="1381761" y="1426416"/>
                </a:lnTo>
                <a:lnTo>
                  <a:pt x="1381443" y="1425146"/>
                </a:lnTo>
                <a:lnTo>
                  <a:pt x="1381443" y="1423876"/>
                </a:lnTo>
                <a:lnTo>
                  <a:pt x="1382078" y="1422606"/>
                </a:lnTo>
                <a:lnTo>
                  <a:pt x="1382713" y="1421971"/>
                </a:lnTo>
                <a:lnTo>
                  <a:pt x="1382713" y="1414985"/>
                </a:lnTo>
                <a:lnTo>
                  <a:pt x="1382713" y="1414667"/>
                </a:lnTo>
                <a:lnTo>
                  <a:pt x="1382713" y="1414032"/>
                </a:lnTo>
                <a:lnTo>
                  <a:pt x="1382078" y="1413079"/>
                </a:lnTo>
                <a:lnTo>
                  <a:pt x="1381443" y="1412762"/>
                </a:lnTo>
                <a:lnTo>
                  <a:pt x="1380808" y="1412762"/>
                </a:lnTo>
                <a:lnTo>
                  <a:pt x="1379856" y="1412762"/>
                </a:lnTo>
                <a:close/>
                <a:moveTo>
                  <a:pt x="1371918" y="1412762"/>
                </a:moveTo>
                <a:lnTo>
                  <a:pt x="1371283" y="1413079"/>
                </a:lnTo>
                <a:lnTo>
                  <a:pt x="1370648" y="1414032"/>
                </a:lnTo>
                <a:lnTo>
                  <a:pt x="1370648" y="1414667"/>
                </a:lnTo>
                <a:lnTo>
                  <a:pt x="1370648" y="1414985"/>
                </a:lnTo>
                <a:lnTo>
                  <a:pt x="1370648" y="1421971"/>
                </a:lnTo>
                <a:lnTo>
                  <a:pt x="1371283" y="1422606"/>
                </a:lnTo>
                <a:lnTo>
                  <a:pt x="1371918" y="1423876"/>
                </a:lnTo>
                <a:lnTo>
                  <a:pt x="1371918" y="1425146"/>
                </a:lnTo>
                <a:lnTo>
                  <a:pt x="1371918" y="1426416"/>
                </a:lnTo>
                <a:lnTo>
                  <a:pt x="1373506" y="1426416"/>
                </a:lnTo>
                <a:lnTo>
                  <a:pt x="1373823" y="1426416"/>
                </a:lnTo>
                <a:lnTo>
                  <a:pt x="1373506" y="1425146"/>
                </a:lnTo>
                <a:lnTo>
                  <a:pt x="1373823" y="1423876"/>
                </a:lnTo>
                <a:lnTo>
                  <a:pt x="1374141" y="1422606"/>
                </a:lnTo>
                <a:lnTo>
                  <a:pt x="1374776" y="1421971"/>
                </a:lnTo>
                <a:lnTo>
                  <a:pt x="1374776" y="1414985"/>
                </a:lnTo>
                <a:lnTo>
                  <a:pt x="1374776" y="1414667"/>
                </a:lnTo>
                <a:lnTo>
                  <a:pt x="1374776" y="1414032"/>
                </a:lnTo>
                <a:lnTo>
                  <a:pt x="1374141" y="1413079"/>
                </a:lnTo>
                <a:lnTo>
                  <a:pt x="1373506" y="1412762"/>
                </a:lnTo>
                <a:lnTo>
                  <a:pt x="1372871" y="1412762"/>
                </a:lnTo>
                <a:lnTo>
                  <a:pt x="1371918" y="1412762"/>
                </a:lnTo>
                <a:close/>
                <a:moveTo>
                  <a:pt x="1364933" y="1412762"/>
                </a:moveTo>
                <a:lnTo>
                  <a:pt x="1364933" y="1426416"/>
                </a:lnTo>
                <a:lnTo>
                  <a:pt x="1366203" y="1426416"/>
                </a:lnTo>
                <a:lnTo>
                  <a:pt x="1366203" y="1425146"/>
                </a:lnTo>
                <a:lnTo>
                  <a:pt x="1366203" y="1423876"/>
                </a:lnTo>
                <a:lnTo>
                  <a:pt x="1366838" y="1422606"/>
                </a:lnTo>
                <a:lnTo>
                  <a:pt x="1367473" y="1421971"/>
                </a:lnTo>
                <a:lnTo>
                  <a:pt x="1367473" y="1414985"/>
                </a:lnTo>
                <a:lnTo>
                  <a:pt x="1367473" y="1414667"/>
                </a:lnTo>
                <a:lnTo>
                  <a:pt x="1367473" y="1414032"/>
                </a:lnTo>
                <a:lnTo>
                  <a:pt x="1366838" y="1413079"/>
                </a:lnTo>
                <a:lnTo>
                  <a:pt x="1366203" y="1412762"/>
                </a:lnTo>
                <a:lnTo>
                  <a:pt x="1365251" y="1412762"/>
                </a:lnTo>
                <a:lnTo>
                  <a:pt x="1364933" y="1412762"/>
                </a:lnTo>
                <a:close/>
                <a:moveTo>
                  <a:pt x="1307783" y="1412762"/>
                </a:moveTo>
                <a:lnTo>
                  <a:pt x="1307148" y="1413079"/>
                </a:lnTo>
                <a:lnTo>
                  <a:pt x="1306513" y="1413397"/>
                </a:lnTo>
                <a:lnTo>
                  <a:pt x="1306196" y="1414032"/>
                </a:lnTo>
                <a:lnTo>
                  <a:pt x="1305878" y="1414667"/>
                </a:lnTo>
                <a:lnTo>
                  <a:pt x="1305878" y="1414985"/>
                </a:lnTo>
                <a:lnTo>
                  <a:pt x="1305878" y="1421971"/>
                </a:lnTo>
                <a:lnTo>
                  <a:pt x="1306831" y="1422606"/>
                </a:lnTo>
                <a:lnTo>
                  <a:pt x="1307466" y="1423241"/>
                </a:lnTo>
                <a:lnTo>
                  <a:pt x="1307783" y="1423876"/>
                </a:lnTo>
                <a:lnTo>
                  <a:pt x="1307783" y="1425146"/>
                </a:lnTo>
                <a:lnTo>
                  <a:pt x="1307783" y="1426416"/>
                </a:lnTo>
                <a:lnTo>
                  <a:pt x="1309371" y="1426416"/>
                </a:lnTo>
                <a:lnTo>
                  <a:pt x="1309371" y="1412762"/>
                </a:lnTo>
                <a:lnTo>
                  <a:pt x="1309053" y="1412762"/>
                </a:lnTo>
                <a:lnTo>
                  <a:pt x="1307783" y="1412762"/>
                </a:lnTo>
                <a:close/>
                <a:moveTo>
                  <a:pt x="1298893" y="1412762"/>
                </a:moveTo>
                <a:lnTo>
                  <a:pt x="1298258" y="1413079"/>
                </a:lnTo>
                <a:lnTo>
                  <a:pt x="1297306" y="1413397"/>
                </a:lnTo>
                <a:lnTo>
                  <a:pt x="1296988" y="1414032"/>
                </a:lnTo>
                <a:lnTo>
                  <a:pt x="1296988" y="1414667"/>
                </a:lnTo>
                <a:lnTo>
                  <a:pt x="1296988" y="1414985"/>
                </a:lnTo>
                <a:lnTo>
                  <a:pt x="1296988" y="1421971"/>
                </a:lnTo>
                <a:lnTo>
                  <a:pt x="1297623" y="1422606"/>
                </a:lnTo>
                <a:lnTo>
                  <a:pt x="1298258" y="1423241"/>
                </a:lnTo>
                <a:lnTo>
                  <a:pt x="1298576" y="1423876"/>
                </a:lnTo>
                <a:lnTo>
                  <a:pt x="1298893" y="1425146"/>
                </a:lnTo>
                <a:lnTo>
                  <a:pt x="1298576" y="1426416"/>
                </a:lnTo>
                <a:lnTo>
                  <a:pt x="1298893" y="1426416"/>
                </a:lnTo>
                <a:lnTo>
                  <a:pt x="1300798" y="1426416"/>
                </a:lnTo>
                <a:lnTo>
                  <a:pt x="1301116" y="1426416"/>
                </a:lnTo>
                <a:lnTo>
                  <a:pt x="1300798" y="1425146"/>
                </a:lnTo>
                <a:lnTo>
                  <a:pt x="1301116" y="1423876"/>
                </a:lnTo>
                <a:lnTo>
                  <a:pt x="1301433" y="1423241"/>
                </a:lnTo>
                <a:lnTo>
                  <a:pt x="1301751" y="1422606"/>
                </a:lnTo>
                <a:lnTo>
                  <a:pt x="1302386" y="1421971"/>
                </a:lnTo>
                <a:lnTo>
                  <a:pt x="1302386" y="1414985"/>
                </a:lnTo>
                <a:lnTo>
                  <a:pt x="1302386" y="1414667"/>
                </a:lnTo>
                <a:lnTo>
                  <a:pt x="1302386" y="1414032"/>
                </a:lnTo>
                <a:lnTo>
                  <a:pt x="1302068" y="1413397"/>
                </a:lnTo>
                <a:lnTo>
                  <a:pt x="1301433" y="1413079"/>
                </a:lnTo>
                <a:lnTo>
                  <a:pt x="1300798" y="1412762"/>
                </a:lnTo>
                <a:lnTo>
                  <a:pt x="1299846" y="1412762"/>
                </a:lnTo>
                <a:lnTo>
                  <a:pt x="1298893" y="1412762"/>
                </a:lnTo>
                <a:close/>
                <a:moveTo>
                  <a:pt x="1289368" y="1412762"/>
                </a:moveTo>
                <a:lnTo>
                  <a:pt x="1288733" y="1413079"/>
                </a:lnTo>
                <a:lnTo>
                  <a:pt x="1288416" y="1413397"/>
                </a:lnTo>
                <a:lnTo>
                  <a:pt x="1288098" y="1414032"/>
                </a:lnTo>
                <a:lnTo>
                  <a:pt x="1287781" y="1414667"/>
                </a:lnTo>
                <a:lnTo>
                  <a:pt x="1287781" y="1414985"/>
                </a:lnTo>
                <a:lnTo>
                  <a:pt x="1287781" y="1421971"/>
                </a:lnTo>
                <a:lnTo>
                  <a:pt x="1288733" y="1422606"/>
                </a:lnTo>
                <a:lnTo>
                  <a:pt x="1289051" y="1423241"/>
                </a:lnTo>
                <a:lnTo>
                  <a:pt x="1289368" y="1423876"/>
                </a:lnTo>
                <a:lnTo>
                  <a:pt x="1289368" y="1425146"/>
                </a:lnTo>
                <a:lnTo>
                  <a:pt x="1289368" y="1426416"/>
                </a:lnTo>
                <a:lnTo>
                  <a:pt x="1291908" y="1426416"/>
                </a:lnTo>
                <a:lnTo>
                  <a:pt x="1291908" y="1425146"/>
                </a:lnTo>
                <a:lnTo>
                  <a:pt x="1291908" y="1423876"/>
                </a:lnTo>
                <a:lnTo>
                  <a:pt x="1292861" y="1422606"/>
                </a:lnTo>
                <a:lnTo>
                  <a:pt x="1293496" y="1421971"/>
                </a:lnTo>
                <a:lnTo>
                  <a:pt x="1293496" y="1414985"/>
                </a:lnTo>
                <a:lnTo>
                  <a:pt x="1293496" y="1414667"/>
                </a:lnTo>
                <a:lnTo>
                  <a:pt x="1293496" y="1414032"/>
                </a:lnTo>
                <a:lnTo>
                  <a:pt x="1293178" y="1413397"/>
                </a:lnTo>
                <a:lnTo>
                  <a:pt x="1292543" y="1413079"/>
                </a:lnTo>
                <a:lnTo>
                  <a:pt x="1291908" y="1412762"/>
                </a:lnTo>
                <a:lnTo>
                  <a:pt x="1290638" y="1412762"/>
                </a:lnTo>
                <a:lnTo>
                  <a:pt x="1290321" y="1412762"/>
                </a:lnTo>
                <a:lnTo>
                  <a:pt x="1289368" y="1412762"/>
                </a:lnTo>
                <a:close/>
                <a:moveTo>
                  <a:pt x="1280161" y="1412762"/>
                </a:moveTo>
                <a:lnTo>
                  <a:pt x="1279526" y="1413079"/>
                </a:lnTo>
                <a:lnTo>
                  <a:pt x="1278891" y="1413397"/>
                </a:lnTo>
                <a:lnTo>
                  <a:pt x="1278573" y="1414032"/>
                </a:lnTo>
                <a:lnTo>
                  <a:pt x="1278573" y="1414667"/>
                </a:lnTo>
                <a:lnTo>
                  <a:pt x="1278573" y="1414985"/>
                </a:lnTo>
                <a:lnTo>
                  <a:pt x="1278573" y="1421971"/>
                </a:lnTo>
                <a:lnTo>
                  <a:pt x="1279208" y="1422606"/>
                </a:lnTo>
                <a:lnTo>
                  <a:pt x="1279843" y="1423241"/>
                </a:lnTo>
                <a:lnTo>
                  <a:pt x="1280161" y="1423876"/>
                </a:lnTo>
                <a:lnTo>
                  <a:pt x="1280161" y="1425146"/>
                </a:lnTo>
                <a:lnTo>
                  <a:pt x="1280161" y="1426416"/>
                </a:lnTo>
                <a:lnTo>
                  <a:pt x="1282383" y="1426416"/>
                </a:lnTo>
                <a:lnTo>
                  <a:pt x="1282066" y="1425146"/>
                </a:lnTo>
                <a:lnTo>
                  <a:pt x="1282383" y="1423876"/>
                </a:lnTo>
                <a:lnTo>
                  <a:pt x="1282701" y="1423241"/>
                </a:lnTo>
                <a:lnTo>
                  <a:pt x="1283018" y="1422606"/>
                </a:lnTo>
                <a:lnTo>
                  <a:pt x="1284288" y="1421971"/>
                </a:lnTo>
                <a:lnTo>
                  <a:pt x="1284288" y="1414985"/>
                </a:lnTo>
                <a:lnTo>
                  <a:pt x="1284288" y="1414667"/>
                </a:lnTo>
                <a:lnTo>
                  <a:pt x="1283971" y="1414032"/>
                </a:lnTo>
                <a:lnTo>
                  <a:pt x="1283336" y="1413397"/>
                </a:lnTo>
                <a:lnTo>
                  <a:pt x="1283018" y="1413079"/>
                </a:lnTo>
                <a:lnTo>
                  <a:pt x="1282066" y="1412762"/>
                </a:lnTo>
                <a:lnTo>
                  <a:pt x="1281113" y="1412762"/>
                </a:lnTo>
                <a:lnTo>
                  <a:pt x="1280161" y="1412762"/>
                </a:lnTo>
                <a:close/>
                <a:moveTo>
                  <a:pt x="1271271" y="1412762"/>
                </a:moveTo>
                <a:lnTo>
                  <a:pt x="1270318" y="1413079"/>
                </a:lnTo>
                <a:lnTo>
                  <a:pt x="1270001" y="1413397"/>
                </a:lnTo>
                <a:lnTo>
                  <a:pt x="1269683" y="1414032"/>
                </a:lnTo>
                <a:lnTo>
                  <a:pt x="1269048" y="1414667"/>
                </a:lnTo>
                <a:lnTo>
                  <a:pt x="1269048" y="1414985"/>
                </a:lnTo>
                <a:lnTo>
                  <a:pt x="1269048" y="1421971"/>
                </a:lnTo>
                <a:lnTo>
                  <a:pt x="1270318" y="1422606"/>
                </a:lnTo>
                <a:lnTo>
                  <a:pt x="1270636" y="1423241"/>
                </a:lnTo>
                <a:lnTo>
                  <a:pt x="1270953" y="1423876"/>
                </a:lnTo>
                <a:lnTo>
                  <a:pt x="1271271" y="1425146"/>
                </a:lnTo>
                <a:lnTo>
                  <a:pt x="1270953" y="1426416"/>
                </a:lnTo>
                <a:lnTo>
                  <a:pt x="1271271" y="1426416"/>
                </a:lnTo>
                <a:lnTo>
                  <a:pt x="1273176" y="1426416"/>
                </a:lnTo>
                <a:lnTo>
                  <a:pt x="1273493" y="1426416"/>
                </a:lnTo>
                <a:lnTo>
                  <a:pt x="1273176" y="1425146"/>
                </a:lnTo>
                <a:lnTo>
                  <a:pt x="1273493" y="1423876"/>
                </a:lnTo>
                <a:lnTo>
                  <a:pt x="1274128" y="1422606"/>
                </a:lnTo>
                <a:lnTo>
                  <a:pt x="1274763" y="1421971"/>
                </a:lnTo>
                <a:lnTo>
                  <a:pt x="1274763" y="1414985"/>
                </a:lnTo>
                <a:lnTo>
                  <a:pt x="1274763" y="1414667"/>
                </a:lnTo>
                <a:lnTo>
                  <a:pt x="1274763" y="1414032"/>
                </a:lnTo>
                <a:lnTo>
                  <a:pt x="1274446" y="1413397"/>
                </a:lnTo>
                <a:lnTo>
                  <a:pt x="1273811" y="1413079"/>
                </a:lnTo>
                <a:lnTo>
                  <a:pt x="1273176" y="1412762"/>
                </a:lnTo>
                <a:lnTo>
                  <a:pt x="1272223" y="1412762"/>
                </a:lnTo>
                <a:lnTo>
                  <a:pt x="1271271" y="1412762"/>
                </a:lnTo>
                <a:close/>
                <a:moveTo>
                  <a:pt x="1261746" y="1412762"/>
                </a:moveTo>
                <a:lnTo>
                  <a:pt x="1261111" y="1413079"/>
                </a:lnTo>
                <a:lnTo>
                  <a:pt x="1260793" y="1413397"/>
                </a:lnTo>
                <a:lnTo>
                  <a:pt x="1260476" y="1414032"/>
                </a:lnTo>
                <a:lnTo>
                  <a:pt x="1260158" y="1414667"/>
                </a:lnTo>
                <a:lnTo>
                  <a:pt x="1260158" y="1414985"/>
                </a:lnTo>
                <a:lnTo>
                  <a:pt x="1260158" y="1421971"/>
                </a:lnTo>
                <a:lnTo>
                  <a:pt x="1260793" y="1422606"/>
                </a:lnTo>
                <a:lnTo>
                  <a:pt x="1261428" y="1423241"/>
                </a:lnTo>
                <a:lnTo>
                  <a:pt x="1261746" y="1423876"/>
                </a:lnTo>
                <a:lnTo>
                  <a:pt x="1261746" y="1425146"/>
                </a:lnTo>
                <a:lnTo>
                  <a:pt x="1261746" y="1426416"/>
                </a:lnTo>
                <a:lnTo>
                  <a:pt x="1264286" y="1426416"/>
                </a:lnTo>
                <a:lnTo>
                  <a:pt x="1264286" y="1425146"/>
                </a:lnTo>
                <a:lnTo>
                  <a:pt x="1264286" y="1423876"/>
                </a:lnTo>
                <a:lnTo>
                  <a:pt x="1264603" y="1423241"/>
                </a:lnTo>
                <a:lnTo>
                  <a:pt x="1265238" y="1422606"/>
                </a:lnTo>
                <a:lnTo>
                  <a:pt x="1265873" y="1421971"/>
                </a:lnTo>
                <a:lnTo>
                  <a:pt x="1265873" y="1414985"/>
                </a:lnTo>
                <a:lnTo>
                  <a:pt x="1265873" y="1414667"/>
                </a:lnTo>
                <a:lnTo>
                  <a:pt x="1265556" y="1414032"/>
                </a:lnTo>
                <a:lnTo>
                  <a:pt x="1265556" y="1413397"/>
                </a:lnTo>
                <a:lnTo>
                  <a:pt x="1264921" y="1413079"/>
                </a:lnTo>
                <a:lnTo>
                  <a:pt x="1264286" y="1412762"/>
                </a:lnTo>
                <a:lnTo>
                  <a:pt x="1263333" y="1412762"/>
                </a:lnTo>
                <a:lnTo>
                  <a:pt x="1261746" y="1412762"/>
                </a:lnTo>
                <a:close/>
                <a:moveTo>
                  <a:pt x="1252538" y="1412762"/>
                </a:moveTo>
                <a:lnTo>
                  <a:pt x="1251903" y="1413079"/>
                </a:lnTo>
                <a:lnTo>
                  <a:pt x="1251268" y="1413397"/>
                </a:lnTo>
                <a:lnTo>
                  <a:pt x="1250951" y="1414032"/>
                </a:lnTo>
                <a:lnTo>
                  <a:pt x="1250951" y="1414667"/>
                </a:lnTo>
                <a:lnTo>
                  <a:pt x="1250951" y="1414985"/>
                </a:lnTo>
                <a:lnTo>
                  <a:pt x="1250951" y="1421971"/>
                </a:lnTo>
                <a:lnTo>
                  <a:pt x="1251586" y="1422606"/>
                </a:lnTo>
                <a:lnTo>
                  <a:pt x="1252221" y="1423876"/>
                </a:lnTo>
                <a:lnTo>
                  <a:pt x="1252538" y="1425146"/>
                </a:lnTo>
                <a:lnTo>
                  <a:pt x="1252221" y="1426416"/>
                </a:lnTo>
                <a:lnTo>
                  <a:pt x="1252538" y="1426416"/>
                </a:lnTo>
                <a:lnTo>
                  <a:pt x="1255078" y="1426416"/>
                </a:lnTo>
                <a:lnTo>
                  <a:pt x="1254443" y="1425146"/>
                </a:lnTo>
                <a:lnTo>
                  <a:pt x="1255078" y="1423876"/>
                </a:lnTo>
                <a:lnTo>
                  <a:pt x="1255713" y="1422606"/>
                </a:lnTo>
                <a:lnTo>
                  <a:pt x="1256666" y="1421971"/>
                </a:lnTo>
                <a:lnTo>
                  <a:pt x="1256666" y="1414985"/>
                </a:lnTo>
                <a:lnTo>
                  <a:pt x="1256666" y="1414667"/>
                </a:lnTo>
                <a:lnTo>
                  <a:pt x="1256348" y="1414032"/>
                </a:lnTo>
                <a:lnTo>
                  <a:pt x="1256031" y="1413397"/>
                </a:lnTo>
                <a:lnTo>
                  <a:pt x="1255713" y="1413079"/>
                </a:lnTo>
                <a:lnTo>
                  <a:pt x="1254443" y="1412762"/>
                </a:lnTo>
                <a:lnTo>
                  <a:pt x="1253491" y="1412762"/>
                </a:lnTo>
                <a:lnTo>
                  <a:pt x="1252538" y="1412762"/>
                </a:lnTo>
                <a:close/>
                <a:moveTo>
                  <a:pt x="1243648" y="1412762"/>
                </a:moveTo>
                <a:lnTo>
                  <a:pt x="1242696" y="1413079"/>
                </a:lnTo>
                <a:lnTo>
                  <a:pt x="1242378" y="1413397"/>
                </a:lnTo>
                <a:lnTo>
                  <a:pt x="1242061" y="1414032"/>
                </a:lnTo>
                <a:lnTo>
                  <a:pt x="1241743" y="1414667"/>
                </a:lnTo>
                <a:lnTo>
                  <a:pt x="1241743" y="1414985"/>
                </a:lnTo>
                <a:lnTo>
                  <a:pt x="1241743" y="1421971"/>
                </a:lnTo>
                <a:lnTo>
                  <a:pt x="1242696" y="1422606"/>
                </a:lnTo>
                <a:lnTo>
                  <a:pt x="1243013" y="1423241"/>
                </a:lnTo>
                <a:lnTo>
                  <a:pt x="1243331" y="1423876"/>
                </a:lnTo>
                <a:lnTo>
                  <a:pt x="1243648" y="1425146"/>
                </a:lnTo>
                <a:lnTo>
                  <a:pt x="1243331" y="1426416"/>
                </a:lnTo>
                <a:lnTo>
                  <a:pt x="1243648" y="1426416"/>
                </a:lnTo>
                <a:lnTo>
                  <a:pt x="1245553" y="1426416"/>
                </a:lnTo>
                <a:lnTo>
                  <a:pt x="1245871" y="1426416"/>
                </a:lnTo>
                <a:lnTo>
                  <a:pt x="1245553" y="1425146"/>
                </a:lnTo>
                <a:lnTo>
                  <a:pt x="1245871" y="1423876"/>
                </a:lnTo>
                <a:lnTo>
                  <a:pt x="1245871" y="1423241"/>
                </a:lnTo>
                <a:lnTo>
                  <a:pt x="1246506" y="1422606"/>
                </a:lnTo>
                <a:lnTo>
                  <a:pt x="1247141" y="1421971"/>
                </a:lnTo>
                <a:lnTo>
                  <a:pt x="1247141" y="1414985"/>
                </a:lnTo>
                <a:lnTo>
                  <a:pt x="1247141" y="1414667"/>
                </a:lnTo>
                <a:lnTo>
                  <a:pt x="1247141" y="1414032"/>
                </a:lnTo>
                <a:lnTo>
                  <a:pt x="1246823" y="1413397"/>
                </a:lnTo>
                <a:lnTo>
                  <a:pt x="1246188" y="1413079"/>
                </a:lnTo>
                <a:lnTo>
                  <a:pt x="1245553" y="1412762"/>
                </a:lnTo>
                <a:lnTo>
                  <a:pt x="1244601" y="1412762"/>
                </a:lnTo>
                <a:lnTo>
                  <a:pt x="1243648" y="1412762"/>
                </a:lnTo>
                <a:close/>
                <a:moveTo>
                  <a:pt x="1234441" y="1412762"/>
                </a:moveTo>
                <a:lnTo>
                  <a:pt x="1233806" y="1413079"/>
                </a:lnTo>
                <a:lnTo>
                  <a:pt x="1232853" y="1413397"/>
                </a:lnTo>
                <a:lnTo>
                  <a:pt x="1232853" y="1414032"/>
                </a:lnTo>
                <a:lnTo>
                  <a:pt x="1232536" y="1414667"/>
                </a:lnTo>
                <a:lnTo>
                  <a:pt x="1232536" y="1414985"/>
                </a:lnTo>
                <a:lnTo>
                  <a:pt x="1232536" y="1421971"/>
                </a:lnTo>
                <a:lnTo>
                  <a:pt x="1233171" y="1422606"/>
                </a:lnTo>
                <a:lnTo>
                  <a:pt x="1234441" y="1423876"/>
                </a:lnTo>
                <a:lnTo>
                  <a:pt x="1234441" y="1425146"/>
                </a:lnTo>
                <a:lnTo>
                  <a:pt x="1234441" y="1426416"/>
                </a:lnTo>
                <a:lnTo>
                  <a:pt x="1236663" y="1426416"/>
                </a:lnTo>
                <a:lnTo>
                  <a:pt x="1236663" y="1425146"/>
                </a:lnTo>
                <a:lnTo>
                  <a:pt x="1236663" y="1423876"/>
                </a:lnTo>
                <a:lnTo>
                  <a:pt x="1236981" y="1423241"/>
                </a:lnTo>
                <a:lnTo>
                  <a:pt x="1237616" y="1422606"/>
                </a:lnTo>
                <a:lnTo>
                  <a:pt x="1238251" y="1421971"/>
                </a:lnTo>
                <a:lnTo>
                  <a:pt x="1238251" y="1414985"/>
                </a:lnTo>
                <a:lnTo>
                  <a:pt x="1238251" y="1414667"/>
                </a:lnTo>
                <a:lnTo>
                  <a:pt x="1237933" y="1414032"/>
                </a:lnTo>
                <a:lnTo>
                  <a:pt x="1237616" y="1413397"/>
                </a:lnTo>
                <a:lnTo>
                  <a:pt x="1237298" y="1413079"/>
                </a:lnTo>
                <a:lnTo>
                  <a:pt x="1236663" y="1412762"/>
                </a:lnTo>
                <a:lnTo>
                  <a:pt x="1235711" y="1412762"/>
                </a:lnTo>
                <a:lnTo>
                  <a:pt x="1235393" y="1412762"/>
                </a:lnTo>
                <a:lnTo>
                  <a:pt x="1234441" y="1412762"/>
                </a:lnTo>
                <a:close/>
                <a:moveTo>
                  <a:pt x="1224916" y="1412762"/>
                </a:moveTo>
                <a:lnTo>
                  <a:pt x="1224281" y="1413079"/>
                </a:lnTo>
                <a:lnTo>
                  <a:pt x="1223646" y="1413397"/>
                </a:lnTo>
                <a:lnTo>
                  <a:pt x="1223328" y="1414032"/>
                </a:lnTo>
                <a:lnTo>
                  <a:pt x="1223328" y="1414667"/>
                </a:lnTo>
                <a:lnTo>
                  <a:pt x="1223328" y="1414985"/>
                </a:lnTo>
                <a:lnTo>
                  <a:pt x="1223328" y="1421971"/>
                </a:lnTo>
                <a:lnTo>
                  <a:pt x="1223963" y="1422606"/>
                </a:lnTo>
                <a:lnTo>
                  <a:pt x="1224281" y="1423241"/>
                </a:lnTo>
                <a:lnTo>
                  <a:pt x="1224598" y="1423876"/>
                </a:lnTo>
                <a:lnTo>
                  <a:pt x="1224916" y="1425146"/>
                </a:lnTo>
                <a:lnTo>
                  <a:pt x="1224598" y="1426416"/>
                </a:lnTo>
                <a:lnTo>
                  <a:pt x="1224916" y="1426416"/>
                </a:lnTo>
                <a:lnTo>
                  <a:pt x="1227456" y="1426416"/>
                </a:lnTo>
                <a:lnTo>
                  <a:pt x="1227138" y="1425146"/>
                </a:lnTo>
                <a:lnTo>
                  <a:pt x="1227456" y="1423876"/>
                </a:lnTo>
                <a:lnTo>
                  <a:pt x="1227773" y="1423241"/>
                </a:lnTo>
                <a:lnTo>
                  <a:pt x="1228091" y="1422606"/>
                </a:lnTo>
                <a:lnTo>
                  <a:pt x="1229043" y="1421971"/>
                </a:lnTo>
                <a:lnTo>
                  <a:pt x="1229043" y="1414985"/>
                </a:lnTo>
                <a:lnTo>
                  <a:pt x="1229043" y="1414667"/>
                </a:lnTo>
                <a:lnTo>
                  <a:pt x="1228726" y="1414032"/>
                </a:lnTo>
                <a:lnTo>
                  <a:pt x="1228408" y="1413397"/>
                </a:lnTo>
                <a:lnTo>
                  <a:pt x="1228091" y="1413079"/>
                </a:lnTo>
                <a:lnTo>
                  <a:pt x="1227138" y="1412762"/>
                </a:lnTo>
                <a:lnTo>
                  <a:pt x="1225868" y="1412762"/>
                </a:lnTo>
                <a:lnTo>
                  <a:pt x="1224916" y="1412762"/>
                </a:lnTo>
                <a:close/>
                <a:moveTo>
                  <a:pt x="1216343" y="1412762"/>
                </a:moveTo>
                <a:lnTo>
                  <a:pt x="1215391" y="1413079"/>
                </a:lnTo>
                <a:lnTo>
                  <a:pt x="1215073" y="1413397"/>
                </a:lnTo>
                <a:lnTo>
                  <a:pt x="1214756" y="1414032"/>
                </a:lnTo>
                <a:lnTo>
                  <a:pt x="1214438" y="1414667"/>
                </a:lnTo>
                <a:lnTo>
                  <a:pt x="1214438" y="1414985"/>
                </a:lnTo>
                <a:lnTo>
                  <a:pt x="1214438" y="1421971"/>
                </a:lnTo>
                <a:lnTo>
                  <a:pt x="1215391" y="1422606"/>
                </a:lnTo>
                <a:lnTo>
                  <a:pt x="1215708" y="1423241"/>
                </a:lnTo>
                <a:lnTo>
                  <a:pt x="1216026" y="1423876"/>
                </a:lnTo>
                <a:lnTo>
                  <a:pt x="1216343" y="1425146"/>
                </a:lnTo>
                <a:lnTo>
                  <a:pt x="1216026" y="1426416"/>
                </a:lnTo>
                <a:lnTo>
                  <a:pt x="1218248" y="1426416"/>
                </a:lnTo>
                <a:lnTo>
                  <a:pt x="1218248" y="1425146"/>
                </a:lnTo>
                <a:lnTo>
                  <a:pt x="1218248" y="1423876"/>
                </a:lnTo>
                <a:lnTo>
                  <a:pt x="1218566" y="1423241"/>
                </a:lnTo>
                <a:lnTo>
                  <a:pt x="1219518" y="1422606"/>
                </a:lnTo>
                <a:lnTo>
                  <a:pt x="1220153" y="1421971"/>
                </a:lnTo>
                <a:lnTo>
                  <a:pt x="1220153" y="1414985"/>
                </a:lnTo>
                <a:lnTo>
                  <a:pt x="1220153" y="1414667"/>
                </a:lnTo>
                <a:lnTo>
                  <a:pt x="1220153" y="1414032"/>
                </a:lnTo>
                <a:lnTo>
                  <a:pt x="1219836" y="1413397"/>
                </a:lnTo>
                <a:lnTo>
                  <a:pt x="1219201" y="1413079"/>
                </a:lnTo>
                <a:lnTo>
                  <a:pt x="1218248" y="1412762"/>
                </a:lnTo>
                <a:lnTo>
                  <a:pt x="1217296" y="1412762"/>
                </a:lnTo>
                <a:lnTo>
                  <a:pt x="1216343" y="1412762"/>
                </a:lnTo>
                <a:close/>
                <a:moveTo>
                  <a:pt x="1206818" y="1412762"/>
                </a:moveTo>
                <a:lnTo>
                  <a:pt x="1206183" y="1413079"/>
                </a:lnTo>
                <a:lnTo>
                  <a:pt x="1205548" y="1413397"/>
                </a:lnTo>
                <a:lnTo>
                  <a:pt x="1205548" y="1414032"/>
                </a:lnTo>
                <a:lnTo>
                  <a:pt x="1205231" y="1414667"/>
                </a:lnTo>
                <a:lnTo>
                  <a:pt x="1205231" y="1414985"/>
                </a:lnTo>
                <a:lnTo>
                  <a:pt x="1205231" y="1421971"/>
                </a:lnTo>
                <a:lnTo>
                  <a:pt x="1205866" y="1422606"/>
                </a:lnTo>
                <a:lnTo>
                  <a:pt x="1206501" y="1423241"/>
                </a:lnTo>
                <a:lnTo>
                  <a:pt x="1206818" y="1423876"/>
                </a:lnTo>
                <a:lnTo>
                  <a:pt x="1206818" y="1425146"/>
                </a:lnTo>
                <a:lnTo>
                  <a:pt x="1206818" y="1426416"/>
                </a:lnTo>
                <a:lnTo>
                  <a:pt x="1209041" y="1426416"/>
                </a:lnTo>
                <a:lnTo>
                  <a:pt x="1209041" y="1425146"/>
                </a:lnTo>
                <a:lnTo>
                  <a:pt x="1209041" y="1423876"/>
                </a:lnTo>
                <a:lnTo>
                  <a:pt x="1209358" y="1423241"/>
                </a:lnTo>
                <a:lnTo>
                  <a:pt x="1209676" y="1422606"/>
                </a:lnTo>
                <a:lnTo>
                  <a:pt x="1210628" y="1421971"/>
                </a:lnTo>
                <a:lnTo>
                  <a:pt x="1210628" y="1414985"/>
                </a:lnTo>
                <a:lnTo>
                  <a:pt x="1210628" y="1414667"/>
                </a:lnTo>
                <a:lnTo>
                  <a:pt x="1210311" y="1414032"/>
                </a:lnTo>
                <a:lnTo>
                  <a:pt x="1209993" y="1413397"/>
                </a:lnTo>
                <a:lnTo>
                  <a:pt x="1209676" y="1413079"/>
                </a:lnTo>
                <a:lnTo>
                  <a:pt x="1209041" y="1412762"/>
                </a:lnTo>
                <a:lnTo>
                  <a:pt x="1208088" y="1412762"/>
                </a:lnTo>
                <a:lnTo>
                  <a:pt x="1207771" y="1412762"/>
                </a:lnTo>
                <a:lnTo>
                  <a:pt x="1206818" y="1412762"/>
                </a:lnTo>
                <a:close/>
                <a:moveTo>
                  <a:pt x="1198881" y="1412762"/>
                </a:moveTo>
                <a:lnTo>
                  <a:pt x="1198881" y="1426416"/>
                </a:lnTo>
                <a:lnTo>
                  <a:pt x="1200468" y="1426416"/>
                </a:lnTo>
                <a:lnTo>
                  <a:pt x="1200786" y="1426416"/>
                </a:lnTo>
                <a:lnTo>
                  <a:pt x="1200468" y="1425146"/>
                </a:lnTo>
                <a:lnTo>
                  <a:pt x="1200786" y="1423876"/>
                </a:lnTo>
                <a:lnTo>
                  <a:pt x="1201103" y="1423241"/>
                </a:lnTo>
                <a:lnTo>
                  <a:pt x="1201738" y="1422606"/>
                </a:lnTo>
                <a:lnTo>
                  <a:pt x="1202691" y="1421971"/>
                </a:lnTo>
                <a:lnTo>
                  <a:pt x="1202691" y="1414985"/>
                </a:lnTo>
                <a:lnTo>
                  <a:pt x="1202691" y="1414667"/>
                </a:lnTo>
                <a:lnTo>
                  <a:pt x="1202373" y="1414032"/>
                </a:lnTo>
                <a:lnTo>
                  <a:pt x="1202056" y="1413397"/>
                </a:lnTo>
                <a:lnTo>
                  <a:pt x="1201421" y="1413079"/>
                </a:lnTo>
                <a:lnTo>
                  <a:pt x="1200468" y="1412762"/>
                </a:lnTo>
                <a:lnTo>
                  <a:pt x="1199198" y="1412762"/>
                </a:lnTo>
                <a:lnTo>
                  <a:pt x="1198881" y="1412762"/>
                </a:lnTo>
                <a:close/>
                <a:moveTo>
                  <a:pt x="318770" y="1412762"/>
                </a:moveTo>
                <a:lnTo>
                  <a:pt x="317817" y="1413079"/>
                </a:lnTo>
                <a:lnTo>
                  <a:pt x="317182" y="1413397"/>
                </a:lnTo>
                <a:lnTo>
                  <a:pt x="316865" y="1414032"/>
                </a:lnTo>
                <a:lnTo>
                  <a:pt x="316547" y="1414667"/>
                </a:lnTo>
                <a:lnTo>
                  <a:pt x="316547" y="1414985"/>
                </a:lnTo>
                <a:lnTo>
                  <a:pt x="316547" y="1421971"/>
                </a:lnTo>
                <a:lnTo>
                  <a:pt x="317500" y="1422606"/>
                </a:lnTo>
                <a:lnTo>
                  <a:pt x="318135" y="1423241"/>
                </a:lnTo>
                <a:lnTo>
                  <a:pt x="318452" y="1423876"/>
                </a:lnTo>
                <a:lnTo>
                  <a:pt x="318770" y="1425146"/>
                </a:lnTo>
                <a:lnTo>
                  <a:pt x="318452" y="1426416"/>
                </a:lnTo>
                <a:lnTo>
                  <a:pt x="318770" y="1426416"/>
                </a:lnTo>
                <a:lnTo>
                  <a:pt x="320675" y="1426416"/>
                </a:lnTo>
                <a:lnTo>
                  <a:pt x="320675" y="1412762"/>
                </a:lnTo>
                <a:lnTo>
                  <a:pt x="320040" y="1412762"/>
                </a:lnTo>
                <a:lnTo>
                  <a:pt x="318770" y="1412762"/>
                </a:lnTo>
                <a:close/>
                <a:moveTo>
                  <a:pt x="310197" y="1412762"/>
                </a:moveTo>
                <a:lnTo>
                  <a:pt x="309562" y="1413079"/>
                </a:lnTo>
                <a:lnTo>
                  <a:pt x="309245" y="1413397"/>
                </a:lnTo>
                <a:lnTo>
                  <a:pt x="308927" y="1414032"/>
                </a:lnTo>
                <a:lnTo>
                  <a:pt x="308610" y="1414667"/>
                </a:lnTo>
                <a:lnTo>
                  <a:pt x="308610" y="1414985"/>
                </a:lnTo>
                <a:lnTo>
                  <a:pt x="308610" y="1421971"/>
                </a:lnTo>
                <a:lnTo>
                  <a:pt x="309245" y="1422606"/>
                </a:lnTo>
                <a:lnTo>
                  <a:pt x="309880" y="1423241"/>
                </a:lnTo>
                <a:lnTo>
                  <a:pt x="310197" y="1423876"/>
                </a:lnTo>
                <a:lnTo>
                  <a:pt x="310197" y="1425146"/>
                </a:lnTo>
                <a:lnTo>
                  <a:pt x="310197" y="1426416"/>
                </a:lnTo>
                <a:lnTo>
                  <a:pt x="312420" y="1426416"/>
                </a:lnTo>
                <a:lnTo>
                  <a:pt x="312420" y="1425146"/>
                </a:lnTo>
                <a:lnTo>
                  <a:pt x="312420" y="1423876"/>
                </a:lnTo>
                <a:lnTo>
                  <a:pt x="312737" y="1423241"/>
                </a:lnTo>
                <a:lnTo>
                  <a:pt x="313690" y="1422606"/>
                </a:lnTo>
                <a:lnTo>
                  <a:pt x="314325" y="1421971"/>
                </a:lnTo>
                <a:lnTo>
                  <a:pt x="314325" y="1414985"/>
                </a:lnTo>
                <a:lnTo>
                  <a:pt x="314325" y="1414667"/>
                </a:lnTo>
                <a:lnTo>
                  <a:pt x="314007" y="1414032"/>
                </a:lnTo>
                <a:lnTo>
                  <a:pt x="313690" y="1413397"/>
                </a:lnTo>
                <a:lnTo>
                  <a:pt x="313055" y="1413079"/>
                </a:lnTo>
                <a:lnTo>
                  <a:pt x="312420" y="1412762"/>
                </a:lnTo>
                <a:lnTo>
                  <a:pt x="311467" y="1412762"/>
                </a:lnTo>
                <a:lnTo>
                  <a:pt x="311150" y="1412762"/>
                </a:lnTo>
                <a:lnTo>
                  <a:pt x="310197" y="1412762"/>
                </a:lnTo>
                <a:close/>
                <a:moveTo>
                  <a:pt x="300990" y="1412762"/>
                </a:moveTo>
                <a:lnTo>
                  <a:pt x="300355" y="1413079"/>
                </a:lnTo>
                <a:lnTo>
                  <a:pt x="299720" y="1413397"/>
                </a:lnTo>
                <a:lnTo>
                  <a:pt x="299402" y="1414032"/>
                </a:lnTo>
                <a:lnTo>
                  <a:pt x="299402" y="1414667"/>
                </a:lnTo>
                <a:lnTo>
                  <a:pt x="299402" y="1414985"/>
                </a:lnTo>
                <a:lnTo>
                  <a:pt x="299402" y="1421971"/>
                </a:lnTo>
                <a:lnTo>
                  <a:pt x="300037" y="1422606"/>
                </a:lnTo>
                <a:lnTo>
                  <a:pt x="300672" y="1423876"/>
                </a:lnTo>
                <a:lnTo>
                  <a:pt x="300990" y="1425146"/>
                </a:lnTo>
                <a:lnTo>
                  <a:pt x="300990" y="1426416"/>
                </a:lnTo>
                <a:lnTo>
                  <a:pt x="303212" y="1426416"/>
                </a:lnTo>
                <a:lnTo>
                  <a:pt x="302895" y="1425146"/>
                </a:lnTo>
                <a:lnTo>
                  <a:pt x="303212" y="1423876"/>
                </a:lnTo>
                <a:lnTo>
                  <a:pt x="303530" y="1423241"/>
                </a:lnTo>
                <a:lnTo>
                  <a:pt x="303847" y="1422606"/>
                </a:lnTo>
                <a:lnTo>
                  <a:pt x="304800" y="1421971"/>
                </a:lnTo>
                <a:lnTo>
                  <a:pt x="304800" y="1414985"/>
                </a:lnTo>
                <a:lnTo>
                  <a:pt x="304800" y="1414667"/>
                </a:lnTo>
                <a:lnTo>
                  <a:pt x="304482" y="1414032"/>
                </a:lnTo>
                <a:lnTo>
                  <a:pt x="304165" y="1413397"/>
                </a:lnTo>
                <a:lnTo>
                  <a:pt x="303847" y="1413079"/>
                </a:lnTo>
                <a:lnTo>
                  <a:pt x="302895" y="1412762"/>
                </a:lnTo>
                <a:lnTo>
                  <a:pt x="301942" y="1412762"/>
                </a:lnTo>
                <a:lnTo>
                  <a:pt x="300990" y="1412762"/>
                </a:lnTo>
                <a:close/>
                <a:moveTo>
                  <a:pt x="292417" y="1412762"/>
                </a:moveTo>
                <a:lnTo>
                  <a:pt x="291147" y="1413079"/>
                </a:lnTo>
                <a:lnTo>
                  <a:pt x="290830" y="1413397"/>
                </a:lnTo>
                <a:lnTo>
                  <a:pt x="290512" y="1414032"/>
                </a:lnTo>
                <a:lnTo>
                  <a:pt x="290195" y="1414667"/>
                </a:lnTo>
                <a:lnTo>
                  <a:pt x="290195" y="1414985"/>
                </a:lnTo>
                <a:lnTo>
                  <a:pt x="290195" y="1421971"/>
                </a:lnTo>
                <a:lnTo>
                  <a:pt x="291147" y="1422606"/>
                </a:lnTo>
                <a:lnTo>
                  <a:pt x="292100" y="1423876"/>
                </a:lnTo>
                <a:lnTo>
                  <a:pt x="292417" y="1425146"/>
                </a:lnTo>
                <a:lnTo>
                  <a:pt x="292100" y="1426416"/>
                </a:lnTo>
                <a:lnTo>
                  <a:pt x="294322" y="1426416"/>
                </a:lnTo>
                <a:lnTo>
                  <a:pt x="294640" y="1426416"/>
                </a:lnTo>
                <a:lnTo>
                  <a:pt x="294322" y="1425146"/>
                </a:lnTo>
                <a:lnTo>
                  <a:pt x="294640" y="1423876"/>
                </a:lnTo>
                <a:lnTo>
                  <a:pt x="294640" y="1423241"/>
                </a:lnTo>
                <a:lnTo>
                  <a:pt x="295275" y="1422606"/>
                </a:lnTo>
                <a:lnTo>
                  <a:pt x="295910" y="1421971"/>
                </a:lnTo>
                <a:lnTo>
                  <a:pt x="295910" y="1414985"/>
                </a:lnTo>
                <a:lnTo>
                  <a:pt x="295910" y="1414667"/>
                </a:lnTo>
                <a:lnTo>
                  <a:pt x="295910" y="1414032"/>
                </a:lnTo>
                <a:lnTo>
                  <a:pt x="295592" y="1413397"/>
                </a:lnTo>
                <a:lnTo>
                  <a:pt x="294957" y="1413079"/>
                </a:lnTo>
                <a:lnTo>
                  <a:pt x="294322" y="1412762"/>
                </a:lnTo>
                <a:lnTo>
                  <a:pt x="293370" y="1412762"/>
                </a:lnTo>
                <a:lnTo>
                  <a:pt x="292417" y="1412762"/>
                </a:lnTo>
                <a:close/>
                <a:moveTo>
                  <a:pt x="282575" y="1412762"/>
                </a:moveTo>
                <a:lnTo>
                  <a:pt x="281940" y="1413079"/>
                </a:lnTo>
                <a:lnTo>
                  <a:pt x="281305" y="1413397"/>
                </a:lnTo>
                <a:lnTo>
                  <a:pt x="281305" y="1414032"/>
                </a:lnTo>
                <a:lnTo>
                  <a:pt x="280987" y="1414667"/>
                </a:lnTo>
                <a:lnTo>
                  <a:pt x="280987" y="1414985"/>
                </a:lnTo>
                <a:lnTo>
                  <a:pt x="280987" y="1421971"/>
                </a:lnTo>
                <a:lnTo>
                  <a:pt x="281622" y="1422606"/>
                </a:lnTo>
                <a:lnTo>
                  <a:pt x="282257" y="1423241"/>
                </a:lnTo>
                <a:lnTo>
                  <a:pt x="282575" y="1423876"/>
                </a:lnTo>
                <a:lnTo>
                  <a:pt x="282575" y="1425146"/>
                </a:lnTo>
                <a:lnTo>
                  <a:pt x="282575" y="1426416"/>
                </a:lnTo>
                <a:lnTo>
                  <a:pt x="285115" y="1426416"/>
                </a:lnTo>
                <a:lnTo>
                  <a:pt x="285115" y="1425146"/>
                </a:lnTo>
                <a:lnTo>
                  <a:pt x="285115" y="1423876"/>
                </a:lnTo>
                <a:lnTo>
                  <a:pt x="286067" y="1422606"/>
                </a:lnTo>
                <a:lnTo>
                  <a:pt x="286702" y="1421971"/>
                </a:lnTo>
                <a:lnTo>
                  <a:pt x="286702" y="1414985"/>
                </a:lnTo>
                <a:lnTo>
                  <a:pt x="286702" y="1414667"/>
                </a:lnTo>
                <a:lnTo>
                  <a:pt x="286385" y="1414032"/>
                </a:lnTo>
                <a:lnTo>
                  <a:pt x="286067" y="1413397"/>
                </a:lnTo>
                <a:lnTo>
                  <a:pt x="285750" y="1413079"/>
                </a:lnTo>
                <a:lnTo>
                  <a:pt x="285115" y="1412762"/>
                </a:lnTo>
                <a:lnTo>
                  <a:pt x="283527" y="1412762"/>
                </a:lnTo>
                <a:lnTo>
                  <a:pt x="282575" y="1412762"/>
                </a:lnTo>
                <a:close/>
                <a:moveTo>
                  <a:pt x="273685" y="1412762"/>
                </a:moveTo>
                <a:lnTo>
                  <a:pt x="273050" y="1413079"/>
                </a:lnTo>
                <a:lnTo>
                  <a:pt x="272415" y="1413397"/>
                </a:lnTo>
                <a:lnTo>
                  <a:pt x="272097" y="1414032"/>
                </a:lnTo>
                <a:lnTo>
                  <a:pt x="272097" y="1414667"/>
                </a:lnTo>
                <a:lnTo>
                  <a:pt x="272097" y="1414985"/>
                </a:lnTo>
                <a:lnTo>
                  <a:pt x="272097" y="1421971"/>
                </a:lnTo>
                <a:lnTo>
                  <a:pt x="272732" y="1422606"/>
                </a:lnTo>
                <a:lnTo>
                  <a:pt x="273367" y="1423876"/>
                </a:lnTo>
                <a:lnTo>
                  <a:pt x="273685" y="1425146"/>
                </a:lnTo>
                <a:lnTo>
                  <a:pt x="273367" y="1426416"/>
                </a:lnTo>
                <a:lnTo>
                  <a:pt x="273685" y="1426416"/>
                </a:lnTo>
                <a:lnTo>
                  <a:pt x="275590" y="1426416"/>
                </a:lnTo>
                <a:lnTo>
                  <a:pt x="275907" y="1426416"/>
                </a:lnTo>
                <a:lnTo>
                  <a:pt x="275590" y="1425146"/>
                </a:lnTo>
                <a:lnTo>
                  <a:pt x="275907" y="1423876"/>
                </a:lnTo>
                <a:lnTo>
                  <a:pt x="276225" y="1423241"/>
                </a:lnTo>
                <a:lnTo>
                  <a:pt x="276542" y="1422606"/>
                </a:lnTo>
                <a:lnTo>
                  <a:pt x="277812" y="1421971"/>
                </a:lnTo>
                <a:lnTo>
                  <a:pt x="277812" y="1414985"/>
                </a:lnTo>
                <a:lnTo>
                  <a:pt x="277812" y="1414667"/>
                </a:lnTo>
                <a:lnTo>
                  <a:pt x="277495" y="1414032"/>
                </a:lnTo>
                <a:lnTo>
                  <a:pt x="276860" y="1413397"/>
                </a:lnTo>
                <a:lnTo>
                  <a:pt x="276542" y="1413079"/>
                </a:lnTo>
                <a:lnTo>
                  <a:pt x="275590" y="1412762"/>
                </a:lnTo>
                <a:lnTo>
                  <a:pt x="274637" y="1412762"/>
                </a:lnTo>
                <a:lnTo>
                  <a:pt x="273685" y="1412762"/>
                </a:lnTo>
                <a:close/>
                <a:moveTo>
                  <a:pt x="264795" y="1412762"/>
                </a:moveTo>
                <a:lnTo>
                  <a:pt x="263842" y="1413079"/>
                </a:lnTo>
                <a:lnTo>
                  <a:pt x="263525" y="1413397"/>
                </a:lnTo>
                <a:lnTo>
                  <a:pt x="263207" y="1414032"/>
                </a:lnTo>
                <a:lnTo>
                  <a:pt x="262572" y="1414667"/>
                </a:lnTo>
                <a:lnTo>
                  <a:pt x="262572" y="1414985"/>
                </a:lnTo>
                <a:lnTo>
                  <a:pt x="262572" y="1421971"/>
                </a:lnTo>
                <a:lnTo>
                  <a:pt x="263842" y="1422606"/>
                </a:lnTo>
                <a:lnTo>
                  <a:pt x="264160" y="1423241"/>
                </a:lnTo>
                <a:lnTo>
                  <a:pt x="264477" y="1423876"/>
                </a:lnTo>
                <a:lnTo>
                  <a:pt x="264795" y="1425146"/>
                </a:lnTo>
                <a:lnTo>
                  <a:pt x="264477" y="1426416"/>
                </a:lnTo>
                <a:lnTo>
                  <a:pt x="266700" y="1426416"/>
                </a:lnTo>
                <a:lnTo>
                  <a:pt x="267017" y="1426416"/>
                </a:lnTo>
                <a:lnTo>
                  <a:pt x="266700" y="1425146"/>
                </a:lnTo>
                <a:lnTo>
                  <a:pt x="266700" y="1423876"/>
                </a:lnTo>
                <a:lnTo>
                  <a:pt x="267652" y="1422606"/>
                </a:lnTo>
                <a:lnTo>
                  <a:pt x="268287" y="1421971"/>
                </a:lnTo>
                <a:lnTo>
                  <a:pt x="268287" y="1414985"/>
                </a:lnTo>
                <a:lnTo>
                  <a:pt x="268287" y="1414667"/>
                </a:lnTo>
                <a:lnTo>
                  <a:pt x="268287" y="1414032"/>
                </a:lnTo>
                <a:lnTo>
                  <a:pt x="267970" y="1413397"/>
                </a:lnTo>
                <a:lnTo>
                  <a:pt x="267335" y="1413079"/>
                </a:lnTo>
                <a:lnTo>
                  <a:pt x="266700" y="1412762"/>
                </a:lnTo>
                <a:lnTo>
                  <a:pt x="265747" y="1412762"/>
                </a:lnTo>
                <a:lnTo>
                  <a:pt x="264795" y="1412762"/>
                </a:lnTo>
                <a:close/>
                <a:moveTo>
                  <a:pt x="254952" y="1412762"/>
                </a:moveTo>
                <a:lnTo>
                  <a:pt x="254317" y="1413079"/>
                </a:lnTo>
                <a:lnTo>
                  <a:pt x="253682" y="1413397"/>
                </a:lnTo>
                <a:lnTo>
                  <a:pt x="253365" y="1414032"/>
                </a:lnTo>
                <a:lnTo>
                  <a:pt x="253365" y="1414667"/>
                </a:lnTo>
                <a:lnTo>
                  <a:pt x="253365" y="1414985"/>
                </a:lnTo>
                <a:lnTo>
                  <a:pt x="253365" y="1421971"/>
                </a:lnTo>
                <a:lnTo>
                  <a:pt x="254000" y="1422606"/>
                </a:lnTo>
                <a:lnTo>
                  <a:pt x="254635" y="1423241"/>
                </a:lnTo>
                <a:lnTo>
                  <a:pt x="254952" y="1423876"/>
                </a:lnTo>
                <a:lnTo>
                  <a:pt x="254952" y="1425146"/>
                </a:lnTo>
                <a:lnTo>
                  <a:pt x="254952" y="1426416"/>
                </a:lnTo>
                <a:lnTo>
                  <a:pt x="257492" y="1426416"/>
                </a:lnTo>
                <a:lnTo>
                  <a:pt x="257492" y="1425146"/>
                </a:lnTo>
                <a:lnTo>
                  <a:pt x="257492" y="1423876"/>
                </a:lnTo>
                <a:lnTo>
                  <a:pt x="257810" y="1423241"/>
                </a:lnTo>
                <a:lnTo>
                  <a:pt x="258127" y="1422606"/>
                </a:lnTo>
                <a:lnTo>
                  <a:pt x="259080" y="1421971"/>
                </a:lnTo>
                <a:lnTo>
                  <a:pt x="259080" y="1414985"/>
                </a:lnTo>
                <a:lnTo>
                  <a:pt x="259080" y="1414667"/>
                </a:lnTo>
                <a:lnTo>
                  <a:pt x="258762" y="1414032"/>
                </a:lnTo>
                <a:lnTo>
                  <a:pt x="258445" y="1413397"/>
                </a:lnTo>
                <a:lnTo>
                  <a:pt x="258127" y="1413079"/>
                </a:lnTo>
                <a:lnTo>
                  <a:pt x="257492" y="1412762"/>
                </a:lnTo>
                <a:lnTo>
                  <a:pt x="256222" y="1412762"/>
                </a:lnTo>
                <a:lnTo>
                  <a:pt x="254952" y="1412762"/>
                </a:lnTo>
                <a:close/>
                <a:moveTo>
                  <a:pt x="246062" y="1412762"/>
                </a:moveTo>
                <a:lnTo>
                  <a:pt x="245427" y="1413079"/>
                </a:lnTo>
                <a:lnTo>
                  <a:pt x="244792" y="1413397"/>
                </a:lnTo>
                <a:lnTo>
                  <a:pt x="244475" y="1414032"/>
                </a:lnTo>
                <a:lnTo>
                  <a:pt x="244475" y="1414667"/>
                </a:lnTo>
                <a:lnTo>
                  <a:pt x="244475" y="1414985"/>
                </a:lnTo>
                <a:lnTo>
                  <a:pt x="244475" y="1421971"/>
                </a:lnTo>
                <a:lnTo>
                  <a:pt x="245110" y="1422606"/>
                </a:lnTo>
                <a:lnTo>
                  <a:pt x="245745" y="1423876"/>
                </a:lnTo>
                <a:lnTo>
                  <a:pt x="246062" y="1425146"/>
                </a:lnTo>
                <a:lnTo>
                  <a:pt x="245745" y="1426416"/>
                </a:lnTo>
                <a:lnTo>
                  <a:pt x="246062" y="1426416"/>
                </a:lnTo>
                <a:lnTo>
                  <a:pt x="247967" y="1426416"/>
                </a:lnTo>
                <a:lnTo>
                  <a:pt x="248285" y="1426416"/>
                </a:lnTo>
                <a:lnTo>
                  <a:pt x="247967" y="1425146"/>
                </a:lnTo>
                <a:lnTo>
                  <a:pt x="248285" y="1423876"/>
                </a:lnTo>
                <a:lnTo>
                  <a:pt x="248920" y="1423241"/>
                </a:lnTo>
                <a:lnTo>
                  <a:pt x="249237" y="1422606"/>
                </a:lnTo>
                <a:lnTo>
                  <a:pt x="249872" y="1421971"/>
                </a:lnTo>
                <a:lnTo>
                  <a:pt x="249872" y="1414985"/>
                </a:lnTo>
                <a:lnTo>
                  <a:pt x="250190" y="1414667"/>
                </a:lnTo>
                <a:lnTo>
                  <a:pt x="249872" y="1414032"/>
                </a:lnTo>
                <a:lnTo>
                  <a:pt x="249555" y="1413397"/>
                </a:lnTo>
                <a:lnTo>
                  <a:pt x="249237" y="1413079"/>
                </a:lnTo>
                <a:lnTo>
                  <a:pt x="247967" y="1412762"/>
                </a:lnTo>
                <a:lnTo>
                  <a:pt x="247015" y="1412762"/>
                </a:lnTo>
                <a:lnTo>
                  <a:pt x="246062" y="1412762"/>
                </a:lnTo>
                <a:close/>
                <a:moveTo>
                  <a:pt x="236855" y="1412762"/>
                </a:moveTo>
                <a:lnTo>
                  <a:pt x="236220" y="1413079"/>
                </a:lnTo>
                <a:lnTo>
                  <a:pt x="235902" y="1413397"/>
                </a:lnTo>
                <a:lnTo>
                  <a:pt x="235585" y="1414032"/>
                </a:lnTo>
                <a:lnTo>
                  <a:pt x="235267" y="1414667"/>
                </a:lnTo>
                <a:lnTo>
                  <a:pt x="235267" y="1414985"/>
                </a:lnTo>
                <a:lnTo>
                  <a:pt x="235267" y="1421971"/>
                </a:lnTo>
                <a:lnTo>
                  <a:pt x="236220" y="1422606"/>
                </a:lnTo>
                <a:lnTo>
                  <a:pt x="236537" y="1423241"/>
                </a:lnTo>
                <a:lnTo>
                  <a:pt x="236855" y="1423876"/>
                </a:lnTo>
                <a:lnTo>
                  <a:pt x="237172" y="1425146"/>
                </a:lnTo>
                <a:lnTo>
                  <a:pt x="236855" y="1426416"/>
                </a:lnTo>
                <a:lnTo>
                  <a:pt x="239077" y="1426416"/>
                </a:lnTo>
                <a:lnTo>
                  <a:pt x="239077" y="1425146"/>
                </a:lnTo>
                <a:lnTo>
                  <a:pt x="239077" y="1423876"/>
                </a:lnTo>
                <a:lnTo>
                  <a:pt x="240030" y="1422606"/>
                </a:lnTo>
                <a:lnTo>
                  <a:pt x="240665" y="1421971"/>
                </a:lnTo>
                <a:lnTo>
                  <a:pt x="240665" y="1414985"/>
                </a:lnTo>
                <a:lnTo>
                  <a:pt x="240665" y="1414667"/>
                </a:lnTo>
                <a:lnTo>
                  <a:pt x="240665" y="1414032"/>
                </a:lnTo>
                <a:lnTo>
                  <a:pt x="240347" y="1413397"/>
                </a:lnTo>
                <a:lnTo>
                  <a:pt x="239712" y="1413079"/>
                </a:lnTo>
                <a:lnTo>
                  <a:pt x="239077" y="1412762"/>
                </a:lnTo>
                <a:lnTo>
                  <a:pt x="238125" y="1412762"/>
                </a:lnTo>
                <a:lnTo>
                  <a:pt x="236855" y="1412762"/>
                </a:lnTo>
                <a:close/>
                <a:moveTo>
                  <a:pt x="227647" y="1412762"/>
                </a:moveTo>
                <a:lnTo>
                  <a:pt x="226695" y="1413079"/>
                </a:lnTo>
                <a:lnTo>
                  <a:pt x="226060" y="1413397"/>
                </a:lnTo>
                <a:lnTo>
                  <a:pt x="225742" y="1414032"/>
                </a:lnTo>
                <a:lnTo>
                  <a:pt x="225742" y="1414667"/>
                </a:lnTo>
                <a:lnTo>
                  <a:pt x="225742" y="1414985"/>
                </a:lnTo>
                <a:lnTo>
                  <a:pt x="225742" y="1421971"/>
                </a:lnTo>
                <a:lnTo>
                  <a:pt x="226377" y="1422606"/>
                </a:lnTo>
                <a:lnTo>
                  <a:pt x="227647" y="1423876"/>
                </a:lnTo>
                <a:lnTo>
                  <a:pt x="227647" y="1425146"/>
                </a:lnTo>
                <a:lnTo>
                  <a:pt x="227647" y="1426416"/>
                </a:lnTo>
                <a:lnTo>
                  <a:pt x="229870" y="1426416"/>
                </a:lnTo>
                <a:lnTo>
                  <a:pt x="229552" y="1425146"/>
                </a:lnTo>
                <a:lnTo>
                  <a:pt x="229870" y="1423876"/>
                </a:lnTo>
                <a:lnTo>
                  <a:pt x="230187" y="1423241"/>
                </a:lnTo>
                <a:lnTo>
                  <a:pt x="230505" y="1422606"/>
                </a:lnTo>
                <a:lnTo>
                  <a:pt x="231457" y="1421971"/>
                </a:lnTo>
                <a:lnTo>
                  <a:pt x="231457" y="1414985"/>
                </a:lnTo>
                <a:lnTo>
                  <a:pt x="231457" y="1414667"/>
                </a:lnTo>
                <a:lnTo>
                  <a:pt x="231140" y="1414032"/>
                </a:lnTo>
                <a:lnTo>
                  <a:pt x="230822" y="1413397"/>
                </a:lnTo>
                <a:lnTo>
                  <a:pt x="230505" y="1413079"/>
                </a:lnTo>
                <a:lnTo>
                  <a:pt x="229870" y="1412762"/>
                </a:lnTo>
                <a:lnTo>
                  <a:pt x="228600" y="1412762"/>
                </a:lnTo>
                <a:lnTo>
                  <a:pt x="227647" y="1412762"/>
                </a:lnTo>
                <a:close/>
                <a:moveTo>
                  <a:pt x="218440" y="1412762"/>
                </a:moveTo>
                <a:lnTo>
                  <a:pt x="217805" y="1413079"/>
                </a:lnTo>
                <a:lnTo>
                  <a:pt x="217170" y="1413397"/>
                </a:lnTo>
                <a:lnTo>
                  <a:pt x="216852" y="1414032"/>
                </a:lnTo>
                <a:lnTo>
                  <a:pt x="216852" y="1414667"/>
                </a:lnTo>
                <a:lnTo>
                  <a:pt x="216852" y="1414985"/>
                </a:lnTo>
                <a:lnTo>
                  <a:pt x="216852" y="1421971"/>
                </a:lnTo>
                <a:lnTo>
                  <a:pt x="217487" y="1422606"/>
                </a:lnTo>
                <a:lnTo>
                  <a:pt x="217805" y="1423241"/>
                </a:lnTo>
                <a:lnTo>
                  <a:pt x="218122" y="1423876"/>
                </a:lnTo>
                <a:lnTo>
                  <a:pt x="218440" y="1425146"/>
                </a:lnTo>
                <a:lnTo>
                  <a:pt x="218122" y="1426416"/>
                </a:lnTo>
                <a:lnTo>
                  <a:pt x="218440" y="1426416"/>
                </a:lnTo>
                <a:lnTo>
                  <a:pt x="220662" y="1426416"/>
                </a:lnTo>
                <a:lnTo>
                  <a:pt x="220980" y="1426416"/>
                </a:lnTo>
                <a:lnTo>
                  <a:pt x="220662" y="1425146"/>
                </a:lnTo>
                <a:lnTo>
                  <a:pt x="220980" y="1423876"/>
                </a:lnTo>
                <a:lnTo>
                  <a:pt x="221297" y="1423241"/>
                </a:lnTo>
                <a:lnTo>
                  <a:pt x="221615" y="1422606"/>
                </a:lnTo>
                <a:lnTo>
                  <a:pt x="222250" y="1421971"/>
                </a:lnTo>
                <a:lnTo>
                  <a:pt x="222250" y="1414985"/>
                </a:lnTo>
                <a:lnTo>
                  <a:pt x="222250" y="1414667"/>
                </a:lnTo>
                <a:lnTo>
                  <a:pt x="222250" y="1414032"/>
                </a:lnTo>
                <a:lnTo>
                  <a:pt x="221932" y="1413397"/>
                </a:lnTo>
                <a:lnTo>
                  <a:pt x="221297" y="1413079"/>
                </a:lnTo>
                <a:lnTo>
                  <a:pt x="220662" y="1412762"/>
                </a:lnTo>
                <a:lnTo>
                  <a:pt x="219392" y="1412762"/>
                </a:lnTo>
                <a:lnTo>
                  <a:pt x="218440" y="1412762"/>
                </a:lnTo>
                <a:close/>
                <a:moveTo>
                  <a:pt x="209867" y="1412762"/>
                </a:moveTo>
                <a:lnTo>
                  <a:pt x="209867" y="1426416"/>
                </a:lnTo>
                <a:lnTo>
                  <a:pt x="211455" y="1426416"/>
                </a:lnTo>
                <a:lnTo>
                  <a:pt x="211137" y="1425146"/>
                </a:lnTo>
                <a:lnTo>
                  <a:pt x="211455" y="1423876"/>
                </a:lnTo>
                <a:lnTo>
                  <a:pt x="211772" y="1423241"/>
                </a:lnTo>
                <a:lnTo>
                  <a:pt x="212407" y="1422606"/>
                </a:lnTo>
                <a:lnTo>
                  <a:pt x="213677" y="1421971"/>
                </a:lnTo>
                <a:lnTo>
                  <a:pt x="213677" y="1414985"/>
                </a:lnTo>
                <a:lnTo>
                  <a:pt x="213677" y="1414667"/>
                </a:lnTo>
                <a:lnTo>
                  <a:pt x="213360" y="1414032"/>
                </a:lnTo>
                <a:lnTo>
                  <a:pt x="213042" y="1413397"/>
                </a:lnTo>
                <a:lnTo>
                  <a:pt x="212090" y="1413079"/>
                </a:lnTo>
                <a:lnTo>
                  <a:pt x="211455" y="1412762"/>
                </a:lnTo>
                <a:lnTo>
                  <a:pt x="210185" y="1412762"/>
                </a:lnTo>
                <a:lnTo>
                  <a:pt x="209867" y="1412762"/>
                </a:lnTo>
                <a:close/>
                <a:moveTo>
                  <a:pt x="153035" y="1412762"/>
                </a:moveTo>
                <a:lnTo>
                  <a:pt x="152400" y="1413079"/>
                </a:lnTo>
                <a:lnTo>
                  <a:pt x="151765" y="1414032"/>
                </a:lnTo>
                <a:lnTo>
                  <a:pt x="151765" y="1414667"/>
                </a:lnTo>
                <a:lnTo>
                  <a:pt x="151765" y="1414985"/>
                </a:lnTo>
                <a:lnTo>
                  <a:pt x="151765" y="1421971"/>
                </a:lnTo>
                <a:lnTo>
                  <a:pt x="152400" y="1422606"/>
                </a:lnTo>
                <a:lnTo>
                  <a:pt x="153035" y="1423876"/>
                </a:lnTo>
                <a:lnTo>
                  <a:pt x="153035" y="1425146"/>
                </a:lnTo>
                <a:lnTo>
                  <a:pt x="153035" y="1426416"/>
                </a:lnTo>
                <a:lnTo>
                  <a:pt x="154305" y="1426416"/>
                </a:lnTo>
                <a:lnTo>
                  <a:pt x="154305" y="1412762"/>
                </a:lnTo>
                <a:lnTo>
                  <a:pt x="153987" y="1412762"/>
                </a:lnTo>
                <a:lnTo>
                  <a:pt x="153035" y="1412762"/>
                </a:lnTo>
                <a:close/>
                <a:moveTo>
                  <a:pt x="145732" y="1412762"/>
                </a:moveTo>
                <a:lnTo>
                  <a:pt x="145097" y="1413079"/>
                </a:lnTo>
                <a:lnTo>
                  <a:pt x="144462" y="1414032"/>
                </a:lnTo>
                <a:lnTo>
                  <a:pt x="144462" y="1414667"/>
                </a:lnTo>
                <a:lnTo>
                  <a:pt x="144462" y="1414985"/>
                </a:lnTo>
                <a:lnTo>
                  <a:pt x="144462" y="1421971"/>
                </a:lnTo>
                <a:lnTo>
                  <a:pt x="145097" y="1422606"/>
                </a:lnTo>
                <a:lnTo>
                  <a:pt x="145415" y="1423876"/>
                </a:lnTo>
                <a:lnTo>
                  <a:pt x="145732" y="1425146"/>
                </a:lnTo>
                <a:lnTo>
                  <a:pt x="145415" y="1426416"/>
                </a:lnTo>
                <a:lnTo>
                  <a:pt x="145732" y="1426416"/>
                </a:lnTo>
                <a:lnTo>
                  <a:pt x="147320" y="1426416"/>
                </a:lnTo>
                <a:lnTo>
                  <a:pt x="147320" y="1425146"/>
                </a:lnTo>
                <a:lnTo>
                  <a:pt x="147320" y="1423876"/>
                </a:lnTo>
                <a:lnTo>
                  <a:pt x="148272" y="1422606"/>
                </a:lnTo>
                <a:lnTo>
                  <a:pt x="148907" y="1421971"/>
                </a:lnTo>
                <a:lnTo>
                  <a:pt x="148907" y="1414985"/>
                </a:lnTo>
                <a:lnTo>
                  <a:pt x="148907" y="1414667"/>
                </a:lnTo>
                <a:lnTo>
                  <a:pt x="148907" y="1414032"/>
                </a:lnTo>
                <a:lnTo>
                  <a:pt x="148272" y="1413079"/>
                </a:lnTo>
                <a:lnTo>
                  <a:pt x="147320" y="1412762"/>
                </a:lnTo>
                <a:lnTo>
                  <a:pt x="146367" y="1412762"/>
                </a:lnTo>
                <a:lnTo>
                  <a:pt x="145732" y="1412762"/>
                </a:lnTo>
                <a:close/>
                <a:moveTo>
                  <a:pt x="137795" y="1412762"/>
                </a:moveTo>
                <a:lnTo>
                  <a:pt x="137160" y="1413079"/>
                </a:lnTo>
                <a:lnTo>
                  <a:pt x="136525" y="1414032"/>
                </a:lnTo>
                <a:lnTo>
                  <a:pt x="136525" y="1414667"/>
                </a:lnTo>
                <a:lnTo>
                  <a:pt x="136525" y="1414985"/>
                </a:lnTo>
                <a:lnTo>
                  <a:pt x="136525" y="1421971"/>
                </a:lnTo>
                <a:lnTo>
                  <a:pt x="137160" y="1422606"/>
                </a:lnTo>
                <a:lnTo>
                  <a:pt x="137477" y="1423876"/>
                </a:lnTo>
                <a:lnTo>
                  <a:pt x="137795" y="1425146"/>
                </a:lnTo>
                <a:lnTo>
                  <a:pt x="137477" y="1426416"/>
                </a:lnTo>
                <a:lnTo>
                  <a:pt x="137795" y="1426416"/>
                </a:lnTo>
                <a:lnTo>
                  <a:pt x="139382" y="1426416"/>
                </a:lnTo>
                <a:lnTo>
                  <a:pt x="139382" y="1425146"/>
                </a:lnTo>
                <a:lnTo>
                  <a:pt x="139382" y="1423876"/>
                </a:lnTo>
                <a:lnTo>
                  <a:pt x="140017" y="1422606"/>
                </a:lnTo>
                <a:lnTo>
                  <a:pt x="140970" y="1421971"/>
                </a:lnTo>
                <a:lnTo>
                  <a:pt x="140970" y="1414985"/>
                </a:lnTo>
                <a:lnTo>
                  <a:pt x="140970" y="1414667"/>
                </a:lnTo>
                <a:lnTo>
                  <a:pt x="140970" y="1414032"/>
                </a:lnTo>
                <a:lnTo>
                  <a:pt x="140017" y="1413079"/>
                </a:lnTo>
                <a:lnTo>
                  <a:pt x="139382" y="1412762"/>
                </a:lnTo>
                <a:lnTo>
                  <a:pt x="138430" y="1412762"/>
                </a:lnTo>
                <a:lnTo>
                  <a:pt x="137795" y="1412762"/>
                </a:lnTo>
                <a:close/>
                <a:moveTo>
                  <a:pt x="129857" y="1412762"/>
                </a:moveTo>
                <a:lnTo>
                  <a:pt x="129540" y="1413079"/>
                </a:lnTo>
                <a:lnTo>
                  <a:pt x="128905" y="1414032"/>
                </a:lnTo>
                <a:lnTo>
                  <a:pt x="128587" y="1414667"/>
                </a:lnTo>
                <a:lnTo>
                  <a:pt x="128587" y="1414985"/>
                </a:lnTo>
                <a:lnTo>
                  <a:pt x="128587" y="1421971"/>
                </a:lnTo>
                <a:lnTo>
                  <a:pt x="129222" y="1422606"/>
                </a:lnTo>
                <a:lnTo>
                  <a:pt x="129857" y="1423876"/>
                </a:lnTo>
                <a:lnTo>
                  <a:pt x="129857" y="1425146"/>
                </a:lnTo>
                <a:lnTo>
                  <a:pt x="129857" y="1426416"/>
                </a:lnTo>
                <a:lnTo>
                  <a:pt x="131762" y="1426416"/>
                </a:lnTo>
                <a:lnTo>
                  <a:pt x="131445" y="1425146"/>
                </a:lnTo>
                <a:lnTo>
                  <a:pt x="131762" y="1423876"/>
                </a:lnTo>
                <a:lnTo>
                  <a:pt x="132397" y="1422606"/>
                </a:lnTo>
                <a:lnTo>
                  <a:pt x="133032" y="1421971"/>
                </a:lnTo>
                <a:lnTo>
                  <a:pt x="133032" y="1414985"/>
                </a:lnTo>
                <a:lnTo>
                  <a:pt x="133032" y="1414667"/>
                </a:lnTo>
                <a:lnTo>
                  <a:pt x="132715" y="1414032"/>
                </a:lnTo>
                <a:lnTo>
                  <a:pt x="132080" y="1413079"/>
                </a:lnTo>
                <a:lnTo>
                  <a:pt x="131445" y="1412762"/>
                </a:lnTo>
                <a:lnTo>
                  <a:pt x="130810" y="1412762"/>
                </a:lnTo>
                <a:lnTo>
                  <a:pt x="129857" y="1412762"/>
                </a:lnTo>
                <a:close/>
                <a:moveTo>
                  <a:pt x="122237" y="1412762"/>
                </a:moveTo>
                <a:lnTo>
                  <a:pt x="121602" y="1413079"/>
                </a:lnTo>
                <a:lnTo>
                  <a:pt x="120967" y="1414032"/>
                </a:lnTo>
                <a:lnTo>
                  <a:pt x="120967" y="1414667"/>
                </a:lnTo>
                <a:lnTo>
                  <a:pt x="120967" y="1414985"/>
                </a:lnTo>
                <a:lnTo>
                  <a:pt x="120967" y="1421971"/>
                </a:lnTo>
                <a:lnTo>
                  <a:pt x="121285" y="1422606"/>
                </a:lnTo>
                <a:lnTo>
                  <a:pt x="121920" y="1423876"/>
                </a:lnTo>
                <a:lnTo>
                  <a:pt x="122237" y="1425146"/>
                </a:lnTo>
                <a:lnTo>
                  <a:pt x="121920" y="1426416"/>
                </a:lnTo>
                <a:lnTo>
                  <a:pt x="122237" y="1426416"/>
                </a:lnTo>
                <a:lnTo>
                  <a:pt x="123825" y="1426416"/>
                </a:lnTo>
                <a:lnTo>
                  <a:pt x="123825" y="1425146"/>
                </a:lnTo>
                <a:lnTo>
                  <a:pt x="123825" y="1423876"/>
                </a:lnTo>
                <a:lnTo>
                  <a:pt x="124460" y="1422606"/>
                </a:lnTo>
                <a:lnTo>
                  <a:pt x="125095" y="1421971"/>
                </a:lnTo>
                <a:lnTo>
                  <a:pt x="125095" y="1414985"/>
                </a:lnTo>
                <a:lnTo>
                  <a:pt x="125095" y="1414667"/>
                </a:lnTo>
                <a:lnTo>
                  <a:pt x="125095" y="1414032"/>
                </a:lnTo>
                <a:lnTo>
                  <a:pt x="124460" y="1413079"/>
                </a:lnTo>
                <a:lnTo>
                  <a:pt x="123825" y="1412762"/>
                </a:lnTo>
                <a:lnTo>
                  <a:pt x="122872" y="1412762"/>
                </a:lnTo>
                <a:lnTo>
                  <a:pt x="122237" y="1412762"/>
                </a:lnTo>
                <a:close/>
                <a:moveTo>
                  <a:pt x="1008062" y="1235075"/>
                </a:moveTo>
                <a:lnTo>
                  <a:pt x="1008062" y="1284288"/>
                </a:lnTo>
                <a:lnTo>
                  <a:pt x="1019175" y="1284288"/>
                </a:lnTo>
                <a:lnTo>
                  <a:pt x="1019175" y="1247702"/>
                </a:lnTo>
                <a:lnTo>
                  <a:pt x="1015134" y="1242846"/>
                </a:lnTo>
                <a:lnTo>
                  <a:pt x="1011767" y="1238313"/>
                </a:lnTo>
                <a:lnTo>
                  <a:pt x="1008062" y="1235075"/>
                </a:lnTo>
                <a:close/>
                <a:moveTo>
                  <a:pt x="511175" y="1235075"/>
                </a:moveTo>
                <a:lnTo>
                  <a:pt x="507702" y="1238313"/>
                </a:lnTo>
                <a:lnTo>
                  <a:pt x="503882" y="1242846"/>
                </a:lnTo>
                <a:lnTo>
                  <a:pt x="500062" y="1247702"/>
                </a:lnTo>
                <a:lnTo>
                  <a:pt x="500062" y="1284288"/>
                </a:lnTo>
                <a:lnTo>
                  <a:pt x="511175" y="1284288"/>
                </a:lnTo>
                <a:lnTo>
                  <a:pt x="511175" y="1235075"/>
                </a:lnTo>
                <a:close/>
                <a:moveTo>
                  <a:pt x="837366" y="1189037"/>
                </a:moveTo>
                <a:lnTo>
                  <a:pt x="832962" y="1189349"/>
                </a:lnTo>
                <a:lnTo>
                  <a:pt x="828873" y="1190282"/>
                </a:lnTo>
                <a:lnTo>
                  <a:pt x="821952" y="1191527"/>
                </a:lnTo>
                <a:lnTo>
                  <a:pt x="817863" y="1192461"/>
                </a:lnTo>
                <a:lnTo>
                  <a:pt x="815975" y="1193084"/>
                </a:lnTo>
                <a:lnTo>
                  <a:pt x="815975" y="1209270"/>
                </a:lnTo>
                <a:lnTo>
                  <a:pt x="884238" y="1236662"/>
                </a:lnTo>
                <a:lnTo>
                  <a:pt x="884238" y="1201177"/>
                </a:lnTo>
                <a:lnTo>
                  <a:pt x="877947" y="1197753"/>
                </a:lnTo>
                <a:lnTo>
                  <a:pt x="871655" y="1194640"/>
                </a:lnTo>
                <a:lnTo>
                  <a:pt x="865364" y="1192773"/>
                </a:lnTo>
                <a:lnTo>
                  <a:pt x="859701" y="1191216"/>
                </a:lnTo>
                <a:lnTo>
                  <a:pt x="853724" y="1190282"/>
                </a:lnTo>
                <a:lnTo>
                  <a:pt x="848062" y="1189349"/>
                </a:lnTo>
                <a:lnTo>
                  <a:pt x="842400" y="1189037"/>
                </a:lnTo>
                <a:lnTo>
                  <a:pt x="837366" y="1189037"/>
                </a:lnTo>
                <a:close/>
                <a:moveTo>
                  <a:pt x="671195" y="1189037"/>
                </a:moveTo>
                <a:lnTo>
                  <a:pt x="665480" y="1189357"/>
                </a:lnTo>
                <a:lnTo>
                  <a:pt x="659765" y="1189996"/>
                </a:lnTo>
                <a:lnTo>
                  <a:pt x="654685" y="1191275"/>
                </a:lnTo>
                <a:lnTo>
                  <a:pt x="650240" y="1192553"/>
                </a:lnTo>
                <a:lnTo>
                  <a:pt x="646430" y="1194151"/>
                </a:lnTo>
                <a:lnTo>
                  <a:pt x="642620" y="1196069"/>
                </a:lnTo>
                <a:lnTo>
                  <a:pt x="640080" y="1197667"/>
                </a:lnTo>
                <a:lnTo>
                  <a:pt x="637857" y="1198946"/>
                </a:lnTo>
                <a:lnTo>
                  <a:pt x="634365" y="1201183"/>
                </a:lnTo>
                <a:lnTo>
                  <a:pt x="633412" y="1202142"/>
                </a:lnTo>
                <a:lnTo>
                  <a:pt x="633412" y="1236662"/>
                </a:lnTo>
                <a:lnTo>
                  <a:pt x="701675" y="1207576"/>
                </a:lnTo>
                <a:lnTo>
                  <a:pt x="701675" y="1192553"/>
                </a:lnTo>
                <a:lnTo>
                  <a:pt x="693103" y="1190635"/>
                </a:lnTo>
                <a:lnTo>
                  <a:pt x="685165" y="1189677"/>
                </a:lnTo>
                <a:lnTo>
                  <a:pt x="677862" y="1189037"/>
                </a:lnTo>
                <a:lnTo>
                  <a:pt x="671195" y="1189037"/>
                </a:lnTo>
                <a:close/>
                <a:moveTo>
                  <a:pt x="870744" y="992187"/>
                </a:moveTo>
                <a:lnTo>
                  <a:pt x="870744" y="993113"/>
                </a:lnTo>
                <a:lnTo>
                  <a:pt x="870744" y="993422"/>
                </a:lnTo>
                <a:lnTo>
                  <a:pt x="870744" y="1000831"/>
                </a:lnTo>
                <a:lnTo>
                  <a:pt x="870215" y="1001757"/>
                </a:lnTo>
                <a:lnTo>
                  <a:pt x="869950" y="1002683"/>
                </a:lnTo>
                <a:lnTo>
                  <a:pt x="874713" y="1003300"/>
                </a:lnTo>
                <a:lnTo>
                  <a:pt x="874449" y="1002683"/>
                </a:lnTo>
                <a:lnTo>
                  <a:pt x="873655" y="1001757"/>
                </a:lnTo>
                <a:lnTo>
                  <a:pt x="873655" y="994039"/>
                </a:lnTo>
                <a:lnTo>
                  <a:pt x="873655" y="992805"/>
                </a:lnTo>
                <a:lnTo>
                  <a:pt x="870744" y="992187"/>
                </a:lnTo>
                <a:close/>
                <a:moveTo>
                  <a:pt x="648448" y="992187"/>
                </a:moveTo>
                <a:lnTo>
                  <a:pt x="645366" y="992805"/>
                </a:lnTo>
                <a:lnTo>
                  <a:pt x="645366" y="994039"/>
                </a:lnTo>
                <a:lnTo>
                  <a:pt x="645366" y="1001757"/>
                </a:lnTo>
                <a:lnTo>
                  <a:pt x="644805" y="1002683"/>
                </a:lnTo>
                <a:lnTo>
                  <a:pt x="644525" y="1003300"/>
                </a:lnTo>
                <a:lnTo>
                  <a:pt x="649288" y="1002683"/>
                </a:lnTo>
                <a:lnTo>
                  <a:pt x="649008" y="1001757"/>
                </a:lnTo>
                <a:lnTo>
                  <a:pt x="648448" y="1000831"/>
                </a:lnTo>
                <a:lnTo>
                  <a:pt x="648448" y="993422"/>
                </a:lnTo>
                <a:lnTo>
                  <a:pt x="648448" y="992187"/>
                </a:lnTo>
                <a:close/>
                <a:moveTo>
                  <a:pt x="862806" y="990600"/>
                </a:moveTo>
                <a:lnTo>
                  <a:pt x="862806" y="991603"/>
                </a:lnTo>
                <a:lnTo>
                  <a:pt x="862806" y="992271"/>
                </a:lnTo>
                <a:lnTo>
                  <a:pt x="862806" y="1000292"/>
                </a:lnTo>
                <a:lnTo>
                  <a:pt x="862541" y="1000961"/>
                </a:lnTo>
                <a:lnTo>
                  <a:pt x="862012" y="1002632"/>
                </a:lnTo>
                <a:lnTo>
                  <a:pt x="866775" y="1003300"/>
                </a:lnTo>
                <a:lnTo>
                  <a:pt x="866511" y="1002298"/>
                </a:lnTo>
                <a:lnTo>
                  <a:pt x="865717" y="1001295"/>
                </a:lnTo>
                <a:lnTo>
                  <a:pt x="865717" y="993274"/>
                </a:lnTo>
                <a:lnTo>
                  <a:pt x="865717" y="992606"/>
                </a:lnTo>
                <a:lnTo>
                  <a:pt x="865981" y="991269"/>
                </a:lnTo>
                <a:lnTo>
                  <a:pt x="862806" y="990600"/>
                </a:lnTo>
                <a:close/>
                <a:moveTo>
                  <a:pt x="855486" y="990600"/>
                </a:moveTo>
                <a:lnTo>
                  <a:pt x="855486" y="991577"/>
                </a:lnTo>
                <a:lnTo>
                  <a:pt x="855486" y="999718"/>
                </a:lnTo>
                <a:lnTo>
                  <a:pt x="854781" y="1000369"/>
                </a:lnTo>
                <a:lnTo>
                  <a:pt x="854428" y="1001346"/>
                </a:lnTo>
                <a:lnTo>
                  <a:pt x="854075" y="1002323"/>
                </a:lnTo>
                <a:lnTo>
                  <a:pt x="860425" y="1003300"/>
                </a:lnTo>
                <a:lnTo>
                  <a:pt x="859720" y="1001672"/>
                </a:lnTo>
                <a:lnTo>
                  <a:pt x="859014" y="1001021"/>
                </a:lnTo>
                <a:lnTo>
                  <a:pt x="859014" y="993205"/>
                </a:lnTo>
                <a:lnTo>
                  <a:pt x="859014" y="992554"/>
                </a:lnTo>
                <a:lnTo>
                  <a:pt x="859367" y="991252"/>
                </a:lnTo>
                <a:lnTo>
                  <a:pt x="855486" y="990600"/>
                </a:lnTo>
                <a:close/>
                <a:moveTo>
                  <a:pt x="664042" y="990600"/>
                </a:moveTo>
                <a:lnTo>
                  <a:pt x="660960" y="991252"/>
                </a:lnTo>
                <a:lnTo>
                  <a:pt x="661241" y="992554"/>
                </a:lnTo>
                <a:lnTo>
                  <a:pt x="661241" y="993205"/>
                </a:lnTo>
                <a:lnTo>
                  <a:pt x="661241" y="1001021"/>
                </a:lnTo>
                <a:lnTo>
                  <a:pt x="660680" y="1001672"/>
                </a:lnTo>
                <a:lnTo>
                  <a:pt x="660400" y="1003300"/>
                </a:lnTo>
                <a:lnTo>
                  <a:pt x="665163" y="1002323"/>
                </a:lnTo>
                <a:lnTo>
                  <a:pt x="664883" y="1001346"/>
                </a:lnTo>
                <a:lnTo>
                  <a:pt x="664603" y="1000369"/>
                </a:lnTo>
                <a:lnTo>
                  <a:pt x="664042" y="999718"/>
                </a:lnTo>
                <a:lnTo>
                  <a:pt x="664042" y="991577"/>
                </a:lnTo>
                <a:lnTo>
                  <a:pt x="664042" y="990600"/>
                </a:lnTo>
                <a:close/>
                <a:moveTo>
                  <a:pt x="656385" y="990600"/>
                </a:moveTo>
                <a:lnTo>
                  <a:pt x="653022" y="991269"/>
                </a:lnTo>
                <a:lnTo>
                  <a:pt x="653303" y="992606"/>
                </a:lnTo>
                <a:lnTo>
                  <a:pt x="653303" y="993274"/>
                </a:lnTo>
                <a:lnTo>
                  <a:pt x="653303" y="1001295"/>
                </a:lnTo>
                <a:lnTo>
                  <a:pt x="652742" y="1002298"/>
                </a:lnTo>
                <a:lnTo>
                  <a:pt x="652462" y="1003300"/>
                </a:lnTo>
                <a:lnTo>
                  <a:pt x="657225" y="1002632"/>
                </a:lnTo>
                <a:lnTo>
                  <a:pt x="656665" y="1000961"/>
                </a:lnTo>
                <a:lnTo>
                  <a:pt x="656385" y="1000292"/>
                </a:lnTo>
                <a:lnTo>
                  <a:pt x="656385" y="992271"/>
                </a:lnTo>
                <a:lnTo>
                  <a:pt x="656385" y="991603"/>
                </a:lnTo>
                <a:lnTo>
                  <a:pt x="656385" y="990600"/>
                </a:lnTo>
                <a:close/>
                <a:moveTo>
                  <a:pt x="847474" y="989012"/>
                </a:moveTo>
                <a:lnTo>
                  <a:pt x="847474" y="990015"/>
                </a:lnTo>
                <a:lnTo>
                  <a:pt x="847474" y="998036"/>
                </a:lnTo>
                <a:lnTo>
                  <a:pt x="846806" y="999039"/>
                </a:lnTo>
                <a:lnTo>
                  <a:pt x="846471" y="1000041"/>
                </a:lnTo>
                <a:lnTo>
                  <a:pt x="846137" y="1001044"/>
                </a:lnTo>
                <a:lnTo>
                  <a:pt x="852487" y="1001712"/>
                </a:lnTo>
                <a:lnTo>
                  <a:pt x="852487" y="1001044"/>
                </a:lnTo>
                <a:lnTo>
                  <a:pt x="851819" y="1000041"/>
                </a:lnTo>
                <a:lnTo>
                  <a:pt x="851484" y="999373"/>
                </a:lnTo>
                <a:lnTo>
                  <a:pt x="851484" y="991018"/>
                </a:lnTo>
                <a:lnTo>
                  <a:pt x="851484" y="990683"/>
                </a:lnTo>
                <a:lnTo>
                  <a:pt x="851484" y="989681"/>
                </a:lnTo>
                <a:lnTo>
                  <a:pt x="847474" y="989012"/>
                </a:lnTo>
                <a:close/>
                <a:moveTo>
                  <a:pt x="839537" y="989012"/>
                </a:moveTo>
                <a:lnTo>
                  <a:pt x="839537" y="989305"/>
                </a:lnTo>
                <a:lnTo>
                  <a:pt x="839537" y="996323"/>
                </a:lnTo>
                <a:lnTo>
                  <a:pt x="838869" y="997201"/>
                </a:lnTo>
                <a:lnTo>
                  <a:pt x="838534" y="998371"/>
                </a:lnTo>
                <a:lnTo>
                  <a:pt x="838200" y="999540"/>
                </a:lnTo>
                <a:lnTo>
                  <a:pt x="844550" y="1000125"/>
                </a:lnTo>
                <a:lnTo>
                  <a:pt x="844550" y="999248"/>
                </a:lnTo>
                <a:lnTo>
                  <a:pt x="843882" y="998371"/>
                </a:lnTo>
                <a:lnTo>
                  <a:pt x="843547" y="997493"/>
                </a:lnTo>
                <a:lnTo>
                  <a:pt x="843547" y="990474"/>
                </a:lnTo>
                <a:lnTo>
                  <a:pt x="843547" y="989305"/>
                </a:lnTo>
                <a:lnTo>
                  <a:pt x="839537" y="989012"/>
                </a:lnTo>
                <a:close/>
                <a:moveTo>
                  <a:pt x="679767" y="989012"/>
                </a:moveTo>
                <a:lnTo>
                  <a:pt x="675640" y="989305"/>
                </a:lnTo>
                <a:lnTo>
                  <a:pt x="675640" y="990474"/>
                </a:lnTo>
                <a:lnTo>
                  <a:pt x="675640" y="997493"/>
                </a:lnTo>
                <a:lnTo>
                  <a:pt x="675322" y="998371"/>
                </a:lnTo>
                <a:lnTo>
                  <a:pt x="674687" y="999248"/>
                </a:lnTo>
                <a:lnTo>
                  <a:pt x="674687" y="1000125"/>
                </a:lnTo>
                <a:lnTo>
                  <a:pt x="681037" y="999540"/>
                </a:lnTo>
                <a:lnTo>
                  <a:pt x="680720" y="998371"/>
                </a:lnTo>
                <a:lnTo>
                  <a:pt x="680402" y="997201"/>
                </a:lnTo>
                <a:lnTo>
                  <a:pt x="679767" y="996323"/>
                </a:lnTo>
                <a:lnTo>
                  <a:pt x="679767" y="989305"/>
                </a:lnTo>
                <a:lnTo>
                  <a:pt x="679767" y="989012"/>
                </a:lnTo>
                <a:close/>
                <a:moveTo>
                  <a:pt x="671513" y="989012"/>
                </a:moveTo>
                <a:lnTo>
                  <a:pt x="667703" y="989681"/>
                </a:lnTo>
                <a:lnTo>
                  <a:pt x="667703" y="990683"/>
                </a:lnTo>
                <a:lnTo>
                  <a:pt x="667703" y="991018"/>
                </a:lnTo>
                <a:lnTo>
                  <a:pt x="667703" y="999373"/>
                </a:lnTo>
                <a:lnTo>
                  <a:pt x="667385" y="1000041"/>
                </a:lnTo>
                <a:lnTo>
                  <a:pt x="666750" y="1001044"/>
                </a:lnTo>
                <a:lnTo>
                  <a:pt x="666750" y="1001712"/>
                </a:lnTo>
                <a:lnTo>
                  <a:pt x="673100" y="1001044"/>
                </a:lnTo>
                <a:lnTo>
                  <a:pt x="672783" y="1000041"/>
                </a:lnTo>
                <a:lnTo>
                  <a:pt x="672148" y="999039"/>
                </a:lnTo>
                <a:lnTo>
                  <a:pt x="671513" y="998036"/>
                </a:lnTo>
                <a:lnTo>
                  <a:pt x="671513" y="990015"/>
                </a:lnTo>
                <a:lnTo>
                  <a:pt x="671513" y="989012"/>
                </a:lnTo>
                <a:close/>
                <a:moveTo>
                  <a:pt x="831705" y="987425"/>
                </a:moveTo>
                <a:lnTo>
                  <a:pt x="831705" y="988060"/>
                </a:lnTo>
                <a:lnTo>
                  <a:pt x="831705" y="995680"/>
                </a:lnTo>
                <a:lnTo>
                  <a:pt x="831128" y="996633"/>
                </a:lnTo>
                <a:lnTo>
                  <a:pt x="830551" y="997903"/>
                </a:lnTo>
                <a:lnTo>
                  <a:pt x="830262" y="999490"/>
                </a:lnTo>
                <a:lnTo>
                  <a:pt x="836612" y="1000125"/>
                </a:lnTo>
                <a:lnTo>
                  <a:pt x="836323" y="998855"/>
                </a:lnTo>
                <a:lnTo>
                  <a:pt x="836035" y="997585"/>
                </a:lnTo>
                <a:lnTo>
                  <a:pt x="835458" y="996633"/>
                </a:lnTo>
                <a:lnTo>
                  <a:pt x="835458" y="989013"/>
                </a:lnTo>
                <a:lnTo>
                  <a:pt x="835458" y="988060"/>
                </a:lnTo>
                <a:lnTo>
                  <a:pt x="831705" y="987425"/>
                </a:lnTo>
                <a:close/>
                <a:moveTo>
                  <a:pt x="823595" y="987425"/>
                </a:moveTo>
                <a:lnTo>
                  <a:pt x="823595" y="987995"/>
                </a:lnTo>
                <a:lnTo>
                  <a:pt x="823595" y="995119"/>
                </a:lnTo>
                <a:lnTo>
                  <a:pt x="822960" y="995689"/>
                </a:lnTo>
                <a:lnTo>
                  <a:pt x="822643" y="996829"/>
                </a:lnTo>
                <a:lnTo>
                  <a:pt x="822325" y="997968"/>
                </a:lnTo>
                <a:lnTo>
                  <a:pt x="828675" y="998538"/>
                </a:lnTo>
                <a:lnTo>
                  <a:pt x="828358" y="997398"/>
                </a:lnTo>
                <a:lnTo>
                  <a:pt x="828040" y="996259"/>
                </a:lnTo>
                <a:lnTo>
                  <a:pt x="827405" y="995404"/>
                </a:lnTo>
                <a:lnTo>
                  <a:pt x="827405" y="988565"/>
                </a:lnTo>
                <a:lnTo>
                  <a:pt x="827405" y="987710"/>
                </a:lnTo>
                <a:lnTo>
                  <a:pt x="823595" y="987425"/>
                </a:lnTo>
                <a:close/>
                <a:moveTo>
                  <a:pt x="695642" y="987425"/>
                </a:moveTo>
                <a:lnTo>
                  <a:pt x="691832" y="987710"/>
                </a:lnTo>
                <a:lnTo>
                  <a:pt x="691832" y="988565"/>
                </a:lnTo>
                <a:lnTo>
                  <a:pt x="691832" y="995404"/>
                </a:lnTo>
                <a:lnTo>
                  <a:pt x="691197" y="996259"/>
                </a:lnTo>
                <a:lnTo>
                  <a:pt x="690880" y="997398"/>
                </a:lnTo>
                <a:lnTo>
                  <a:pt x="690562" y="998538"/>
                </a:lnTo>
                <a:lnTo>
                  <a:pt x="696912" y="997968"/>
                </a:lnTo>
                <a:lnTo>
                  <a:pt x="696595" y="996829"/>
                </a:lnTo>
                <a:lnTo>
                  <a:pt x="696277" y="995689"/>
                </a:lnTo>
                <a:lnTo>
                  <a:pt x="695642" y="995119"/>
                </a:lnTo>
                <a:lnTo>
                  <a:pt x="695642" y="987995"/>
                </a:lnTo>
                <a:lnTo>
                  <a:pt x="695642" y="987425"/>
                </a:lnTo>
                <a:close/>
                <a:moveTo>
                  <a:pt x="687821" y="987425"/>
                </a:moveTo>
                <a:lnTo>
                  <a:pt x="683780" y="988060"/>
                </a:lnTo>
                <a:lnTo>
                  <a:pt x="683780" y="989013"/>
                </a:lnTo>
                <a:lnTo>
                  <a:pt x="683780" y="996633"/>
                </a:lnTo>
                <a:lnTo>
                  <a:pt x="683202" y="997585"/>
                </a:lnTo>
                <a:lnTo>
                  <a:pt x="682914" y="998855"/>
                </a:lnTo>
                <a:lnTo>
                  <a:pt x="682625" y="1000125"/>
                </a:lnTo>
                <a:lnTo>
                  <a:pt x="688975" y="999490"/>
                </a:lnTo>
                <a:lnTo>
                  <a:pt x="688686" y="997903"/>
                </a:lnTo>
                <a:lnTo>
                  <a:pt x="688109" y="996633"/>
                </a:lnTo>
                <a:lnTo>
                  <a:pt x="687821" y="995680"/>
                </a:lnTo>
                <a:lnTo>
                  <a:pt x="687821" y="988060"/>
                </a:lnTo>
                <a:lnTo>
                  <a:pt x="687821" y="987425"/>
                </a:lnTo>
                <a:close/>
                <a:moveTo>
                  <a:pt x="984885" y="925512"/>
                </a:moveTo>
                <a:lnTo>
                  <a:pt x="983297" y="926147"/>
                </a:lnTo>
                <a:lnTo>
                  <a:pt x="981710" y="926782"/>
                </a:lnTo>
                <a:lnTo>
                  <a:pt x="980440" y="927735"/>
                </a:lnTo>
                <a:lnTo>
                  <a:pt x="979487" y="928687"/>
                </a:lnTo>
                <a:lnTo>
                  <a:pt x="977900" y="931227"/>
                </a:lnTo>
                <a:lnTo>
                  <a:pt x="976947" y="933450"/>
                </a:lnTo>
                <a:lnTo>
                  <a:pt x="976312" y="935672"/>
                </a:lnTo>
                <a:lnTo>
                  <a:pt x="981392" y="939165"/>
                </a:lnTo>
                <a:lnTo>
                  <a:pt x="981392" y="943292"/>
                </a:lnTo>
                <a:lnTo>
                  <a:pt x="978217" y="945197"/>
                </a:lnTo>
                <a:lnTo>
                  <a:pt x="979170" y="946785"/>
                </a:lnTo>
                <a:lnTo>
                  <a:pt x="979805" y="948372"/>
                </a:lnTo>
                <a:lnTo>
                  <a:pt x="980440" y="950277"/>
                </a:lnTo>
                <a:lnTo>
                  <a:pt x="980757" y="952500"/>
                </a:lnTo>
                <a:lnTo>
                  <a:pt x="981075" y="956310"/>
                </a:lnTo>
                <a:lnTo>
                  <a:pt x="980757" y="960755"/>
                </a:lnTo>
                <a:lnTo>
                  <a:pt x="980440" y="964248"/>
                </a:lnTo>
                <a:lnTo>
                  <a:pt x="980122" y="967423"/>
                </a:lnTo>
                <a:lnTo>
                  <a:pt x="979487" y="969963"/>
                </a:lnTo>
                <a:lnTo>
                  <a:pt x="1006475" y="977900"/>
                </a:lnTo>
                <a:lnTo>
                  <a:pt x="1006475" y="969645"/>
                </a:lnTo>
                <a:lnTo>
                  <a:pt x="1003618" y="967105"/>
                </a:lnTo>
                <a:lnTo>
                  <a:pt x="1003618" y="964565"/>
                </a:lnTo>
                <a:lnTo>
                  <a:pt x="1006475" y="962343"/>
                </a:lnTo>
                <a:lnTo>
                  <a:pt x="1006158" y="957263"/>
                </a:lnTo>
                <a:lnTo>
                  <a:pt x="1005840" y="952818"/>
                </a:lnTo>
                <a:lnTo>
                  <a:pt x="1005205" y="948690"/>
                </a:lnTo>
                <a:lnTo>
                  <a:pt x="1004253" y="945197"/>
                </a:lnTo>
                <a:lnTo>
                  <a:pt x="1002983" y="941705"/>
                </a:lnTo>
                <a:lnTo>
                  <a:pt x="1002030" y="939165"/>
                </a:lnTo>
                <a:lnTo>
                  <a:pt x="1000760" y="936307"/>
                </a:lnTo>
                <a:lnTo>
                  <a:pt x="999808" y="934402"/>
                </a:lnTo>
                <a:lnTo>
                  <a:pt x="997585" y="931227"/>
                </a:lnTo>
                <a:lnTo>
                  <a:pt x="995045" y="928687"/>
                </a:lnTo>
                <a:lnTo>
                  <a:pt x="993775" y="927735"/>
                </a:lnTo>
                <a:lnTo>
                  <a:pt x="993140" y="927417"/>
                </a:lnTo>
                <a:lnTo>
                  <a:pt x="990917" y="926147"/>
                </a:lnTo>
                <a:lnTo>
                  <a:pt x="988377" y="925512"/>
                </a:lnTo>
                <a:lnTo>
                  <a:pt x="986472" y="925512"/>
                </a:lnTo>
                <a:lnTo>
                  <a:pt x="984885" y="925512"/>
                </a:lnTo>
                <a:close/>
                <a:moveTo>
                  <a:pt x="531614" y="925512"/>
                </a:moveTo>
                <a:lnTo>
                  <a:pt x="529299" y="926147"/>
                </a:lnTo>
                <a:lnTo>
                  <a:pt x="526653" y="927417"/>
                </a:lnTo>
                <a:lnTo>
                  <a:pt x="525991" y="927735"/>
                </a:lnTo>
                <a:lnTo>
                  <a:pt x="524668" y="928687"/>
                </a:lnTo>
                <a:lnTo>
                  <a:pt x="522353" y="931227"/>
                </a:lnTo>
                <a:lnTo>
                  <a:pt x="519707" y="934402"/>
                </a:lnTo>
                <a:lnTo>
                  <a:pt x="518385" y="936307"/>
                </a:lnTo>
                <a:lnTo>
                  <a:pt x="517392" y="939165"/>
                </a:lnTo>
                <a:lnTo>
                  <a:pt x="516400" y="941705"/>
                </a:lnTo>
                <a:lnTo>
                  <a:pt x="515408" y="945197"/>
                </a:lnTo>
                <a:lnTo>
                  <a:pt x="514416" y="948690"/>
                </a:lnTo>
                <a:lnTo>
                  <a:pt x="513424" y="952818"/>
                </a:lnTo>
                <a:lnTo>
                  <a:pt x="513093" y="957263"/>
                </a:lnTo>
                <a:lnTo>
                  <a:pt x="512762" y="962343"/>
                </a:lnTo>
                <a:lnTo>
                  <a:pt x="515739" y="964565"/>
                </a:lnTo>
                <a:lnTo>
                  <a:pt x="515739" y="967105"/>
                </a:lnTo>
                <a:lnTo>
                  <a:pt x="512762" y="969645"/>
                </a:lnTo>
                <a:lnTo>
                  <a:pt x="512762" y="977900"/>
                </a:lnTo>
                <a:lnTo>
                  <a:pt x="540874" y="969963"/>
                </a:lnTo>
                <a:lnTo>
                  <a:pt x="540213" y="967423"/>
                </a:lnTo>
                <a:lnTo>
                  <a:pt x="539882" y="964248"/>
                </a:lnTo>
                <a:lnTo>
                  <a:pt x="539551" y="960755"/>
                </a:lnTo>
                <a:lnTo>
                  <a:pt x="539220" y="956310"/>
                </a:lnTo>
                <a:lnTo>
                  <a:pt x="539551" y="952500"/>
                </a:lnTo>
                <a:lnTo>
                  <a:pt x="539882" y="950277"/>
                </a:lnTo>
                <a:lnTo>
                  <a:pt x="540543" y="948372"/>
                </a:lnTo>
                <a:lnTo>
                  <a:pt x="541205" y="946785"/>
                </a:lnTo>
                <a:lnTo>
                  <a:pt x="542197" y="945197"/>
                </a:lnTo>
                <a:lnTo>
                  <a:pt x="538890" y="943292"/>
                </a:lnTo>
                <a:lnTo>
                  <a:pt x="538890" y="939165"/>
                </a:lnTo>
                <a:lnTo>
                  <a:pt x="544512" y="935672"/>
                </a:lnTo>
                <a:lnTo>
                  <a:pt x="543520" y="933450"/>
                </a:lnTo>
                <a:lnTo>
                  <a:pt x="542528" y="931227"/>
                </a:lnTo>
                <a:lnTo>
                  <a:pt x="540874" y="928687"/>
                </a:lnTo>
                <a:lnTo>
                  <a:pt x="539882" y="927735"/>
                </a:lnTo>
                <a:lnTo>
                  <a:pt x="538559" y="926782"/>
                </a:lnTo>
                <a:lnTo>
                  <a:pt x="537236" y="926147"/>
                </a:lnTo>
                <a:lnTo>
                  <a:pt x="535252" y="925512"/>
                </a:lnTo>
                <a:lnTo>
                  <a:pt x="533598" y="925512"/>
                </a:lnTo>
                <a:lnTo>
                  <a:pt x="531614" y="925512"/>
                </a:lnTo>
                <a:close/>
                <a:moveTo>
                  <a:pt x="844658" y="874712"/>
                </a:moveTo>
                <a:lnTo>
                  <a:pt x="841429" y="875029"/>
                </a:lnTo>
                <a:lnTo>
                  <a:pt x="837877" y="875662"/>
                </a:lnTo>
                <a:lnTo>
                  <a:pt x="833680" y="876928"/>
                </a:lnTo>
                <a:lnTo>
                  <a:pt x="831420" y="877878"/>
                </a:lnTo>
                <a:lnTo>
                  <a:pt x="829159" y="878827"/>
                </a:lnTo>
                <a:lnTo>
                  <a:pt x="827222" y="880410"/>
                </a:lnTo>
                <a:lnTo>
                  <a:pt x="825285" y="881992"/>
                </a:lnTo>
                <a:lnTo>
                  <a:pt x="823993" y="883892"/>
                </a:lnTo>
                <a:lnTo>
                  <a:pt x="822379" y="886107"/>
                </a:lnTo>
                <a:lnTo>
                  <a:pt x="821410" y="888956"/>
                </a:lnTo>
                <a:lnTo>
                  <a:pt x="820765" y="892121"/>
                </a:lnTo>
                <a:lnTo>
                  <a:pt x="824962" y="892121"/>
                </a:lnTo>
                <a:lnTo>
                  <a:pt x="823993" y="897819"/>
                </a:lnTo>
                <a:lnTo>
                  <a:pt x="822379" y="900668"/>
                </a:lnTo>
                <a:lnTo>
                  <a:pt x="821087" y="903516"/>
                </a:lnTo>
                <a:lnTo>
                  <a:pt x="820119" y="904782"/>
                </a:lnTo>
                <a:lnTo>
                  <a:pt x="819150" y="905732"/>
                </a:lnTo>
                <a:lnTo>
                  <a:pt x="819796" y="971253"/>
                </a:lnTo>
                <a:lnTo>
                  <a:pt x="839492" y="973152"/>
                </a:lnTo>
                <a:lnTo>
                  <a:pt x="855313" y="975051"/>
                </a:lnTo>
                <a:lnTo>
                  <a:pt x="867582" y="976634"/>
                </a:lnTo>
                <a:lnTo>
                  <a:pt x="875977" y="977900"/>
                </a:lnTo>
                <a:lnTo>
                  <a:pt x="876300" y="919343"/>
                </a:lnTo>
                <a:lnTo>
                  <a:pt x="873394" y="913645"/>
                </a:lnTo>
                <a:lnTo>
                  <a:pt x="871780" y="909530"/>
                </a:lnTo>
                <a:lnTo>
                  <a:pt x="875654" y="902567"/>
                </a:lnTo>
                <a:lnTo>
                  <a:pt x="875654" y="901301"/>
                </a:lnTo>
                <a:lnTo>
                  <a:pt x="874686" y="897819"/>
                </a:lnTo>
                <a:lnTo>
                  <a:pt x="872748" y="893071"/>
                </a:lnTo>
                <a:lnTo>
                  <a:pt x="871457" y="890539"/>
                </a:lnTo>
                <a:lnTo>
                  <a:pt x="870165" y="888006"/>
                </a:lnTo>
                <a:lnTo>
                  <a:pt x="868551" y="885158"/>
                </a:lnTo>
                <a:lnTo>
                  <a:pt x="865968" y="882625"/>
                </a:lnTo>
                <a:lnTo>
                  <a:pt x="863708" y="880410"/>
                </a:lnTo>
                <a:lnTo>
                  <a:pt x="860802" y="878194"/>
                </a:lnTo>
                <a:lnTo>
                  <a:pt x="857573" y="876611"/>
                </a:lnTo>
                <a:lnTo>
                  <a:pt x="854021" y="875345"/>
                </a:lnTo>
                <a:lnTo>
                  <a:pt x="849501" y="874712"/>
                </a:lnTo>
                <a:lnTo>
                  <a:pt x="844658" y="874712"/>
                </a:lnTo>
                <a:close/>
                <a:moveTo>
                  <a:pt x="669736" y="874712"/>
                </a:moveTo>
                <a:lnTo>
                  <a:pt x="665216" y="875345"/>
                </a:lnTo>
                <a:lnTo>
                  <a:pt x="661664" y="876611"/>
                </a:lnTo>
                <a:lnTo>
                  <a:pt x="658758" y="878194"/>
                </a:lnTo>
                <a:lnTo>
                  <a:pt x="655529" y="880410"/>
                </a:lnTo>
                <a:lnTo>
                  <a:pt x="653269" y="882625"/>
                </a:lnTo>
                <a:lnTo>
                  <a:pt x="650686" y="885158"/>
                </a:lnTo>
                <a:lnTo>
                  <a:pt x="649072" y="888006"/>
                </a:lnTo>
                <a:lnTo>
                  <a:pt x="647780" y="890539"/>
                </a:lnTo>
                <a:lnTo>
                  <a:pt x="646489" y="893071"/>
                </a:lnTo>
                <a:lnTo>
                  <a:pt x="644874" y="897819"/>
                </a:lnTo>
                <a:lnTo>
                  <a:pt x="643906" y="901301"/>
                </a:lnTo>
                <a:lnTo>
                  <a:pt x="643906" y="902567"/>
                </a:lnTo>
                <a:lnTo>
                  <a:pt x="647780" y="909530"/>
                </a:lnTo>
                <a:lnTo>
                  <a:pt x="645520" y="913645"/>
                </a:lnTo>
                <a:lnTo>
                  <a:pt x="642937" y="919343"/>
                </a:lnTo>
                <a:lnTo>
                  <a:pt x="643260" y="977900"/>
                </a:lnTo>
                <a:lnTo>
                  <a:pt x="651978" y="976634"/>
                </a:lnTo>
                <a:lnTo>
                  <a:pt x="663924" y="975051"/>
                </a:lnTo>
                <a:lnTo>
                  <a:pt x="679746" y="973152"/>
                </a:lnTo>
                <a:lnTo>
                  <a:pt x="699441" y="971253"/>
                </a:lnTo>
                <a:lnTo>
                  <a:pt x="700087" y="905732"/>
                </a:lnTo>
                <a:lnTo>
                  <a:pt x="699118" y="904782"/>
                </a:lnTo>
                <a:lnTo>
                  <a:pt x="698150" y="903516"/>
                </a:lnTo>
                <a:lnTo>
                  <a:pt x="696858" y="900668"/>
                </a:lnTo>
                <a:lnTo>
                  <a:pt x="695567" y="897819"/>
                </a:lnTo>
                <a:lnTo>
                  <a:pt x="694275" y="892121"/>
                </a:lnTo>
                <a:lnTo>
                  <a:pt x="698473" y="892121"/>
                </a:lnTo>
                <a:lnTo>
                  <a:pt x="697827" y="888956"/>
                </a:lnTo>
                <a:lnTo>
                  <a:pt x="696858" y="886107"/>
                </a:lnTo>
                <a:lnTo>
                  <a:pt x="695567" y="883892"/>
                </a:lnTo>
                <a:lnTo>
                  <a:pt x="693952" y="881992"/>
                </a:lnTo>
                <a:lnTo>
                  <a:pt x="692015" y="880410"/>
                </a:lnTo>
                <a:lnTo>
                  <a:pt x="690078" y="878827"/>
                </a:lnTo>
                <a:lnTo>
                  <a:pt x="688141" y="877878"/>
                </a:lnTo>
                <a:lnTo>
                  <a:pt x="685557" y="876928"/>
                </a:lnTo>
                <a:lnTo>
                  <a:pt x="681683" y="875662"/>
                </a:lnTo>
                <a:lnTo>
                  <a:pt x="677808" y="875029"/>
                </a:lnTo>
                <a:lnTo>
                  <a:pt x="674579" y="874712"/>
                </a:lnTo>
                <a:lnTo>
                  <a:pt x="669736" y="874712"/>
                </a:lnTo>
                <a:close/>
                <a:moveTo>
                  <a:pt x="820737" y="414337"/>
                </a:moveTo>
                <a:lnTo>
                  <a:pt x="820737" y="416233"/>
                </a:lnTo>
                <a:lnTo>
                  <a:pt x="823971" y="416233"/>
                </a:lnTo>
                <a:lnTo>
                  <a:pt x="823971" y="420656"/>
                </a:lnTo>
                <a:lnTo>
                  <a:pt x="823383" y="421919"/>
                </a:lnTo>
                <a:lnTo>
                  <a:pt x="822795" y="422551"/>
                </a:lnTo>
                <a:lnTo>
                  <a:pt x="821913" y="423815"/>
                </a:lnTo>
                <a:lnTo>
                  <a:pt x="821031" y="424447"/>
                </a:lnTo>
                <a:lnTo>
                  <a:pt x="820737" y="424763"/>
                </a:lnTo>
                <a:lnTo>
                  <a:pt x="820737" y="472783"/>
                </a:lnTo>
                <a:lnTo>
                  <a:pt x="823383" y="474362"/>
                </a:lnTo>
                <a:lnTo>
                  <a:pt x="826323" y="475942"/>
                </a:lnTo>
                <a:lnTo>
                  <a:pt x="828675" y="477837"/>
                </a:lnTo>
                <a:lnTo>
                  <a:pt x="828675" y="424763"/>
                </a:lnTo>
                <a:lnTo>
                  <a:pt x="828087" y="424447"/>
                </a:lnTo>
                <a:lnTo>
                  <a:pt x="827499" y="423815"/>
                </a:lnTo>
                <a:lnTo>
                  <a:pt x="826911" y="422551"/>
                </a:lnTo>
                <a:lnTo>
                  <a:pt x="826911" y="421287"/>
                </a:lnTo>
                <a:lnTo>
                  <a:pt x="826911" y="420972"/>
                </a:lnTo>
                <a:lnTo>
                  <a:pt x="826323" y="420340"/>
                </a:lnTo>
                <a:lnTo>
                  <a:pt x="825735" y="419392"/>
                </a:lnTo>
                <a:lnTo>
                  <a:pt x="825441" y="416865"/>
                </a:lnTo>
                <a:lnTo>
                  <a:pt x="825441" y="415285"/>
                </a:lnTo>
                <a:lnTo>
                  <a:pt x="825441" y="414337"/>
                </a:lnTo>
                <a:lnTo>
                  <a:pt x="820737" y="414337"/>
                </a:lnTo>
                <a:close/>
                <a:moveTo>
                  <a:pt x="693796" y="414337"/>
                </a:moveTo>
                <a:lnTo>
                  <a:pt x="693796" y="415285"/>
                </a:lnTo>
                <a:lnTo>
                  <a:pt x="693796" y="416865"/>
                </a:lnTo>
                <a:lnTo>
                  <a:pt x="693502" y="419392"/>
                </a:lnTo>
                <a:lnTo>
                  <a:pt x="692914" y="420340"/>
                </a:lnTo>
                <a:lnTo>
                  <a:pt x="692326" y="420972"/>
                </a:lnTo>
                <a:lnTo>
                  <a:pt x="692326" y="421287"/>
                </a:lnTo>
                <a:lnTo>
                  <a:pt x="692326" y="422551"/>
                </a:lnTo>
                <a:lnTo>
                  <a:pt x="691738" y="423815"/>
                </a:lnTo>
                <a:lnTo>
                  <a:pt x="691150" y="424447"/>
                </a:lnTo>
                <a:lnTo>
                  <a:pt x="690562" y="424763"/>
                </a:lnTo>
                <a:lnTo>
                  <a:pt x="690562" y="477837"/>
                </a:lnTo>
                <a:lnTo>
                  <a:pt x="692914" y="475942"/>
                </a:lnTo>
                <a:lnTo>
                  <a:pt x="695560" y="474362"/>
                </a:lnTo>
                <a:lnTo>
                  <a:pt x="698500" y="472783"/>
                </a:lnTo>
                <a:lnTo>
                  <a:pt x="698500" y="424763"/>
                </a:lnTo>
                <a:lnTo>
                  <a:pt x="698206" y="424447"/>
                </a:lnTo>
                <a:lnTo>
                  <a:pt x="697324" y="423815"/>
                </a:lnTo>
                <a:lnTo>
                  <a:pt x="696442" y="422551"/>
                </a:lnTo>
                <a:lnTo>
                  <a:pt x="695854" y="421919"/>
                </a:lnTo>
                <a:lnTo>
                  <a:pt x="695560" y="420656"/>
                </a:lnTo>
                <a:lnTo>
                  <a:pt x="695560" y="416233"/>
                </a:lnTo>
                <a:lnTo>
                  <a:pt x="698206" y="416233"/>
                </a:lnTo>
                <a:lnTo>
                  <a:pt x="698206" y="414337"/>
                </a:lnTo>
                <a:lnTo>
                  <a:pt x="693796" y="414337"/>
                </a:lnTo>
                <a:close/>
                <a:moveTo>
                  <a:pt x="788353" y="395287"/>
                </a:moveTo>
                <a:lnTo>
                  <a:pt x="786765" y="395603"/>
                </a:lnTo>
                <a:lnTo>
                  <a:pt x="785813" y="396235"/>
                </a:lnTo>
                <a:lnTo>
                  <a:pt x="784543" y="397184"/>
                </a:lnTo>
                <a:lnTo>
                  <a:pt x="783908" y="398764"/>
                </a:lnTo>
                <a:lnTo>
                  <a:pt x="782638" y="400976"/>
                </a:lnTo>
                <a:lnTo>
                  <a:pt x="781685" y="403189"/>
                </a:lnTo>
                <a:lnTo>
                  <a:pt x="781050" y="406033"/>
                </a:lnTo>
                <a:lnTo>
                  <a:pt x="783590" y="406982"/>
                </a:lnTo>
                <a:lnTo>
                  <a:pt x="781368" y="416463"/>
                </a:lnTo>
                <a:lnTo>
                  <a:pt x="781368" y="457236"/>
                </a:lnTo>
                <a:lnTo>
                  <a:pt x="785178" y="458500"/>
                </a:lnTo>
                <a:lnTo>
                  <a:pt x="785178" y="461028"/>
                </a:lnTo>
                <a:lnTo>
                  <a:pt x="794068" y="462609"/>
                </a:lnTo>
                <a:lnTo>
                  <a:pt x="800101" y="463873"/>
                </a:lnTo>
                <a:lnTo>
                  <a:pt x="803276" y="464821"/>
                </a:lnTo>
                <a:lnTo>
                  <a:pt x="804228" y="465137"/>
                </a:lnTo>
                <a:lnTo>
                  <a:pt x="803911" y="437008"/>
                </a:lnTo>
                <a:lnTo>
                  <a:pt x="802006" y="434163"/>
                </a:lnTo>
                <a:lnTo>
                  <a:pt x="802006" y="431951"/>
                </a:lnTo>
                <a:lnTo>
                  <a:pt x="804863" y="430054"/>
                </a:lnTo>
                <a:lnTo>
                  <a:pt x="804228" y="421204"/>
                </a:lnTo>
                <a:lnTo>
                  <a:pt x="802958" y="414251"/>
                </a:lnTo>
                <a:lnTo>
                  <a:pt x="801371" y="408562"/>
                </a:lnTo>
                <a:lnTo>
                  <a:pt x="799783" y="404137"/>
                </a:lnTo>
                <a:lnTo>
                  <a:pt x="798195" y="401292"/>
                </a:lnTo>
                <a:lnTo>
                  <a:pt x="796925" y="399396"/>
                </a:lnTo>
                <a:lnTo>
                  <a:pt x="795655" y="398132"/>
                </a:lnTo>
                <a:lnTo>
                  <a:pt x="793433" y="396552"/>
                </a:lnTo>
                <a:lnTo>
                  <a:pt x="791528" y="395603"/>
                </a:lnTo>
                <a:lnTo>
                  <a:pt x="789940" y="395287"/>
                </a:lnTo>
                <a:lnTo>
                  <a:pt x="788353" y="395287"/>
                </a:lnTo>
                <a:close/>
                <a:moveTo>
                  <a:pt x="729102" y="395287"/>
                </a:moveTo>
                <a:lnTo>
                  <a:pt x="727535" y="395603"/>
                </a:lnTo>
                <a:lnTo>
                  <a:pt x="725655" y="396552"/>
                </a:lnTo>
                <a:lnTo>
                  <a:pt x="723775" y="398132"/>
                </a:lnTo>
                <a:lnTo>
                  <a:pt x="722208" y="399396"/>
                </a:lnTo>
                <a:lnTo>
                  <a:pt x="720955" y="401292"/>
                </a:lnTo>
                <a:lnTo>
                  <a:pt x="719388" y="404137"/>
                </a:lnTo>
                <a:lnTo>
                  <a:pt x="717822" y="408562"/>
                </a:lnTo>
                <a:lnTo>
                  <a:pt x="716568" y="414251"/>
                </a:lnTo>
                <a:lnTo>
                  <a:pt x="715002" y="421204"/>
                </a:lnTo>
                <a:lnTo>
                  <a:pt x="714375" y="430054"/>
                </a:lnTo>
                <a:lnTo>
                  <a:pt x="717508" y="431951"/>
                </a:lnTo>
                <a:lnTo>
                  <a:pt x="717508" y="434163"/>
                </a:lnTo>
                <a:lnTo>
                  <a:pt x="715315" y="437008"/>
                </a:lnTo>
                <a:lnTo>
                  <a:pt x="715002" y="465137"/>
                </a:lnTo>
                <a:lnTo>
                  <a:pt x="716255" y="464821"/>
                </a:lnTo>
                <a:lnTo>
                  <a:pt x="719075" y="463873"/>
                </a:lnTo>
                <a:lnTo>
                  <a:pt x="725028" y="462609"/>
                </a:lnTo>
                <a:lnTo>
                  <a:pt x="733802" y="461028"/>
                </a:lnTo>
                <a:lnTo>
                  <a:pt x="733802" y="458500"/>
                </a:lnTo>
                <a:lnTo>
                  <a:pt x="737875" y="457236"/>
                </a:lnTo>
                <a:lnTo>
                  <a:pt x="737875" y="416463"/>
                </a:lnTo>
                <a:lnTo>
                  <a:pt x="735368" y="406982"/>
                </a:lnTo>
                <a:lnTo>
                  <a:pt x="738188" y="406033"/>
                </a:lnTo>
                <a:lnTo>
                  <a:pt x="737561" y="403189"/>
                </a:lnTo>
                <a:lnTo>
                  <a:pt x="736308" y="400976"/>
                </a:lnTo>
                <a:lnTo>
                  <a:pt x="735055" y="398764"/>
                </a:lnTo>
                <a:lnTo>
                  <a:pt x="734428" y="397184"/>
                </a:lnTo>
                <a:lnTo>
                  <a:pt x="733175" y="396235"/>
                </a:lnTo>
                <a:lnTo>
                  <a:pt x="732235" y="395603"/>
                </a:lnTo>
                <a:lnTo>
                  <a:pt x="730982" y="395287"/>
                </a:lnTo>
                <a:lnTo>
                  <a:pt x="729102" y="395287"/>
                </a:lnTo>
                <a:close/>
                <a:moveTo>
                  <a:pt x="759460" y="0"/>
                </a:moveTo>
                <a:lnTo>
                  <a:pt x="760095" y="0"/>
                </a:lnTo>
                <a:lnTo>
                  <a:pt x="760095" y="1270"/>
                </a:lnTo>
                <a:lnTo>
                  <a:pt x="760730" y="1588"/>
                </a:lnTo>
                <a:lnTo>
                  <a:pt x="761365" y="2223"/>
                </a:lnTo>
                <a:lnTo>
                  <a:pt x="761683" y="2858"/>
                </a:lnTo>
                <a:lnTo>
                  <a:pt x="761683" y="3493"/>
                </a:lnTo>
                <a:lnTo>
                  <a:pt x="761683" y="4128"/>
                </a:lnTo>
                <a:lnTo>
                  <a:pt x="761365" y="4763"/>
                </a:lnTo>
                <a:lnTo>
                  <a:pt x="760730" y="5398"/>
                </a:lnTo>
                <a:lnTo>
                  <a:pt x="760095" y="5398"/>
                </a:lnTo>
                <a:lnTo>
                  <a:pt x="760095" y="14289"/>
                </a:lnTo>
                <a:lnTo>
                  <a:pt x="761683" y="14289"/>
                </a:lnTo>
                <a:lnTo>
                  <a:pt x="761683" y="27626"/>
                </a:lnTo>
                <a:lnTo>
                  <a:pt x="777558" y="27626"/>
                </a:lnTo>
                <a:lnTo>
                  <a:pt x="777558" y="32072"/>
                </a:lnTo>
                <a:lnTo>
                  <a:pt x="761683" y="32072"/>
                </a:lnTo>
                <a:lnTo>
                  <a:pt x="761683" y="85102"/>
                </a:lnTo>
                <a:lnTo>
                  <a:pt x="766763" y="90183"/>
                </a:lnTo>
                <a:lnTo>
                  <a:pt x="769938" y="93358"/>
                </a:lnTo>
                <a:lnTo>
                  <a:pt x="772478" y="96851"/>
                </a:lnTo>
                <a:lnTo>
                  <a:pt x="774383" y="100027"/>
                </a:lnTo>
                <a:lnTo>
                  <a:pt x="775653" y="103202"/>
                </a:lnTo>
                <a:lnTo>
                  <a:pt x="776288" y="106060"/>
                </a:lnTo>
                <a:lnTo>
                  <a:pt x="776288" y="108601"/>
                </a:lnTo>
                <a:lnTo>
                  <a:pt x="776288" y="111458"/>
                </a:lnTo>
                <a:lnTo>
                  <a:pt x="775653" y="113681"/>
                </a:lnTo>
                <a:lnTo>
                  <a:pt x="775018" y="115587"/>
                </a:lnTo>
                <a:lnTo>
                  <a:pt x="774065" y="117809"/>
                </a:lnTo>
                <a:lnTo>
                  <a:pt x="771843" y="120667"/>
                </a:lnTo>
                <a:lnTo>
                  <a:pt x="770255" y="122573"/>
                </a:lnTo>
                <a:lnTo>
                  <a:pt x="769620" y="123208"/>
                </a:lnTo>
                <a:lnTo>
                  <a:pt x="768668" y="127018"/>
                </a:lnTo>
                <a:lnTo>
                  <a:pt x="786130" y="327707"/>
                </a:lnTo>
                <a:lnTo>
                  <a:pt x="798513" y="341362"/>
                </a:lnTo>
                <a:lnTo>
                  <a:pt x="798513" y="362002"/>
                </a:lnTo>
                <a:lnTo>
                  <a:pt x="803275" y="364542"/>
                </a:lnTo>
                <a:lnTo>
                  <a:pt x="807403" y="367718"/>
                </a:lnTo>
                <a:lnTo>
                  <a:pt x="811530" y="371211"/>
                </a:lnTo>
                <a:lnTo>
                  <a:pt x="815023" y="374704"/>
                </a:lnTo>
                <a:lnTo>
                  <a:pt x="820420" y="380420"/>
                </a:lnTo>
                <a:lnTo>
                  <a:pt x="822325" y="382643"/>
                </a:lnTo>
                <a:lnTo>
                  <a:pt x="823278" y="380737"/>
                </a:lnTo>
                <a:lnTo>
                  <a:pt x="824230" y="378514"/>
                </a:lnTo>
                <a:lnTo>
                  <a:pt x="824548" y="376292"/>
                </a:lnTo>
                <a:lnTo>
                  <a:pt x="824548" y="373434"/>
                </a:lnTo>
                <a:lnTo>
                  <a:pt x="824548" y="369306"/>
                </a:lnTo>
                <a:lnTo>
                  <a:pt x="824548" y="367400"/>
                </a:lnTo>
                <a:lnTo>
                  <a:pt x="824230" y="364860"/>
                </a:lnTo>
                <a:lnTo>
                  <a:pt x="824230" y="362002"/>
                </a:lnTo>
                <a:lnTo>
                  <a:pt x="824548" y="359144"/>
                </a:lnTo>
                <a:lnTo>
                  <a:pt x="824865" y="356921"/>
                </a:lnTo>
                <a:lnTo>
                  <a:pt x="825818" y="352793"/>
                </a:lnTo>
                <a:lnTo>
                  <a:pt x="826453" y="351523"/>
                </a:lnTo>
                <a:lnTo>
                  <a:pt x="826770" y="348983"/>
                </a:lnTo>
                <a:lnTo>
                  <a:pt x="827405" y="346760"/>
                </a:lnTo>
                <a:lnTo>
                  <a:pt x="828040" y="345172"/>
                </a:lnTo>
                <a:lnTo>
                  <a:pt x="828993" y="344219"/>
                </a:lnTo>
                <a:lnTo>
                  <a:pt x="829945" y="343902"/>
                </a:lnTo>
                <a:lnTo>
                  <a:pt x="830580" y="343584"/>
                </a:lnTo>
                <a:lnTo>
                  <a:pt x="831533" y="343267"/>
                </a:lnTo>
                <a:lnTo>
                  <a:pt x="832803" y="341044"/>
                </a:lnTo>
                <a:lnTo>
                  <a:pt x="834073" y="339774"/>
                </a:lnTo>
                <a:lnTo>
                  <a:pt x="835025" y="339139"/>
                </a:lnTo>
                <a:lnTo>
                  <a:pt x="835978" y="339456"/>
                </a:lnTo>
                <a:lnTo>
                  <a:pt x="836930" y="339774"/>
                </a:lnTo>
                <a:lnTo>
                  <a:pt x="838200" y="341679"/>
                </a:lnTo>
                <a:lnTo>
                  <a:pt x="838518" y="342314"/>
                </a:lnTo>
                <a:lnTo>
                  <a:pt x="838518" y="343584"/>
                </a:lnTo>
                <a:lnTo>
                  <a:pt x="838518" y="344855"/>
                </a:lnTo>
                <a:lnTo>
                  <a:pt x="837565" y="346760"/>
                </a:lnTo>
                <a:lnTo>
                  <a:pt x="836613" y="348348"/>
                </a:lnTo>
                <a:lnTo>
                  <a:pt x="836295" y="348983"/>
                </a:lnTo>
                <a:lnTo>
                  <a:pt x="836613" y="349935"/>
                </a:lnTo>
                <a:lnTo>
                  <a:pt x="836930" y="351205"/>
                </a:lnTo>
                <a:lnTo>
                  <a:pt x="837565" y="353746"/>
                </a:lnTo>
                <a:lnTo>
                  <a:pt x="837565" y="356921"/>
                </a:lnTo>
                <a:lnTo>
                  <a:pt x="837565" y="358827"/>
                </a:lnTo>
                <a:lnTo>
                  <a:pt x="838518" y="360732"/>
                </a:lnTo>
                <a:lnTo>
                  <a:pt x="839470" y="362637"/>
                </a:lnTo>
                <a:lnTo>
                  <a:pt x="840105" y="364225"/>
                </a:lnTo>
                <a:lnTo>
                  <a:pt x="840105" y="365495"/>
                </a:lnTo>
                <a:lnTo>
                  <a:pt x="840105" y="367718"/>
                </a:lnTo>
                <a:lnTo>
                  <a:pt x="839470" y="368988"/>
                </a:lnTo>
                <a:lnTo>
                  <a:pt x="839153" y="369623"/>
                </a:lnTo>
                <a:lnTo>
                  <a:pt x="839470" y="378197"/>
                </a:lnTo>
                <a:lnTo>
                  <a:pt x="840423" y="378832"/>
                </a:lnTo>
                <a:lnTo>
                  <a:pt x="840740" y="379467"/>
                </a:lnTo>
                <a:lnTo>
                  <a:pt x="841058" y="380102"/>
                </a:lnTo>
                <a:lnTo>
                  <a:pt x="841058" y="381055"/>
                </a:lnTo>
                <a:lnTo>
                  <a:pt x="840740" y="382325"/>
                </a:lnTo>
                <a:lnTo>
                  <a:pt x="840423" y="382960"/>
                </a:lnTo>
                <a:lnTo>
                  <a:pt x="839788" y="385818"/>
                </a:lnTo>
                <a:lnTo>
                  <a:pt x="839470" y="388041"/>
                </a:lnTo>
                <a:lnTo>
                  <a:pt x="839153" y="389946"/>
                </a:lnTo>
                <a:lnTo>
                  <a:pt x="840423" y="390581"/>
                </a:lnTo>
                <a:lnTo>
                  <a:pt x="841375" y="391216"/>
                </a:lnTo>
                <a:lnTo>
                  <a:pt x="842010" y="391851"/>
                </a:lnTo>
                <a:lnTo>
                  <a:pt x="842010" y="392486"/>
                </a:lnTo>
                <a:lnTo>
                  <a:pt x="842010" y="394074"/>
                </a:lnTo>
                <a:lnTo>
                  <a:pt x="841693" y="394392"/>
                </a:lnTo>
                <a:lnTo>
                  <a:pt x="848995" y="394392"/>
                </a:lnTo>
                <a:lnTo>
                  <a:pt x="850265" y="398520"/>
                </a:lnTo>
                <a:lnTo>
                  <a:pt x="850900" y="402013"/>
                </a:lnTo>
                <a:lnTo>
                  <a:pt x="850900" y="405823"/>
                </a:lnTo>
                <a:lnTo>
                  <a:pt x="850900" y="409316"/>
                </a:lnTo>
                <a:lnTo>
                  <a:pt x="849948" y="414715"/>
                </a:lnTo>
                <a:lnTo>
                  <a:pt x="849313" y="416620"/>
                </a:lnTo>
                <a:lnTo>
                  <a:pt x="846773" y="416620"/>
                </a:lnTo>
                <a:lnTo>
                  <a:pt x="845820" y="417890"/>
                </a:lnTo>
                <a:lnTo>
                  <a:pt x="841375" y="418525"/>
                </a:lnTo>
                <a:lnTo>
                  <a:pt x="841693" y="424241"/>
                </a:lnTo>
                <a:lnTo>
                  <a:pt x="842328" y="424559"/>
                </a:lnTo>
                <a:lnTo>
                  <a:pt x="842645" y="425194"/>
                </a:lnTo>
                <a:lnTo>
                  <a:pt x="842645" y="426146"/>
                </a:lnTo>
                <a:lnTo>
                  <a:pt x="842645" y="427734"/>
                </a:lnTo>
                <a:lnTo>
                  <a:pt x="842010" y="429957"/>
                </a:lnTo>
                <a:lnTo>
                  <a:pt x="841693" y="431227"/>
                </a:lnTo>
                <a:lnTo>
                  <a:pt x="842010" y="432180"/>
                </a:lnTo>
                <a:lnTo>
                  <a:pt x="842328" y="433767"/>
                </a:lnTo>
                <a:lnTo>
                  <a:pt x="842010" y="436308"/>
                </a:lnTo>
                <a:lnTo>
                  <a:pt x="841693" y="439483"/>
                </a:lnTo>
                <a:lnTo>
                  <a:pt x="840423" y="439166"/>
                </a:lnTo>
                <a:lnTo>
                  <a:pt x="840423" y="441389"/>
                </a:lnTo>
                <a:lnTo>
                  <a:pt x="840105" y="442024"/>
                </a:lnTo>
                <a:lnTo>
                  <a:pt x="839788" y="442659"/>
                </a:lnTo>
                <a:lnTo>
                  <a:pt x="839470" y="442659"/>
                </a:lnTo>
                <a:lnTo>
                  <a:pt x="839470" y="503310"/>
                </a:lnTo>
                <a:lnTo>
                  <a:pt x="843598" y="507438"/>
                </a:lnTo>
                <a:lnTo>
                  <a:pt x="847725" y="511566"/>
                </a:lnTo>
                <a:lnTo>
                  <a:pt x="850583" y="515694"/>
                </a:lnTo>
                <a:lnTo>
                  <a:pt x="853440" y="519505"/>
                </a:lnTo>
                <a:lnTo>
                  <a:pt x="855345" y="523950"/>
                </a:lnTo>
                <a:lnTo>
                  <a:pt x="856933" y="528079"/>
                </a:lnTo>
                <a:lnTo>
                  <a:pt x="858203" y="531572"/>
                </a:lnTo>
                <a:lnTo>
                  <a:pt x="859155" y="535382"/>
                </a:lnTo>
                <a:lnTo>
                  <a:pt x="860108" y="538558"/>
                </a:lnTo>
                <a:lnTo>
                  <a:pt x="860425" y="542051"/>
                </a:lnTo>
                <a:lnTo>
                  <a:pt x="860425" y="546814"/>
                </a:lnTo>
                <a:lnTo>
                  <a:pt x="860425" y="550307"/>
                </a:lnTo>
                <a:lnTo>
                  <a:pt x="860108" y="551577"/>
                </a:lnTo>
                <a:lnTo>
                  <a:pt x="862330" y="556975"/>
                </a:lnTo>
                <a:lnTo>
                  <a:pt x="863600" y="561738"/>
                </a:lnTo>
                <a:lnTo>
                  <a:pt x="864553" y="566502"/>
                </a:lnTo>
                <a:lnTo>
                  <a:pt x="865188" y="571265"/>
                </a:lnTo>
                <a:lnTo>
                  <a:pt x="865188" y="575393"/>
                </a:lnTo>
                <a:lnTo>
                  <a:pt x="864870" y="579839"/>
                </a:lnTo>
                <a:lnTo>
                  <a:pt x="864235" y="583332"/>
                </a:lnTo>
                <a:lnTo>
                  <a:pt x="863600" y="587142"/>
                </a:lnTo>
                <a:lnTo>
                  <a:pt x="862648" y="590000"/>
                </a:lnTo>
                <a:lnTo>
                  <a:pt x="861378" y="593175"/>
                </a:lnTo>
                <a:lnTo>
                  <a:pt x="859155" y="597621"/>
                </a:lnTo>
                <a:lnTo>
                  <a:pt x="857568" y="600479"/>
                </a:lnTo>
                <a:lnTo>
                  <a:pt x="856933" y="601432"/>
                </a:lnTo>
                <a:lnTo>
                  <a:pt x="855663" y="606512"/>
                </a:lnTo>
                <a:lnTo>
                  <a:pt x="861378" y="609370"/>
                </a:lnTo>
                <a:lnTo>
                  <a:pt x="867093" y="612546"/>
                </a:lnTo>
                <a:lnTo>
                  <a:pt x="873125" y="616674"/>
                </a:lnTo>
                <a:lnTo>
                  <a:pt x="879475" y="621119"/>
                </a:lnTo>
                <a:lnTo>
                  <a:pt x="892493" y="630328"/>
                </a:lnTo>
                <a:lnTo>
                  <a:pt x="904875" y="640172"/>
                </a:lnTo>
                <a:lnTo>
                  <a:pt x="915670" y="649699"/>
                </a:lnTo>
                <a:lnTo>
                  <a:pt x="924878" y="657320"/>
                </a:lnTo>
                <a:lnTo>
                  <a:pt x="932815" y="664623"/>
                </a:lnTo>
                <a:lnTo>
                  <a:pt x="934720" y="662400"/>
                </a:lnTo>
                <a:lnTo>
                  <a:pt x="934403" y="661130"/>
                </a:lnTo>
                <a:lnTo>
                  <a:pt x="934085" y="660495"/>
                </a:lnTo>
                <a:lnTo>
                  <a:pt x="934085" y="659225"/>
                </a:lnTo>
                <a:lnTo>
                  <a:pt x="934403" y="658272"/>
                </a:lnTo>
                <a:lnTo>
                  <a:pt x="934720" y="658272"/>
                </a:lnTo>
                <a:lnTo>
                  <a:pt x="936308" y="657320"/>
                </a:lnTo>
                <a:lnTo>
                  <a:pt x="937260" y="657320"/>
                </a:lnTo>
                <a:lnTo>
                  <a:pt x="938213" y="657637"/>
                </a:lnTo>
                <a:lnTo>
                  <a:pt x="938848" y="658272"/>
                </a:lnTo>
                <a:lnTo>
                  <a:pt x="938848" y="659860"/>
                </a:lnTo>
                <a:lnTo>
                  <a:pt x="938848" y="660813"/>
                </a:lnTo>
                <a:lnTo>
                  <a:pt x="940435" y="660178"/>
                </a:lnTo>
                <a:lnTo>
                  <a:pt x="942023" y="659860"/>
                </a:lnTo>
                <a:lnTo>
                  <a:pt x="943293" y="659860"/>
                </a:lnTo>
                <a:lnTo>
                  <a:pt x="944245" y="659860"/>
                </a:lnTo>
                <a:lnTo>
                  <a:pt x="945198" y="660178"/>
                </a:lnTo>
                <a:lnTo>
                  <a:pt x="946468" y="660813"/>
                </a:lnTo>
                <a:lnTo>
                  <a:pt x="947420" y="662083"/>
                </a:lnTo>
                <a:lnTo>
                  <a:pt x="948055" y="663353"/>
                </a:lnTo>
                <a:lnTo>
                  <a:pt x="948373" y="664941"/>
                </a:lnTo>
                <a:lnTo>
                  <a:pt x="948373" y="666529"/>
                </a:lnTo>
                <a:lnTo>
                  <a:pt x="949960" y="666846"/>
                </a:lnTo>
                <a:lnTo>
                  <a:pt x="951230" y="667799"/>
                </a:lnTo>
                <a:lnTo>
                  <a:pt x="951548" y="669069"/>
                </a:lnTo>
                <a:lnTo>
                  <a:pt x="951865" y="670339"/>
                </a:lnTo>
                <a:lnTo>
                  <a:pt x="951230" y="673197"/>
                </a:lnTo>
                <a:lnTo>
                  <a:pt x="950913" y="674150"/>
                </a:lnTo>
                <a:lnTo>
                  <a:pt x="951865" y="675420"/>
                </a:lnTo>
                <a:lnTo>
                  <a:pt x="952818" y="676372"/>
                </a:lnTo>
                <a:lnTo>
                  <a:pt x="955358" y="677960"/>
                </a:lnTo>
                <a:lnTo>
                  <a:pt x="957263" y="678913"/>
                </a:lnTo>
                <a:lnTo>
                  <a:pt x="957898" y="679230"/>
                </a:lnTo>
                <a:lnTo>
                  <a:pt x="958533" y="680818"/>
                </a:lnTo>
                <a:lnTo>
                  <a:pt x="958851" y="682406"/>
                </a:lnTo>
                <a:lnTo>
                  <a:pt x="958533" y="683994"/>
                </a:lnTo>
                <a:lnTo>
                  <a:pt x="958216" y="685264"/>
                </a:lnTo>
                <a:lnTo>
                  <a:pt x="957581" y="687804"/>
                </a:lnTo>
                <a:lnTo>
                  <a:pt x="956946" y="688439"/>
                </a:lnTo>
                <a:lnTo>
                  <a:pt x="959486" y="690662"/>
                </a:lnTo>
                <a:lnTo>
                  <a:pt x="962343" y="693520"/>
                </a:lnTo>
                <a:lnTo>
                  <a:pt x="968058" y="700506"/>
                </a:lnTo>
                <a:lnTo>
                  <a:pt x="973773" y="708127"/>
                </a:lnTo>
                <a:lnTo>
                  <a:pt x="979488" y="716383"/>
                </a:lnTo>
                <a:lnTo>
                  <a:pt x="988696" y="730355"/>
                </a:lnTo>
                <a:lnTo>
                  <a:pt x="992506" y="736389"/>
                </a:lnTo>
                <a:lnTo>
                  <a:pt x="997586" y="735436"/>
                </a:lnTo>
                <a:lnTo>
                  <a:pt x="997903" y="733848"/>
                </a:lnTo>
                <a:lnTo>
                  <a:pt x="998221" y="732896"/>
                </a:lnTo>
                <a:lnTo>
                  <a:pt x="998856" y="731943"/>
                </a:lnTo>
                <a:lnTo>
                  <a:pt x="999491" y="731625"/>
                </a:lnTo>
                <a:lnTo>
                  <a:pt x="1000443" y="730990"/>
                </a:lnTo>
                <a:lnTo>
                  <a:pt x="1000761" y="730990"/>
                </a:lnTo>
                <a:lnTo>
                  <a:pt x="1002031" y="730355"/>
                </a:lnTo>
                <a:lnTo>
                  <a:pt x="1002666" y="730355"/>
                </a:lnTo>
                <a:lnTo>
                  <a:pt x="1002983" y="730673"/>
                </a:lnTo>
                <a:lnTo>
                  <a:pt x="1003618" y="730990"/>
                </a:lnTo>
                <a:lnTo>
                  <a:pt x="1003618" y="732261"/>
                </a:lnTo>
                <a:lnTo>
                  <a:pt x="1002983" y="732578"/>
                </a:lnTo>
                <a:lnTo>
                  <a:pt x="1002348" y="734801"/>
                </a:lnTo>
                <a:lnTo>
                  <a:pt x="1002348" y="736706"/>
                </a:lnTo>
                <a:lnTo>
                  <a:pt x="1002348" y="738294"/>
                </a:lnTo>
                <a:lnTo>
                  <a:pt x="1003618" y="738611"/>
                </a:lnTo>
                <a:lnTo>
                  <a:pt x="1004253" y="738929"/>
                </a:lnTo>
                <a:lnTo>
                  <a:pt x="1004253" y="739564"/>
                </a:lnTo>
                <a:lnTo>
                  <a:pt x="1004253" y="740199"/>
                </a:lnTo>
                <a:lnTo>
                  <a:pt x="1003936" y="741787"/>
                </a:lnTo>
                <a:lnTo>
                  <a:pt x="1003618" y="742422"/>
                </a:lnTo>
                <a:lnTo>
                  <a:pt x="1002666" y="743692"/>
                </a:lnTo>
                <a:lnTo>
                  <a:pt x="1002348" y="744645"/>
                </a:lnTo>
                <a:lnTo>
                  <a:pt x="1002348" y="746550"/>
                </a:lnTo>
                <a:lnTo>
                  <a:pt x="1002348" y="748138"/>
                </a:lnTo>
                <a:lnTo>
                  <a:pt x="1002666" y="748773"/>
                </a:lnTo>
                <a:lnTo>
                  <a:pt x="1004571" y="748773"/>
                </a:lnTo>
                <a:lnTo>
                  <a:pt x="1005841" y="749726"/>
                </a:lnTo>
                <a:lnTo>
                  <a:pt x="1006793" y="750996"/>
                </a:lnTo>
                <a:lnTo>
                  <a:pt x="1008063" y="750678"/>
                </a:lnTo>
                <a:lnTo>
                  <a:pt x="1009333" y="750678"/>
                </a:lnTo>
                <a:lnTo>
                  <a:pt x="1010286" y="751313"/>
                </a:lnTo>
                <a:lnTo>
                  <a:pt x="1011873" y="752266"/>
                </a:lnTo>
                <a:lnTo>
                  <a:pt x="1013143" y="754489"/>
                </a:lnTo>
                <a:lnTo>
                  <a:pt x="1013778" y="755441"/>
                </a:lnTo>
                <a:lnTo>
                  <a:pt x="1014731" y="756712"/>
                </a:lnTo>
                <a:lnTo>
                  <a:pt x="1015048" y="757982"/>
                </a:lnTo>
                <a:lnTo>
                  <a:pt x="1014731" y="758934"/>
                </a:lnTo>
                <a:lnTo>
                  <a:pt x="1014413" y="759569"/>
                </a:lnTo>
                <a:lnTo>
                  <a:pt x="1012826" y="760840"/>
                </a:lnTo>
                <a:lnTo>
                  <a:pt x="1012191" y="761157"/>
                </a:lnTo>
                <a:lnTo>
                  <a:pt x="1009651" y="766238"/>
                </a:lnTo>
                <a:lnTo>
                  <a:pt x="1013143" y="772906"/>
                </a:lnTo>
                <a:lnTo>
                  <a:pt x="1016636" y="781480"/>
                </a:lnTo>
                <a:lnTo>
                  <a:pt x="1020763" y="791324"/>
                </a:lnTo>
                <a:lnTo>
                  <a:pt x="1023938" y="801486"/>
                </a:lnTo>
                <a:lnTo>
                  <a:pt x="1029971" y="817998"/>
                </a:lnTo>
                <a:lnTo>
                  <a:pt x="1032511" y="825301"/>
                </a:lnTo>
                <a:lnTo>
                  <a:pt x="1033781" y="822761"/>
                </a:lnTo>
                <a:lnTo>
                  <a:pt x="1035051" y="821173"/>
                </a:lnTo>
                <a:lnTo>
                  <a:pt x="1036321" y="820538"/>
                </a:lnTo>
                <a:lnTo>
                  <a:pt x="1037591" y="820538"/>
                </a:lnTo>
                <a:lnTo>
                  <a:pt x="1038861" y="821173"/>
                </a:lnTo>
                <a:lnTo>
                  <a:pt x="1041083" y="822761"/>
                </a:lnTo>
                <a:lnTo>
                  <a:pt x="1042036" y="823714"/>
                </a:lnTo>
                <a:lnTo>
                  <a:pt x="1042671" y="822761"/>
                </a:lnTo>
                <a:lnTo>
                  <a:pt x="1043306" y="822761"/>
                </a:lnTo>
                <a:lnTo>
                  <a:pt x="1043941" y="822761"/>
                </a:lnTo>
                <a:lnTo>
                  <a:pt x="1044258" y="823079"/>
                </a:lnTo>
                <a:lnTo>
                  <a:pt x="1044893" y="823714"/>
                </a:lnTo>
                <a:lnTo>
                  <a:pt x="1045211" y="824031"/>
                </a:lnTo>
                <a:lnTo>
                  <a:pt x="1045846" y="824349"/>
                </a:lnTo>
                <a:lnTo>
                  <a:pt x="1046798" y="824666"/>
                </a:lnTo>
                <a:lnTo>
                  <a:pt x="1047433" y="825619"/>
                </a:lnTo>
                <a:lnTo>
                  <a:pt x="1047751" y="826889"/>
                </a:lnTo>
                <a:lnTo>
                  <a:pt x="1047751" y="828477"/>
                </a:lnTo>
                <a:lnTo>
                  <a:pt x="1047433" y="831970"/>
                </a:lnTo>
                <a:lnTo>
                  <a:pt x="1047116" y="833240"/>
                </a:lnTo>
                <a:lnTo>
                  <a:pt x="1048068" y="832923"/>
                </a:lnTo>
                <a:lnTo>
                  <a:pt x="1048386" y="832923"/>
                </a:lnTo>
                <a:lnTo>
                  <a:pt x="1048386" y="833240"/>
                </a:lnTo>
                <a:lnTo>
                  <a:pt x="1048703" y="834510"/>
                </a:lnTo>
                <a:lnTo>
                  <a:pt x="1048386" y="835780"/>
                </a:lnTo>
                <a:lnTo>
                  <a:pt x="1047751" y="838956"/>
                </a:lnTo>
                <a:lnTo>
                  <a:pt x="1047433" y="840226"/>
                </a:lnTo>
                <a:lnTo>
                  <a:pt x="1048386" y="840544"/>
                </a:lnTo>
                <a:lnTo>
                  <a:pt x="1049021" y="841179"/>
                </a:lnTo>
                <a:lnTo>
                  <a:pt x="1049656" y="842449"/>
                </a:lnTo>
                <a:lnTo>
                  <a:pt x="1049973" y="843402"/>
                </a:lnTo>
                <a:lnTo>
                  <a:pt x="1049973" y="844354"/>
                </a:lnTo>
                <a:lnTo>
                  <a:pt x="1050608" y="845624"/>
                </a:lnTo>
                <a:lnTo>
                  <a:pt x="1050291" y="846895"/>
                </a:lnTo>
                <a:lnTo>
                  <a:pt x="1049973" y="848482"/>
                </a:lnTo>
                <a:lnTo>
                  <a:pt x="1049021" y="849753"/>
                </a:lnTo>
                <a:lnTo>
                  <a:pt x="1047433" y="852610"/>
                </a:lnTo>
                <a:lnTo>
                  <a:pt x="1046163" y="853563"/>
                </a:lnTo>
                <a:lnTo>
                  <a:pt x="1046798" y="857056"/>
                </a:lnTo>
                <a:lnTo>
                  <a:pt x="1047433" y="860867"/>
                </a:lnTo>
                <a:lnTo>
                  <a:pt x="1049021" y="866900"/>
                </a:lnTo>
                <a:lnTo>
                  <a:pt x="1050608" y="871028"/>
                </a:lnTo>
                <a:lnTo>
                  <a:pt x="1051243" y="872933"/>
                </a:lnTo>
                <a:lnTo>
                  <a:pt x="1052513" y="873251"/>
                </a:lnTo>
                <a:lnTo>
                  <a:pt x="1054101" y="873886"/>
                </a:lnTo>
                <a:lnTo>
                  <a:pt x="1054736" y="874839"/>
                </a:lnTo>
                <a:lnTo>
                  <a:pt x="1055371" y="875474"/>
                </a:lnTo>
                <a:lnTo>
                  <a:pt x="1055688" y="876426"/>
                </a:lnTo>
                <a:lnTo>
                  <a:pt x="1055688" y="877061"/>
                </a:lnTo>
                <a:lnTo>
                  <a:pt x="1055688" y="878967"/>
                </a:lnTo>
                <a:lnTo>
                  <a:pt x="1055053" y="880872"/>
                </a:lnTo>
                <a:lnTo>
                  <a:pt x="1054418" y="882142"/>
                </a:lnTo>
                <a:lnTo>
                  <a:pt x="1053148" y="883412"/>
                </a:lnTo>
                <a:lnTo>
                  <a:pt x="1052831" y="885635"/>
                </a:lnTo>
                <a:lnTo>
                  <a:pt x="1052196" y="887858"/>
                </a:lnTo>
                <a:lnTo>
                  <a:pt x="1051243" y="889446"/>
                </a:lnTo>
                <a:lnTo>
                  <a:pt x="1050608" y="890716"/>
                </a:lnTo>
                <a:lnTo>
                  <a:pt x="1049021" y="891986"/>
                </a:lnTo>
                <a:lnTo>
                  <a:pt x="1048386" y="892304"/>
                </a:lnTo>
                <a:lnTo>
                  <a:pt x="1049338" y="893891"/>
                </a:lnTo>
                <a:lnTo>
                  <a:pt x="1049973" y="895797"/>
                </a:lnTo>
                <a:lnTo>
                  <a:pt x="1050291" y="897384"/>
                </a:lnTo>
                <a:lnTo>
                  <a:pt x="1050291" y="898655"/>
                </a:lnTo>
                <a:lnTo>
                  <a:pt x="1050291" y="900877"/>
                </a:lnTo>
                <a:lnTo>
                  <a:pt x="1050291" y="902148"/>
                </a:lnTo>
                <a:lnTo>
                  <a:pt x="1056641" y="909134"/>
                </a:lnTo>
                <a:lnTo>
                  <a:pt x="1057593" y="907228"/>
                </a:lnTo>
                <a:lnTo>
                  <a:pt x="1058546" y="906593"/>
                </a:lnTo>
                <a:lnTo>
                  <a:pt x="1059498" y="905958"/>
                </a:lnTo>
                <a:lnTo>
                  <a:pt x="1060451" y="905958"/>
                </a:lnTo>
                <a:lnTo>
                  <a:pt x="1061721" y="906276"/>
                </a:lnTo>
                <a:lnTo>
                  <a:pt x="1062038" y="906593"/>
                </a:lnTo>
                <a:lnTo>
                  <a:pt x="1062038" y="908816"/>
                </a:lnTo>
                <a:lnTo>
                  <a:pt x="1061721" y="910086"/>
                </a:lnTo>
                <a:lnTo>
                  <a:pt x="1061403" y="911039"/>
                </a:lnTo>
                <a:lnTo>
                  <a:pt x="1060451" y="911674"/>
                </a:lnTo>
                <a:lnTo>
                  <a:pt x="1059498" y="911991"/>
                </a:lnTo>
                <a:lnTo>
                  <a:pt x="1058863" y="911991"/>
                </a:lnTo>
                <a:lnTo>
                  <a:pt x="1059181" y="912944"/>
                </a:lnTo>
                <a:lnTo>
                  <a:pt x="1059498" y="914214"/>
                </a:lnTo>
                <a:lnTo>
                  <a:pt x="1059181" y="916755"/>
                </a:lnTo>
                <a:lnTo>
                  <a:pt x="1058863" y="918978"/>
                </a:lnTo>
                <a:lnTo>
                  <a:pt x="1061721" y="921200"/>
                </a:lnTo>
                <a:lnTo>
                  <a:pt x="1061721" y="918660"/>
                </a:lnTo>
                <a:lnTo>
                  <a:pt x="1061721" y="917390"/>
                </a:lnTo>
                <a:lnTo>
                  <a:pt x="1061721" y="916120"/>
                </a:lnTo>
                <a:lnTo>
                  <a:pt x="1062356" y="914849"/>
                </a:lnTo>
                <a:lnTo>
                  <a:pt x="1062991" y="913897"/>
                </a:lnTo>
                <a:lnTo>
                  <a:pt x="1063943" y="912944"/>
                </a:lnTo>
                <a:lnTo>
                  <a:pt x="1064578" y="912627"/>
                </a:lnTo>
                <a:lnTo>
                  <a:pt x="1065213" y="911674"/>
                </a:lnTo>
                <a:lnTo>
                  <a:pt x="1065848" y="911674"/>
                </a:lnTo>
                <a:lnTo>
                  <a:pt x="1066166" y="911991"/>
                </a:lnTo>
                <a:lnTo>
                  <a:pt x="1066483" y="912309"/>
                </a:lnTo>
                <a:lnTo>
                  <a:pt x="1066801" y="911674"/>
                </a:lnTo>
                <a:lnTo>
                  <a:pt x="1067118" y="911674"/>
                </a:lnTo>
                <a:lnTo>
                  <a:pt x="1067753" y="911991"/>
                </a:lnTo>
                <a:lnTo>
                  <a:pt x="1069023" y="912944"/>
                </a:lnTo>
                <a:lnTo>
                  <a:pt x="1069658" y="913897"/>
                </a:lnTo>
                <a:lnTo>
                  <a:pt x="1071246" y="917072"/>
                </a:lnTo>
                <a:lnTo>
                  <a:pt x="1071563" y="918342"/>
                </a:lnTo>
                <a:lnTo>
                  <a:pt x="1072198" y="920565"/>
                </a:lnTo>
                <a:lnTo>
                  <a:pt x="1072516" y="922471"/>
                </a:lnTo>
                <a:lnTo>
                  <a:pt x="1072516" y="924376"/>
                </a:lnTo>
                <a:lnTo>
                  <a:pt x="1072198" y="925646"/>
                </a:lnTo>
                <a:lnTo>
                  <a:pt x="1071563" y="926916"/>
                </a:lnTo>
                <a:lnTo>
                  <a:pt x="1071246" y="927234"/>
                </a:lnTo>
                <a:lnTo>
                  <a:pt x="1072516" y="928504"/>
                </a:lnTo>
                <a:lnTo>
                  <a:pt x="1073151" y="929774"/>
                </a:lnTo>
                <a:lnTo>
                  <a:pt x="1073468" y="931362"/>
                </a:lnTo>
                <a:lnTo>
                  <a:pt x="1073468" y="932632"/>
                </a:lnTo>
                <a:lnTo>
                  <a:pt x="1073151" y="934855"/>
                </a:lnTo>
                <a:lnTo>
                  <a:pt x="1072833" y="935807"/>
                </a:lnTo>
                <a:lnTo>
                  <a:pt x="1076326" y="940571"/>
                </a:lnTo>
                <a:lnTo>
                  <a:pt x="1070928" y="944064"/>
                </a:lnTo>
                <a:lnTo>
                  <a:pt x="1071881" y="948827"/>
                </a:lnTo>
                <a:lnTo>
                  <a:pt x="1072833" y="952637"/>
                </a:lnTo>
                <a:lnTo>
                  <a:pt x="1074103" y="955178"/>
                </a:lnTo>
                <a:lnTo>
                  <a:pt x="1075691" y="956765"/>
                </a:lnTo>
                <a:lnTo>
                  <a:pt x="1076643" y="957718"/>
                </a:lnTo>
                <a:lnTo>
                  <a:pt x="1077596" y="958353"/>
                </a:lnTo>
                <a:lnTo>
                  <a:pt x="1078231" y="958353"/>
                </a:lnTo>
                <a:lnTo>
                  <a:pt x="1078231" y="960894"/>
                </a:lnTo>
                <a:lnTo>
                  <a:pt x="1079818" y="961211"/>
                </a:lnTo>
                <a:lnTo>
                  <a:pt x="1079818" y="962799"/>
                </a:lnTo>
                <a:lnTo>
                  <a:pt x="1079501" y="964069"/>
                </a:lnTo>
                <a:lnTo>
                  <a:pt x="1079183" y="965022"/>
                </a:lnTo>
                <a:lnTo>
                  <a:pt x="1078866" y="965657"/>
                </a:lnTo>
                <a:lnTo>
                  <a:pt x="1077913" y="966927"/>
                </a:lnTo>
                <a:lnTo>
                  <a:pt x="1077596" y="966927"/>
                </a:lnTo>
                <a:lnTo>
                  <a:pt x="1077278" y="969150"/>
                </a:lnTo>
                <a:lnTo>
                  <a:pt x="1076961" y="970737"/>
                </a:lnTo>
                <a:lnTo>
                  <a:pt x="1076326" y="972008"/>
                </a:lnTo>
                <a:lnTo>
                  <a:pt x="1077278" y="975501"/>
                </a:lnTo>
                <a:lnTo>
                  <a:pt x="1077913" y="978676"/>
                </a:lnTo>
                <a:lnTo>
                  <a:pt x="1078866" y="985662"/>
                </a:lnTo>
                <a:lnTo>
                  <a:pt x="1079183" y="991378"/>
                </a:lnTo>
                <a:lnTo>
                  <a:pt x="1079183" y="993283"/>
                </a:lnTo>
                <a:lnTo>
                  <a:pt x="1082993" y="993283"/>
                </a:lnTo>
                <a:lnTo>
                  <a:pt x="1082993" y="1003127"/>
                </a:lnTo>
                <a:lnTo>
                  <a:pt x="1092836" y="1001857"/>
                </a:lnTo>
                <a:lnTo>
                  <a:pt x="1092518" y="1006620"/>
                </a:lnTo>
                <a:lnTo>
                  <a:pt x="1091566" y="1012336"/>
                </a:lnTo>
                <a:lnTo>
                  <a:pt x="1089978" y="1019322"/>
                </a:lnTo>
                <a:lnTo>
                  <a:pt x="1092836" y="1020910"/>
                </a:lnTo>
                <a:lnTo>
                  <a:pt x="1095376" y="1021545"/>
                </a:lnTo>
                <a:lnTo>
                  <a:pt x="1097281" y="1022497"/>
                </a:lnTo>
                <a:lnTo>
                  <a:pt x="1098233" y="1024085"/>
                </a:lnTo>
                <a:lnTo>
                  <a:pt x="1098551" y="1025355"/>
                </a:lnTo>
                <a:lnTo>
                  <a:pt x="1098868" y="1026943"/>
                </a:lnTo>
                <a:lnTo>
                  <a:pt x="1098868" y="1027896"/>
                </a:lnTo>
                <a:lnTo>
                  <a:pt x="1098551" y="1029166"/>
                </a:lnTo>
                <a:lnTo>
                  <a:pt x="1101091" y="1032341"/>
                </a:lnTo>
                <a:lnTo>
                  <a:pt x="1102678" y="1035517"/>
                </a:lnTo>
                <a:lnTo>
                  <a:pt x="1104266" y="1038375"/>
                </a:lnTo>
                <a:lnTo>
                  <a:pt x="1104583" y="1040915"/>
                </a:lnTo>
                <a:lnTo>
                  <a:pt x="1104901" y="1043138"/>
                </a:lnTo>
                <a:lnTo>
                  <a:pt x="1104901" y="1044726"/>
                </a:lnTo>
                <a:lnTo>
                  <a:pt x="1104583" y="1046631"/>
                </a:lnTo>
                <a:lnTo>
                  <a:pt x="1109663" y="1045043"/>
                </a:lnTo>
                <a:lnTo>
                  <a:pt x="1116331" y="1051394"/>
                </a:lnTo>
                <a:lnTo>
                  <a:pt x="1122046" y="1057110"/>
                </a:lnTo>
                <a:lnTo>
                  <a:pt x="1126808" y="1062826"/>
                </a:lnTo>
                <a:lnTo>
                  <a:pt x="1130301" y="1067907"/>
                </a:lnTo>
                <a:lnTo>
                  <a:pt x="1133476" y="1071717"/>
                </a:lnTo>
                <a:lnTo>
                  <a:pt x="1135381" y="1075210"/>
                </a:lnTo>
                <a:lnTo>
                  <a:pt x="1136651" y="1078068"/>
                </a:lnTo>
                <a:lnTo>
                  <a:pt x="1135063" y="1079021"/>
                </a:lnTo>
                <a:lnTo>
                  <a:pt x="1134746" y="1080608"/>
                </a:lnTo>
                <a:lnTo>
                  <a:pt x="1130936" y="1081879"/>
                </a:lnTo>
                <a:lnTo>
                  <a:pt x="1130936" y="1087912"/>
                </a:lnTo>
                <a:lnTo>
                  <a:pt x="1134746" y="1090452"/>
                </a:lnTo>
                <a:lnTo>
                  <a:pt x="1137921" y="1092993"/>
                </a:lnTo>
                <a:lnTo>
                  <a:pt x="1141096" y="1096168"/>
                </a:lnTo>
                <a:lnTo>
                  <a:pt x="1143953" y="1099026"/>
                </a:lnTo>
                <a:lnTo>
                  <a:pt x="1149351" y="1105377"/>
                </a:lnTo>
                <a:lnTo>
                  <a:pt x="1153161" y="1111410"/>
                </a:lnTo>
                <a:lnTo>
                  <a:pt x="1156653" y="1116809"/>
                </a:lnTo>
                <a:lnTo>
                  <a:pt x="1159193" y="1121254"/>
                </a:lnTo>
                <a:lnTo>
                  <a:pt x="1160781" y="1125382"/>
                </a:lnTo>
                <a:lnTo>
                  <a:pt x="1159511" y="1126017"/>
                </a:lnTo>
                <a:lnTo>
                  <a:pt x="1158241" y="1126653"/>
                </a:lnTo>
                <a:lnTo>
                  <a:pt x="1156653" y="1128240"/>
                </a:lnTo>
                <a:lnTo>
                  <a:pt x="1155701" y="1129193"/>
                </a:lnTo>
                <a:lnTo>
                  <a:pt x="1155383" y="1129828"/>
                </a:lnTo>
                <a:lnTo>
                  <a:pt x="1156018" y="1131416"/>
                </a:lnTo>
                <a:lnTo>
                  <a:pt x="1155701" y="1132686"/>
                </a:lnTo>
                <a:lnTo>
                  <a:pt x="1155066" y="1133003"/>
                </a:lnTo>
                <a:lnTo>
                  <a:pt x="1152843" y="1133003"/>
                </a:lnTo>
                <a:lnTo>
                  <a:pt x="1151573" y="1133003"/>
                </a:lnTo>
                <a:lnTo>
                  <a:pt x="1150303" y="1133639"/>
                </a:lnTo>
                <a:lnTo>
                  <a:pt x="1149668" y="1133956"/>
                </a:lnTo>
                <a:lnTo>
                  <a:pt x="1148398" y="1134909"/>
                </a:lnTo>
                <a:lnTo>
                  <a:pt x="1148398" y="1135544"/>
                </a:lnTo>
                <a:lnTo>
                  <a:pt x="1148398" y="1136496"/>
                </a:lnTo>
                <a:lnTo>
                  <a:pt x="1148081" y="1136814"/>
                </a:lnTo>
                <a:lnTo>
                  <a:pt x="1147446" y="1137132"/>
                </a:lnTo>
                <a:lnTo>
                  <a:pt x="1146811" y="1137132"/>
                </a:lnTo>
                <a:lnTo>
                  <a:pt x="1146176" y="1136814"/>
                </a:lnTo>
                <a:lnTo>
                  <a:pt x="1145223" y="1137132"/>
                </a:lnTo>
                <a:lnTo>
                  <a:pt x="1144588" y="1137767"/>
                </a:lnTo>
                <a:lnTo>
                  <a:pt x="1143953" y="1138402"/>
                </a:lnTo>
                <a:lnTo>
                  <a:pt x="1143953" y="1138719"/>
                </a:lnTo>
                <a:lnTo>
                  <a:pt x="1143953" y="1139989"/>
                </a:lnTo>
                <a:lnTo>
                  <a:pt x="1143636" y="1140625"/>
                </a:lnTo>
                <a:lnTo>
                  <a:pt x="1143001" y="1140942"/>
                </a:lnTo>
                <a:lnTo>
                  <a:pt x="1142366" y="1141260"/>
                </a:lnTo>
                <a:lnTo>
                  <a:pt x="1141096" y="1141577"/>
                </a:lnTo>
                <a:lnTo>
                  <a:pt x="1140461" y="1141577"/>
                </a:lnTo>
                <a:lnTo>
                  <a:pt x="1137603" y="1138402"/>
                </a:lnTo>
                <a:lnTo>
                  <a:pt x="1136968" y="1138402"/>
                </a:lnTo>
                <a:lnTo>
                  <a:pt x="1136016" y="1138719"/>
                </a:lnTo>
                <a:lnTo>
                  <a:pt x="1134428" y="1139989"/>
                </a:lnTo>
                <a:lnTo>
                  <a:pt x="1133158" y="1141260"/>
                </a:lnTo>
                <a:lnTo>
                  <a:pt x="1135381" y="1144118"/>
                </a:lnTo>
                <a:lnTo>
                  <a:pt x="1136333" y="1146975"/>
                </a:lnTo>
                <a:lnTo>
                  <a:pt x="1136968" y="1149516"/>
                </a:lnTo>
                <a:lnTo>
                  <a:pt x="1136968" y="1151421"/>
                </a:lnTo>
                <a:lnTo>
                  <a:pt x="1136651" y="1153644"/>
                </a:lnTo>
                <a:lnTo>
                  <a:pt x="1136016" y="1154914"/>
                </a:lnTo>
                <a:lnTo>
                  <a:pt x="1135381" y="1156184"/>
                </a:lnTo>
                <a:lnTo>
                  <a:pt x="1136968" y="1157454"/>
                </a:lnTo>
                <a:lnTo>
                  <a:pt x="1137603" y="1158725"/>
                </a:lnTo>
                <a:lnTo>
                  <a:pt x="1137921" y="1159677"/>
                </a:lnTo>
                <a:lnTo>
                  <a:pt x="1137603" y="1159995"/>
                </a:lnTo>
                <a:lnTo>
                  <a:pt x="1137286" y="1160947"/>
                </a:lnTo>
                <a:lnTo>
                  <a:pt x="1136651" y="1160947"/>
                </a:lnTo>
                <a:lnTo>
                  <a:pt x="1136016" y="1161265"/>
                </a:lnTo>
                <a:lnTo>
                  <a:pt x="1133793" y="1162853"/>
                </a:lnTo>
                <a:lnTo>
                  <a:pt x="1134111" y="1169521"/>
                </a:lnTo>
                <a:lnTo>
                  <a:pt x="1135698" y="1169521"/>
                </a:lnTo>
                <a:lnTo>
                  <a:pt x="1136651" y="1170156"/>
                </a:lnTo>
                <a:lnTo>
                  <a:pt x="1136968" y="1170791"/>
                </a:lnTo>
                <a:lnTo>
                  <a:pt x="1136968" y="1171426"/>
                </a:lnTo>
                <a:lnTo>
                  <a:pt x="1136333" y="1172697"/>
                </a:lnTo>
                <a:lnTo>
                  <a:pt x="1135698" y="1173332"/>
                </a:lnTo>
                <a:lnTo>
                  <a:pt x="1141731" y="1175555"/>
                </a:lnTo>
                <a:lnTo>
                  <a:pt x="1139508" y="1177777"/>
                </a:lnTo>
                <a:lnTo>
                  <a:pt x="1139191" y="1179683"/>
                </a:lnTo>
                <a:lnTo>
                  <a:pt x="1140143" y="1180635"/>
                </a:lnTo>
                <a:lnTo>
                  <a:pt x="1140461" y="1181271"/>
                </a:lnTo>
                <a:lnTo>
                  <a:pt x="1140461" y="1181906"/>
                </a:lnTo>
                <a:lnTo>
                  <a:pt x="1140143" y="1182859"/>
                </a:lnTo>
                <a:lnTo>
                  <a:pt x="1139191" y="1183811"/>
                </a:lnTo>
                <a:lnTo>
                  <a:pt x="1138556" y="1184129"/>
                </a:lnTo>
                <a:lnTo>
                  <a:pt x="1138238" y="1185399"/>
                </a:lnTo>
                <a:lnTo>
                  <a:pt x="1137603" y="1186669"/>
                </a:lnTo>
                <a:lnTo>
                  <a:pt x="1136333" y="1187622"/>
                </a:lnTo>
                <a:lnTo>
                  <a:pt x="1135063" y="1188574"/>
                </a:lnTo>
                <a:lnTo>
                  <a:pt x="1132523" y="1190480"/>
                </a:lnTo>
                <a:lnTo>
                  <a:pt x="1131571" y="1191115"/>
                </a:lnTo>
                <a:lnTo>
                  <a:pt x="1133476" y="1191115"/>
                </a:lnTo>
                <a:lnTo>
                  <a:pt x="1134428" y="1191432"/>
                </a:lnTo>
                <a:lnTo>
                  <a:pt x="1134746" y="1191750"/>
                </a:lnTo>
                <a:lnTo>
                  <a:pt x="1135063" y="1192385"/>
                </a:lnTo>
                <a:lnTo>
                  <a:pt x="1134746" y="1193655"/>
                </a:lnTo>
                <a:lnTo>
                  <a:pt x="1134428" y="1194290"/>
                </a:lnTo>
                <a:lnTo>
                  <a:pt x="1133793" y="1193655"/>
                </a:lnTo>
                <a:lnTo>
                  <a:pt x="1133158" y="1193338"/>
                </a:lnTo>
                <a:lnTo>
                  <a:pt x="1132523" y="1193655"/>
                </a:lnTo>
                <a:lnTo>
                  <a:pt x="1131888" y="1193655"/>
                </a:lnTo>
                <a:lnTo>
                  <a:pt x="1131253" y="1194290"/>
                </a:lnTo>
                <a:lnTo>
                  <a:pt x="1130936" y="1194925"/>
                </a:lnTo>
                <a:lnTo>
                  <a:pt x="1131253" y="1198418"/>
                </a:lnTo>
                <a:lnTo>
                  <a:pt x="1131888" y="1198736"/>
                </a:lnTo>
                <a:lnTo>
                  <a:pt x="1132206" y="1199371"/>
                </a:lnTo>
                <a:lnTo>
                  <a:pt x="1132206" y="1200324"/>
                </a:lnTo>
                <a:lnTo>
                  <a:pt x="1131888" y="1201276"/>
                </a:lnTo>
                <a:lnTo>
                  <a:pt x="1131253" y="1202546"/>
                </a:lnTo>
                <a:lnTo>
                  <a:pt x="1130936" y="1203499"/>
                </a:lnTo>
                <a:lnTo>
                  <a:pt x="1130936" y="1272406"/>
                </a:lnTo>
                <a:lnTo>
                  <a:pt x="1131253" y="1272406"/>
                </a:lnTo>
                <a:lnTo>
                  <a:pt x="1151256" y="1272406"/>
                </a:lnTo>
                <a:lnTo>
                  <a:pt x="1151256" y="1294000"/>
                </a:lnTo>
                <a:lnTo>
                  <a:pt x="1188403" y="1294000"/>
                </a:lnTo>
                <a:lnTo>
                  <a:pt x="1178878" y="1312100"/>
                </a:lnTo>
                <a:lnTo>
                  <a:pt x="1189991" y="1312100"/>
                </a:lnTo>
                <a:lnTo>
                  <a:pt x="1184911" y="1328295"/>
                </a:lnTo>
                <a:lnTo>
                  <a:pt x="1162686" y="1374974"/>
                </a:lnTo>
                <a:lnTo>
                  <a:pt x="1155066" y="1404188"/>
                </a:lnTo>
                <a:lnTo>
                  <a:pt x="1476058" y="1404188"/>
                </a:lnTo>
                <a:lnTo>
                  <a:pt x="1469391" y="1414667"/>
                </a:lnTo>
                <a:lnTo>
                  <a:pt x="1469391" y="1449597"/>
                </a:lnTo>
                <a:lnTo>
                  <a:pt x="1495426" y="1449597"/>
                </a:lnTo>
                <a:lnTo>
                  <a:pt x="1488123" y="1463887"/>
                </a:lnTo>
                <a:lnTo>
                  <a:pt x="1474153" y="1480081"/>
                </a:lnTo>
                <a:lnTo>
                  <a:pt x="1474153" y="1703634"/>
                </a:lnTo>
                <a:lnTo>
                  <a:pt x="1479233" y="1703634"/>
                </a:lnTo>
                <a:lnTo>
                  <a:pt x="1479233" y="1709032"/>
                </a:lnTo>
                <a:lnTo>
                  <a:pt x="1472566" y="1715700"/>
                </a:lnTo>
                <a:lnTo>
                  <a:pt x="1472566" y="1744915"/>
                </a:lnTo>
                <a:lnTo>
                  <a:pt x="1477011" y="1749043"/>
                </a:lnTo>
                <a:lnTo>
                  <a:pt x="1477011" y="1768413"/>
                </a:lnTo>
                <a:lnTo>
                  <a:pt x="1519238" y="1768413"/>
                </a:lnTo>
                <a:lnTo>
                  <a:pt x="1507491" y="1783338"/>
                </a:lnTo>
                <a:lnTo>
                  <a:pt x="1488123" y="1800485"/>
                </a:lnTo>
                <a:lnTo>
                  <a:pt x="1475423" y="1800485"/>
                </a:lnTo>
                <a:lnTo>
                  <a:pt x="1475423" y="1827794"/>
                </a:lnTo>
                <a:lnTo>
                  <a:pt x="1478598" y="1827794"/>
                </a:lnTo>
                <a:lnTo>
                  <a:pt x="1478598" y="1846529"/>
                </a:lnTo>
                <a:lnTo>
                  <a:pt x="1473201" y="1846529"/>
                </a:lnTo>
                <a:lnTo>
                  <a:pt x="1473201" y="2130415"/>
                </a:lnTo>
                <a:lnTo>
                  <a:pt x="1477011" y="2130415"/>
                </a:lnTo>
                <a:lnTo>
                  <a:pt x="1477011" y="2158042"/>
                </a:lnTo>
                <a:lnTo>
                  <a:pt x="1479868" y="2158042"/>
                </a:lnTo>
                <a:lnTo>
                  <a:pt x="1479868" y="2201863"/>
                </a:lnTo>
                <a:lnTo>
                  <a:pt x="793433" y="2201863"/>
                </a:lnTo>
                <a:lnTo>
                  <a:pt x="725805" y="2201863"/>
                </a:lnTo>
                <a:lnTo>
                  <a:pt x="39370" y="2201863"/>
                </a:lnTo>
                <a:lnTo>
                  <a:pt x="39370" y="2158042"/>
                </a:lnTo>
                <a:lnTo>
                  <a:pt x="42227" y="2158042"/>
                </a:lnTo>
                <a:lnTo>
                  <a:pt x="42227" y="2130415"/>
                </a:lnTo>
                <a:lnTo>
                  <a:pt x="46037" y="2130415"/>
                </a:lnTo>
                <a:lnTo>
                  <a:pt x="46037" y="1846529"/>
                </a:lnTo>
                <a:lnTo>
                  <a:pt x="40957" y="1846529"/>
                </a:lnTo>
                <a:lnTo>
                  <a:pt x="40957" y="1827794"/>
                </a:lnTo>
                <a:lnTo>
                  <a:pt x="43815" y="1827794"/>
                </a:lnTo>
                <a:lnTo>
                  <a:pt x="43815" y="1800485"/>
                </a:lnTo>
                <a:lnTo>
                  <a:pt x="31115" y="1800485"/>
                </a:lnTo>
                <a:lnTo>
                  <a:pt x="12065" y="1783338"/>
                </a:lnTo>
                <a:lnTo>
                  <a:pt x="0" y="1768413"/>
                </a:lnTo>
                <a:lnTo>
                  <a:pt x="42227" y="1768413"/>
                </a:lnTo>
                <a:lnTo>
                  <a:pt x="42227" y="1749043"/>
                </a:lnTo>
                <a:lnTo>
                  <a:pt x="46672" y="1744915"/>
                </a:lnTo>
                <a:lnTo>
                  <a:pt x="46672" y="1715700"/>
                </a:lnTo>
                <a:lnTo>
                  <a:pt x="40322" y="1709032"/>
                </a:lnTo>
                <a:lnTo>
                  <a:pt x="40322" y="1703634"/>
                </a:lnTo>
                <a:lnTo>
                  <a:pt x="45085" y="1703634"/>
                </a:lnTo>
                <a:lnTo>
                  <a:pt x="45085" y="1480081"/>
                </a:lnTo>
                <a:lnTo>
                  <a:pt x="31115" y="1463887"/>
                </a:lnTo>
                <a:lnTo>
                  <a:pt x="23812" y="1449597"/>
                </a:lnTo>
                <a:lnTo>
                  <a:pt x="49847" y="1449597"/>
                </a:lnTo>
                <a:lnTo>
                  <a:pt x="49847" y="1414667"/>
                </a:lnTo>
                <a:lnTo>
                  <a:pt x="43180" y="1404188"/>
                </a:lnTo>
                <a:lnTo>
                  <a:pt x="364172" y="1404188"/>
                </a:lnTo>
                <a:lnTo>
                  <a:pt x="356870" y="1374974"/>
                </a:lnTo>
                <a:lnTo>
                  <a:pt x="334327" y="1328295"/>
                </a:lnTo>
                <a:lnTo>
                  <a:pt x="329247" y="1312100"/>
                </a:lnTo>
                <a:lnTo>
                  <a:pt x="340360" y="1312100"/>
                </a:lnTo>
                <a:lnTo>
                  <a:pt x="330835" y="1294000"/>
                </a:lnTo>
                <a:lnTo>
                  <a:pt x="367982" y="1294000"/>
                </a:lnTo>
                <a:lnTo>
                  <a:pt x="367982" y="1272406"/>
                </a:lnTo>
                <a:lnTo>
                  <a:pt x="387985" y="1272406"/>
                </a:lnTo>
                <a:lnTo>
                  <a:pt x="388302" y="1272406"/>
                </a:lnTo>
                <a:lnTo>
                  <a:pt x="388302" y="1203499"/>
                </a:lnTo>
                <a:lnTo>
                  <a:pt x="387985" y="1202546"/>
                </a:lnTo>
                <a:lnTo>
                  <a:pt x="387350" y="1201276"/>
                </a:lnTo>
                <a:lnTo>
                  <a:pt x="387032" y="1200324"/>
                </a:lnTo>
                <a:lnTo>
                  <a:pt x="387032" y="1199371"/>
                </a:lnTo>
                <a:lnTo>
                  <a:pt x="387350" y="1198736"/>
                </a:lnTo>
                <a:lnTo>
                  <a:pt x="387985" y="1198418"/>
                </a:lnTo>
                <a:lnTo>
                  <a:pt x="388302" y="1194925"/>
                </a:lnTo>
                <a:lnTo>
                  <a:pt x="387985" y="1194290"/>
                </a:lnTo>
                <a:lnTo>
                  <a:pt x="387350" y="1193655"/>
                </a:lnTo>
                <a:lnTo>
                  <a:pt x="386715" y="1193655"/>
                </a:lnTo>
                <a:lnTo>
                  <a:pt x="386397" y="1193338"/>
                </a:lnTo>
                <a:lnTo>
                  <a:pt x="385762" y="1193655"/>
                </a:lnTo>
                <a:lnTo>
                  <a:pt x="384810" y="1194290"/>
                </a:lnTo>
                <a:lnTo>
                  <a:pt x="384492" y="1193655"/>
                </a:lnTo>
                <a:lnTo>
                  <a:pt x="384175" y="1192385"/>
                </a:lnTo>
                <a:lnTo>
                  <a:pt x="384175" y="1191750"/>
                </a:lnTo>
                <a:lnTo>
                  <a:pt x="384810" y="1191432"/>
                </a:lnTo>
                <a:lnTo>
                  <a:pt x="386080" y="1191115"/>
                </a:lnTo>
                <a:lnTo>
                  <a:pt x="387667" y="1191115"/>
                </a:lnTo>
                <a:lnTo>
                  <a:pt x="386397" y="1190480"/>
                </a:lnTo>
                <a:lnTo>
                  <a:pt x="384175" y="1188574"/>
                </a:lnTo>
                <a:lnTo>
                  <a:pt x="382905" y="1187622"/>
                </a:lnTo>
                <a:lnTo>
                  <a:pt x="381635" y="1186669"/>
                </a:lnTo>
                <a:lnTo>
                  <a:pt x="381000" y="1185399"/>
                </a:lnTo>
                <a:lnTo>
                  <a:pt x="380682" y="1184129"/>
                </a:lnTo>
                <a:lnTo>
                  <a:pt x="380047" y="1183811"/>
                </a:lnTo>
                <a:lnTo>
                  <a:pt x="379412" y="1182859"/>
                </a:lnTo>
                <a:lnTo>
                  <a:pt x="379095" y="1181906"/>
                </a:lnTo>
                <a:lnTo>
                  <a:pt x="379095" y="1181271"/>
                </a:lnTo>
                <a:lnTo>
                  <a:pt x="379412" y="1180635"/>
                </a:lnTo>
                <a:lnTo>
                  <a:pt x="380047" y="1179683"/>
                </a:lnTo>
                <a:lnTo>
                  <a:pt x="379730" y="1177777"/>
                </a:lnTo>
                <a:lnTo>
                  <a:pt x="377507" y="1175555"/>
                </a:lnTo>
                <a:lnTo>
                  <a:pt x="383540" y="1173332"/>
                </a:lnTo>
                <a:lnTo>
                  <a:pt x="382905" y="1172697"/>
                </a:lnTo>
                <a:lnTo>
                  <a:pt x="382270" y="1171426"/>
                </a:lnTo>
                <a:lnTo>
                  <a:pt x="382270" y="1170791"/>
                </a:lnTo>
                <a:lnTo>
                  <a:pt x="382587" y="1170156"/>
                </a:lnTo>
                <a:lnTo>
                  <a:pt x="383540" y="1169521"/>
                </a:lnTo>
                <a:lnTo>
                  <a:pt x="385445" y="1169521"/>
                </a:lnTo>
                <a:lnTo>
                  <a:pt x="385762" y="1162853"/>
                </a:lnTo>
                <a:lnTo>
                  <a:pt x="383222" y="1161265"/>
                </a:lnTo>
                <a:lnTo>
                  <a:pt x="382587" y="1160947"/>
                </a:lnTo>
                <a:lnTo>
                  <a:pt x="381952" y="1160947"/>
                </a:lnTo>
                <a:lnTo>
                  <a:pt x="381635" y="1159995"/>
                </a:lnTo>
                <a:lnTo>
                  <a:pt x="381317" y="1159677"/>
                </a:lnTo>
                <a:lnTo>
                  <a:pt x="381635" y="1158725"/>
                </a:lnTo>
                <a:lnTo>
                  <a:pt x="382270" y="1157454"/>
                </a:lnTo>
                <a:lnTo>
                  <a:pt x="383857" y="1156184"/>
                </a:lnTo>
                <a:lnTo>
                  <a:pt x="383222" y="1154914"/>
                </a:lnTo>
                <a:lnTo>
                  <a:pt x="382587" y="1153644"/>
                </a:lnTo>
                <a:lnTo>
                  <a:pt x="382270" y="1151421"/>
                </a:lnTo>
                <a:lnTo>
                  <a:pt x="382270" y="1149516"/>
                </a:lnTo>
                <a:lnTo>
                  <a:pt x="382905" y="1146975"/>
                </a:lnTo>
                <a:lnTo>
                  <a:pt x="383857" y="1144118"/>
                </a:lnTo>
                <a:lnTo>
                  <a:pt x="386397" y="1141260"/>
                </a:lnTo>
                <a:lnTo>
                  <a:pt x="384810" y="1139989"/>
                </a:lnTo>
                <a:lnTo>
                  <a:pt x="383222" y="1138719"/>
                </a:lnTo>
                <a:lnTo>
                  <a:pt x="382270" y="1138402"/>
                </a:lnTo>
                <a:lnTo>
                  <a:pt x="381635" y="1138402"/>
                </a:lnTo>
                <a:lnTo>
                  <a:pt x="379095" y="1141577"/>
                </a:lnTo>
                <a:lnTo>
                  <a:pt x="378460" y="1141577"/>
                </a:lnTo>
                <a:lnTo>
                  <a:pt x="376872" y="1141260"/>
                </a:lnTo>
                <a:lnTo>
                  <a:pt x="375920" y="1140942"/>
                </a:lnTo>
                <a:lnTo>
                  <a:pt x="375602" y="1140625"/>
                </a:lnTo>
                <a:lnTo>
                  <a:pt x="375285" y="1139989"/>
                </a:lnTo>
                <a:lnTo>
                  <a:pt x="375285" y="1138719"/>
                </a:lnTo>
                <a:lnTo>
                  <a:pt x="375285" y="1138402"/>
                </a:lnTo>
                <a:lnTo>
                  <a:pt x="374650" y="1137767"/>
                </a:lnTo>
                <a:lnTo>
                  <a:pt x="374015" y="1137132"/>
                </a:lnTo>
                <a:lnTo>
                  <a:pt x="373062" y="1136814"/>
                </a:lnTo>
                <a:lnTo>
                  <a:pt x="372427" y="1137132"/>
                </a:lnTo>
                <a:lnTo>
                  <a:pt x="372110" y="1137132"/>
                </a:lnTo>
                <a:lnTo>
                  <a:pt x="371475" y="1136814"/>
                </a:lnTo>
                <a:lnTo>
                  <a:pt x="371157" y="1136496"/>
                </a:lnTo>
                <a:lnTo>
                  <a:pt x="371157" y="1135544"/>
                </a:lnTo>
                <a:lnTo>
                  <a:pt x="371157" y="1134909"/>
                </a:lnTo>
                <a:lnTo>
                  <a:pt x="369570" y="1133956"/>
                </a:lnTo>
                <a:lnTo>
                  <a:pt x="368935" y="1133639"/>
                </a:lnTo>
                <a:lnTo>
                  <a:pt x="367665" y="1133003"/>
                </a:lnTo>
                <a:lnTo>
                  <a:pt x="366395" y="1133003"/>
                </a:lnTo>
                <a:lnTo>
                  <a:pt x="364490" y="1133003"/>
                </a:lnTo>
                <a:lnTo>
                  <a:pt x="363855" y="1132686"/>
                </a:lnTo>
                <a:lnTo>
                  <a:pt x="363220" y="1131416"/>
                </a:lnTo>
                <a:lnTo>
                  <a:pt x="363855" y="1129828"/>
                </a:lnTo>
                <a:lnTo>
                  <a:pt x="363855" y="1129193"/>
                </a:lnTo>
                <a:lnTo>
                  <a:pt x="362585" y="1128240"/>
                </a:lnTo>
                <a:lnTo>
                  <a:pt x="360680" y="1126653"/>
                </a:lnTo>
                <a:lnTo>
                  <a:pt x="359727" y="1126017"/>
                </a:lnTo>
                <a:lnTo>
                  <a:pt x="358457" y="1125382"/>
                </a:lnTo>
                <a:lnTo>
                  <a:pt x="360045" y="1121254"/>
                </a:lnTo>
                <a:lnTo>
                  <a:pt x="362585" y="1116809"/>
                </a:lnTo>
                <a:lnTo>
                  <a:pt x="366077" y="1111410"/>
                </a:lnTo>
                <a:lnTo>
                  <a:pt x="369887" y="1105377"/>
                </a:lnTo>
                <a:lnTo>
                  <a:pt x="375285" y="1099026"/>
                </a:lnTo>
                <a:lnTo>
                  <a:pt x="378460" y="1096168"/>
                </a:lnTo>
                <a:lnTo>
                  <a:pt x="381317" y="1092993"/>
                </a:lnTo>
                <a:lnTo>
                  <a:pt x="384492" y="1090452"/>
                </a:lnTo>
                <a:lnTo>
                  <a:pt x="388302" y="1087912"/>
                </a:lnTo>
                <a:lnTo>
                  <a:pt x="388302" y="1081879"/>
                </a:lnTo>
                <a:lnTo>
                  <a:pt x="384492" y="1080608"/>
                </a:lnTo>
                <a:lnTo>
                  <a:pt x="384175" y="1079021"/>
                </a:lnTo>
                <a:lnTo>
                  <a:pt x="382587" y="1078068"/>
                </a:lnTo>
                <a:lnTo>
                  <a:pt x="383857" y="1075210"/>
                </a:lnTo>
                <a:lnTo>
                  <a:pt x="386080" y="1071717"/>
                </a:lnTo>
                <a:lnTo>
                  <a:pt x="388937" y="1067907"/>
                </a:lnTo>
                <a:lnTo>
                  <a:pt x="392747" y="1062826"/>
                </a:lnTo>
                <a:lnTo>
                  <a:pt x="397192" y="1057110"/>
                </a:lnTo>
                <a:lnTo>
                  <a:pt x="402907" y="1051394"/>
                </a:lnTo>
                <a:lnTo>
                  <a:pt x="409575" y="1045043"/>
                </a:lnTo>
                <a:lnTo>
                  <a:pt x="414972" y="1046631"/>
                </a:lnTo>
                <a:lnTo>
                  <a:pt x="414655" y="1044726"/>
                </a:lnTo>
                <a:lnTo>
                  <a:pt x="414655" y="1043138"/>
                </a:lnTo>
                <a:lnTo>
                  <a:pt x="414972" y="1040915"/>
                </a:lnTo>
                <a:lnTo>
                  <a:pt x="415290" y="1038375"/>
                </a:lnTo>
                <a:lnTo>
                  <a:pt x="416560" y="1035517"/>
                </a:lnTo>
                <a:lnTo>
                  <a:pt x="418147" y="1032341"/>
                </a:lnTo>
                <a:lnTo>
                  <a:pt x="420687" y="1029166"/>
                </a:lnTo>
                <a:lnTo>
                  <a:pt x="420370" y="1027896"/>
                </a:lnTo>
                <a:lnTo>
                  <a:pt x="420370" y="1026943"/>
                </a:lnTo>
                <a:lnTo>
                  <a:pt x="420687" y="1025355"/>
                </a:lnTo>
                <a:lnTo>
                  <a:pt x="421322" y="1024085"/>
                </a:lnTo>
                <a:lnTo>
                  <a:pt x="422275" y="1022497"/>
                </a:lnTo>
                <a:lnTo>
                  <a:pt x="423862" y="1021545"/>
                </a:lnTo>
                <a:lnTo>
                  <a:pt x="426402" y="1020910"/>
                </a:lnTo>
                <a:lnTo>
                  <a:pt x="429578" y="1019322"/>
                </a:lnTo>
                <a:lnTo>
                  <a:pt x="427673" y="1012336"/>
                </a:lnTo>
                <a:lnTo>
                  <a:pt x="426720" y="1006620"/>
                </a:lnTo>
                <a:lnTo>
                  <a:pt x="426402" y="1001857"/>
                </a:lnTo>
                <a:lnTo>
                  <a:pt x="436563" y="1003127"/>
                </a:lnTo>
                <a:lnTo>
                  <a:pt x="436563" y="993283"/>
                </a:lnTo>
                <a:lnTo>
                  <a:pt x="440055" y="993283"/>
                </a:lnTo>
                <a:lnTo>
                  <a:pt x="440055" y="991378"/>
                </a:lnTo>
                <a:lnTo>
                  <a:pt x="440373" y="985662"/>
                </a:lnTo>
                <a:lnTo>
                  <a:pt x="441325" y="978676"/>
                </a:lnTo>
                <a:lnTo>
                  <a:pt x="441960" y="975501"/>
                </a:lnTo>
                <a:lnTo>
                  <a:pt x="443230" y="972008"/>
                </a:lnTo>
                <a:lnTo>
                  <a:pt x="442278" y="970737"/>
                </a:lnTo>
                <a:lnTo>
                  <a:pt x="441960" y="969150"/>
                </a:lnTo>
                <a:lnTo>
                  <a:pt x="441643" y="966927"/>
                </a:lnTo>
                <a:lnTo>
                  <a:pt x="441325" y="966927"/>
                </a:lnTo>
                <a:lnTo>
                  <a:pt x="440373" y="965657"/>
                </a:lnTo>
                <a:lnTo>
                  <a:pt x="440055" y="965022"/>
                </a:lnTo>
                <a:lnTo>
                  <a:pt x="439738" y="964069"/>
                </a:lnTo>
                <a:lnTo>
                  <a:pt x="439420" y="962799"/>
                </a:lnTo>
                <a:lnTo>
                  <a:pt x="439420" y="961211"/>
                </a:lnTo>
                <a:lnTo>
                  <a:pt x="441008" y="960894"/>
                </a:lnTo>
                <a:lnTo>
                  <a:pt x="441008" y="958353"/>
                </a:lnTo>
                <a:lnTo>
                  <a:pt x="441643" y="958353"/>
                </a:lnTo>
                <a:lnTo>
                  <a:pt x="442913" y="957718"/>
                </a:lnTo>
                <a:lnTo>
                  <a:pt x="443865" y="956765"/>
                </a:lnTo>
                <a:lnTo>
                  <a:pt x="445135" y="955178"/>
                </a:lnTo>
                <a:lnTo>
                  <a:pt x="446405" y="952637"/>
                </a:lnTo>
                <a:lnTo>
                  <a:pt x="447358" y="948827"/>
                </a:lnTo>
                <a:lnTo>
                  <a:pt x="448310" y="944064"/>
                </a:lnTo>
                <a:lnTo>
                  <a:pt x="443230" y="940571"/>
                </a:lnTo>
                <a:lnTo>
                  <a:pt x="446405" y="935807"/>
                </a:lnTo>
                <a:lnTo>
                  <a:pt x="446088" y="934855"/>
                </a:lnTo>
                <a:lnTo>
                  <a:pt x="445453" y="932632"/>
                </a:lnTo>
                <a:lnTo>
                  <a:pt x="445453" y="931362"/>
                </a:lnTo>
                <a:lnTo>
                  <a:pt x="446088" y="929774"/>
                </a:lnTo>
                <a:lnTo>
                  <a:pt x="446723" y="928504"/>
                </a:lnTo>
                <a:lnTo>
                  <a:pt x="447993" y="927234"/>
                </a:lnTo>
                <a:lnTo>
                  <a:pt x="447675" y="926916"/>
                </a:lnTo>
                <a:lnTo>
                  <a:pt x="447040" y="925646"/>
                </a:lnTo>
                <a:lnTo>
                  <a:pt x="446723" y="924376"/>
                </a:lnTo>
                <a:lnTo>
                  <a:pt x="446723" y="922471"/>
                </a:lnTo>
                <a:lnTo>
                  <a:pt x="447040" y="920565"/>
                </a:lnTo>
                <a:lnTo>
                  <a:pt x="447675" y="918342"/>
                </a:lnTo>
                <a:lnTo>
                  <a:pt x="447993" y="917072"/>
                </a:lnTo>
                <a:lnTo>
                  <a:pt x="449580" y="913897"/>
                </a:lnTo>
                <a:lnTo>
                  <a:pt x="450533" y="912944"/>
                </a:lnTo>
                <a:lnTo>
                  <a:pt x="451485" y="911991"/>
                </a:lnTo>
                <a:lnTo>
                  <a:pt x="452120" y="911674"/>
                </a:lnTo>
                <a:lnTo>
                  <a:pt x="452438" y="911674"/>
                </a:lnTo>
                <a:lnTo>
                  <a:pt x="452755" y="912309"/>
                </a:lnTo>
                <a:lnTo>
                  <a:pt x="452755" y="911991"/>
                </a:lnTo>
                <a:lnTo>
                  <a:pt x="453390" y="911674"/>
                </a:lnTo>
                <a:lnTo>
                  <a:pt x="454025" y="911674"/>
                </a:lnTo>
                <a:lnTo>
                  <a:pt x="454660" y="912627"/>
                </a:lnTo>
                <a:lnTo>
                  <a:pt x="455295" y="912944"/>
                </a:lnTo>
                <a:lnTo>
                  <a:pt x="456248" y="913897"/>
                </a:lnTo>
                <a:lnTo>
                  <a:pt x="457200" y="914849"/>
                </a:lnTo>
                <a:lnTo>
                  <a:pt x="457835" y="916120"/>
                </a:lnTo>
                <a:lnTo>
                  <a:pt x="457835" y="917390"/>
                </a:lnTo>
                <a:lnTo>
                  <a:pt x="457835" y="918660"/>
                </a:lnTo>
                <a:lnTo>
                  <a:pt x="457835" y="921200"/>
                </a:lnTo>
                <a:lnTo>
                  <a:pt x="460375" y="918978"/>
                </a:lnTo>
                <a:lnTo>
                  <a:pt x="460058" y="916755"/>
                </a:lnTo>
                <a:lnTo>
                  <a:pt x="459740" y="914214"/>
                </a:lnTo>
                <a:lnTo>
                  <a:pt x="460058" y="912944"/>
                </a:lnTo>
                <a:lnTo>
                  <a:pt x="460058" y="911991"/>
                </a:lnTo>
                <a:lnTo>
                  <a:pt x="459740" y="911991"/>
                </a:lnTo>
                <a:lnTo>
                  <a:pt x="458788" y="911674"/>
                </a:lnTo>
                <a:lnTo>
                  <a:pt x="458153" y="911039"/>
                </a:lnTo>
                <a:lnTo>
                  <a:pt x="457835" y="910086"/>
                </a:lnTo>
                <a:lnTo>
                  <a:pt x="457518" y="908816"/>
                </a:lnTo>
                <a:lnTo>
                  <a:pt x="457518" y="906593"/>
                </a:lnTo>
                <a:lnTo>
                  <a:pt x="457835" y="906276"/>
                </a:lnTo>
                <a:lnTo>
                  <a:pt x="458788" y="905958"/>
                </a:lnTo>
                <a:lnTo>
                  <a:pt x="459740" y="905958"/>
                </a:lnTo>
                <a:lnTo>
                  <a:pt x="460693" y="906593"/>
                </a:lnTo>
                <a:lnTo>
                  <a:pt x="461645" y="907228"/>
                </a:lnTo>
                <a:lnTo>
                  <a:pt x="462598" y="909134"/>
                </a:lnTo>
                <a:lnTo>
                  <a:pt x="468948" y="902148"/>
                </a:lnTo>
                <a:lnTo>
                  <a:pt x="468948" y="900877"/>
                </a:lnTo>
                <a:lnTo>
                  <a:pt x="468948" y="898655"/>
                </a:lnTo>
                <a:lnTo>
                  <a:pt x="468948" y="897384"/>
                </a:lnTo>
                <a:lnTo>
                  <a:pt x="469265" y="895797"/>
                </a:lnTo>
                <a:lnTo>
                  <a:pt x="469900" y="893891"/>
                </a:lnTo>
                <a:lnTo>
                  <a:pt x="470853" y="892304"/>
                </a:lnTo>
                <a:lnTo>
                  <a:pt x="470218" y="891986"/>
                </a:lnTo>
                <a:lnTo>
                  <a:pt x="468630" y="890716"/>
                </a:lnTo>
                <a:lnTo>
                  <a:pt x="467995" y="889446"/>
                </a:lnTo>
                <a:lnTo>
                  <a:pt x="467043" y="887858"/>
                </a:lnTo>
                <a:lnTo>
                  <a:pt x="466408" y="885635"/>
                </a:lnTo>
                <a:lnTo>
                  <a:pt x="466090" y="883412"/>
                </a:lnTo>
                <a:lnTo>
                  <a:pt x="465138" y="882142"/>
                </a:lnTo>
                <a:lnTo>
                  <a:pt x="464503" y="880872"/>
                </a:lnTo>
                <a:lnTo>
                  <a:pt x="463550" y="878967"/>
                </a:lnTo>
                <a:lnTo>
                  <a:pt x="463550" y="877061"/>
                </a:lnTo>
                <a:lnTo>
                  <a:pt x="463550" y="876426"/>
                </a:lnTo>
                <a:lnTo>
                  <a:pt x="463868" y="875474"/>
                </a:lnTo>
                <a:lnTo>
                  <a:pt x="464820" y="874839"/>
                </a:lnTo>
                <a:lnTo>
                  <a:pt x="465455" y="873886"/>
                </a:lnTo>
                <a:lnTo>
                  <a:pt x="466725" y="873251"/>
                </a:lnTo>
                <a:lnTo>
                  <a:pt x="467995" y="872933"/>
                </a:lnTo>
                <a:lnTo>
                  <a:pt x="468630" y="871028"/>
                </a:lnTo>
                <a:lnTo>
                  <a:pt x="470218" y="866900"/>
                </a:lnTo>
                <a:lnTo>
                  <a:pt x="472123" y="860867"/>
                </a:lnTo>
                <a:lnTo>
                  <a:pt x="472758" y="857056"/>
                </a:lnTo>
                <a:lnTo>
                  <a:pt x="473075" y="853563"/>
                </a:lnTo>
                <a:lnTo>
                  <a:pt x="472123" y="852610"/>
                </a:lnTo>
                <a:lnTo>
                  <a:pt x="470218" y="849753"/>
                </a:lnTo>
                <a:lnTo>
                  <a:pt x="469265" y="848482"/>
                </a:lnTo>
                <a:lnTo>
                  <a:pt x="468948" y="846895"/>
                </a:lnTo>
                <a:lnTo>
                  <a:pt x="468630" y="845624"/>
                </a:lnTo>
                <a:lnTo>
                  <a:pt x="469265" y="844354"/>
                </a:lnTo>
                <a:lnTo>
                  <a:pt x="469265" y="843402"/>
                </a:lnTo>
                <a:lnTo>
                  <a:pt x="469583" y="842449"/>
                </a:lnTo>
                <a:lnTo>
                  <a:pt x="470218" y="841179"/>
                </a:lnTo>
                <a:lnTo>
                  <a:pt x="470853" y="840544"/>
                </a:lnTo>
                <a:lnTo>
                  <a:pt x="472123" y="840226"/>
                </a:lnTo>
                <a:lnTo>
                  <a:pt x="471805" y="838956"/>
                </a:lnTo>
                <a:lnTo>
                  <a:pt x="470853" y="835780"/>
                </a:lnTo>
                <a:lnTo>
                  <a:pt x="470535" y="834510"/>
                </a:lnTo>
                <a:lnTo>
                  <a:pt x="470853" y="833240"/>
                </a:lnTo>
                <a:lnTo>
                  <a:pt x="470853" y="832923"/>
                </a:lnTo>
                <a:lnTo>
                  <a:pt x="471170" y="832923"/>
                </a:lnTo>
                <a:lnTo>
                  <a:pt x="472440" y="833240"/>
                </a:lnTo>
                <a:lnTo>
                  <a:pt x="472123" y="831970"/>
                </a:lnTo>
                <a:lnTo>
                  <a:pt x="471805" y="828477"/>
                </a:lnTo>
                <a:lnTo>
                  <a:pt x="471805" y="826889"/>
                </a:lnTo>
                <a:lnTo>
                  <a:pt x="472123" y="825619"/>
                </a:lnTo>
                <a:lnTo>
                  <a:pt x="472758" y="824666"/>
                </a:lnTo>
                <a:lnTo>
                  <a:pt x="473393" y="824349"/>
                </a:lnTo>
                <a:lnTo>
                  <a:pt x="474028" y="824031"/>
                </a:lnTo>
                <a:lnTo>
                  <a:pt x="474345" y="823714"/>
                </a:lnTo>
                <a:lnTo>
                  <a:pt x="474980" y="823079"/>
                </a:lnTo>
                <a:lnTo>
                  <a:pt x="475298" y="822761"/>
                </a:lnTo>
                <a:lnTo>
                  <a:pt x="475933" y="822761"/>
                </a:lnTo>
                <a:lnTo>
                  <a:pt x="476568" y="822761"/>
                </a:lnTo>
                <a:lnTo>
                  <a:pt x="477203" y="823714"/>
                </a:lnTo>
                <a:lnTo>
                  <a:pt x="478155" y="822761"/>
                </a:lnTo>
                <a:lnTo>
                  <a:pt x="480378" y="821173"/>
                </a:lnTo>
                <a:lnTo>
                  <a:pt x="481330" y="820538"/>
                </a:lnTo>
                <a:lnTo>
                  <a:pt x="482918" y="820538"/>
                </a:lnTo>
                <a:lnTo>
                  <a:pt x="484188" y="821173"/>
                </a:lnTo>
                <a:lnTo>
                  <a:pt x="485458" y="822761"/>
                </a:lnTo>
                <a:lnTo>
                  <a:pt x="487045" y="825301"/>
                </a:lnTo>
                <a:lnTo>
                  <a:pt x="489268" y="817998"/>
                </a:lnTo>
                <a:lnTo>
                  <a:pt x="495300" y="801486"/>
                </a:lnTo>
                <a:lnTo>
                  <a:pt x="498475" y="791324"/>
                </a:lnTo>
                <a:lnTo>
                  <a:pt x="502603" y="781480"/>
                </a:lnTo>
                <a:lnTo>
                  <a:pt x="506095" y="772906"/>
                </a:lnTo>
                <a:lnTo>
                  <a:pt x="509588" y="766238"/>
                </a:lnTo>
                <a:lnTo>
                  <a:pt x="507048" y="761157"/>
                </a:lnTo>
                <a:lnTo>
                  <a:pt x="506413" y="760840"/>
                </a:lnTo>
                <a:lnTo>
                  <a:pt x="504825" y="759569"/>
                </a:lnTo>
                <a:lnTo>
                  <a:pt x="504508" y="758934"/>
                </a:lnTo>
                <a:lnTo>
                  <a:pt x="504190" y="757982"/>
                </a:lnTo>
                <a:lnTo>
                  <a:pt x="504508" y="756712"/>
                </a:lnTo>
                <a:lnTo>
                  <a:pt x="505460" y="755441"/>
                </a:lnTo>
                <a:lnTo>
                  <a:pt x="506095" y="754489"/>
                </a:lnTo>
                <a:lnTo>
                  <a:pt x="507683" y="752266"/>
                </a:lnTo>
                <a:lnTo>
                  <a:pt x="508953" y="751313"/>
                </a:lnTo>
                <a:lnTo>
                  <a:pt x="509905" y="750678"/>
                </a:lnTo>
                <a:lnTo>
                  <a:pt x="511175" y="750678"/>
                </a:lnTo>
                <a:lnTo>
                  <a:pt x="512445" y="750996"/>
                </a:lnTo>
                <a:lnTo>
                  <a:pt x="513398" y="749726"/>
                </a:lnTo>
                <a:lnTo>
                  <a:pt x="514985" y="748773"/>
                </a:lnTo>
                <a:lnTo>
                  <a:pt x="516573" y="748773"/>
                </a:lnTo>
                <a:lnTo>
                  <a:pt x="516890" y="748138"/>
                </a:lnTo>
                <a:lnTo>
                  <a:pt x="516890" y="746550"/>
                </a:lnTo>
                <a:lnTo>
                  <a:pt x="516890" y="744645"/>
                </a:lnTo>
                <a:lnTo>
                  <a:pt x="516573" y="743692"/>
                </a:lnTo>
                <a:lnTo>
                  <a:pt x="515938" y="742422"/>
                </a:lnTo>
                <a:lnTo>
                  <a:pt x="515620" y="741787"/>
                </a:lnTo>
                <a:lnTo>
                  <a:pt x="515303" y="740199"/>
                </a:lnTo>
                <a:lnTo>
                  <a:pt x="515303" y="739564"/>
                </a:lnTo>
                <a:lnTo>
                  <a:pt x="515303" y="738929"/>
                </a:lnTo>
                <a:lnTo>
                  <a:pt x="515938" y="738611"/>
                </a:lnTo>
                <a:lnTo>
                  <a:pt x="516890" y="738294"/>
                </a:lnTo>
                <a:lnTo>
                  <a:pt x="516890" y="736706"/>
                </a:lnTo>
                <a:lnTo>
                  <a:pt x="516890" y="734801"/>
                </a:lnTo>
                <a:lnTo>
                  <a:pt x="516255" y="732578"/>
                </a:lnTo>
                <a:lnTo>
                  <a:pt x="515938" y="732261"/>
                </a:lnTo>
                <a:lnTo>
                  <a:pt x="515938" y="730990"/>
                </a:lnTo>
                <a:lnTo>
                  <a:pt x="516255" y="730673"/>
                </a:lnTo>
                <a:lnTo>
                  <a:pt x="516573" y="730355"/>
                </a:lnTo>
                <a:lnTo>
                  <a:pt x="517208" y="730355"/>
                </a:lnTo>
                <a:lnTo>
                  <a:pt x="518478" y="730990"/>
                </a:lnTo>
                <a:lnTo>
                  <a:pt x="518795" y="730990"/>
                </a:lnTo>
                <a:lnTo>
                  <a:pt x="519748" y="731625"/>
                </a:lnTo>
                <a:lnTo>
                  <a:pt x="520383" y="731943"/>
                </a:lnTo>
                <a:lnTo>
                  <a:pt x="521018" y="732896"/>
                </a:lnTo>
                <a:lnTo>
                  <a:pt x="521335" y="733848"/>
                </a:lnTo>
                <a:lnTo>
                  <a:pt x="521970" y="735436"/>
                </a:lnTo>
                <a:lnTo>
                  <a:pt x="526733" y="736389"/>
                </a:lnTo>
                <a:lnTo>
                  <a:pt x="530543" y="730355"/>
                </a:lnTo>
                <a:lnTo>
                  <a:pt x="539750" y="716383"/>
                </a:lnTo>
                <a:lnTo>
                  <a:pt x="545465" y="708127"/>
                </a:lnTo>
                <a:lnTo>
                  <a:pt x="551498" y="700506"/>
                </a:lnTo>
                <a:lnTo>
                  <a:pt x="556895" y="693520"/>
                </a:lnTo>
                <a:lnTo>
                  <a:pt x="559753" y="690662"/>
                </a:lnTo>
                <a:lnTo>
                  <a:pt x="562293" y="688439"/>
                </a:lnTo>
                <a:lnTo>
                  <a:pt x="561658" y="687804"/>
                </a:lnTo>
                <a:lnTo>
                  <a:pt x="561023" y="685264"/>
                </a:lnTo>
                <a:lnTo>
                  <a:pt x="560705" y="683994"/>
                </a:lnTo>
                <a:lnTo>
                  <a:pt x="560388" y="682406"/>
                </a:lnTo>
                <a:lnTo>
                  <a:pt x="560705" y="680818"/>
                </a:lnTo>
                <a:lnTo>
                  <a:pt x="561340" y="679230"/>
                </a:lnTo>
                <a:lnTo>
                  <a:pt x="561975" y="678913"/>
                </a:lnTo>
                <a:lnTo>
                  <a:pt x="563880" y="677960"/>
                </a:lnTo>
                <a:lnTo>
                  <a:pt x="566420" y="676372"/>
                </a:lnTo>
                <a:lnTo>
                  <a:pt x="567373" y="675420"/>
                </a:lnTo>
                <a:lnTo>
                  <a:pt x="568325" y="674150"/>
                </a:lnTo>
                <a:lnTo>
                  <a:pt x="568008" y="673197"/>
                </a:lnTo>
                <a:lnTo>
                  <a:pt x="567373" y="670339"/>
                </a:lnTo>
                <a:lnTo>
                  <a:pt x="567690" y="669069"/>
                </a:lnTo>
                <a:lnTo>
                  <a:pt x="568008" y="667799"/>
                </a:lnTo>
                <a:lnTo>
                  <a:pt x="569278" y="666846"/>
                </a:lnTo>
                <a:lnTo>
                  <a:pt x="570865" y="666529"/>
                </a:lnTo>
                <a:lnTo>
                  <a:pt x="570865" y="664941"/>
                </a:lnTo>
                <a:lnTo>
                  <a:pt x="571183" y="663353"/>
                </a:lnTo>
                <a:lnTo>
                  <a:pt x="571818" y="662083"/>
                </a:lnTo>
                <a:lnTo>
                  <a:pt x="573088" y="660813"/>
                </a:lnTo>
                <a:lnTo>
                  <a:pt x="574040" y="660178"/>
                </a:lnTo>
                <a:lnTo>
                  <a:pt x="574675" y="659860"/>
                </a:lnTo>
                <a:lnTo>
                  <a:pt x="575945" y="659860"/>
                </a:lnTo>
                <a:lnTo>
                  <a:pt x="577215" y="659860"/>
                </a:lnTo>
                <a:lnTo>
                  <a:pt x="578803" y="660178"/>
                </a:lnTo>
                <a:lnTo>
                  <a:pt x="580708" y="660813"/>
                </a:lnTo>
                <a:lnTo>
                  <a:pt x="580708" y="659860"/>
                </a:lnTo>
                <a:lnTo>
                  <a:pt x="580708" y="658272"/>
                </a:lnTo>
                <a:lnTo>
                  <a:pt x="581025" y="657637"/>
                </a:lnTo>
                <a:lnTo>
                  <a:pt x="581978" y="657320"/>
                </a:lnTo>
                <a:lnTo>
                  <a:pt x="582930" y="657320"/>
                </a:lnTo>
                <a:lnTo>
                  <a:pt x="584518" y="658272"/>
                </a:lnTo>
                <a:lnTo>
                  <a:pt x="584835" y="658272"/>
                </a:lnTo>
                <a:lnTo>
                  <a:pt x="585153" y="659225"/>
                </a:lnTo>
                <a:lnTo>
                  <a:pt x="585153" y="660495"/>
                </a:lnTo>
                <a:lnTo>
                  <a:pt x="584518" y="662400"/>
                </a:lnTo>
                <a:lnTo>
                  <a:pt x="586105" y="664623"/>
                </a:lnTo>
                <a:lnTo>
                  <a:pt x="594678" y="657320"/>
                </a:lnTo>
                <a:lnTo>
                  <a:pt x="603568" y="649699"/>
                </a:lnTo>
                <a:lnTo>
                  <a:pt x="614363" y="640172"/>
                </a:lnTo>
                <a:lnTo>
                  <a:pt x="626745" y="630328"/>
                </a:lnTo>
                <a:lnTo>
                  <a:pt x="639763" y="621119"/>
                </a:lnTo>
                <a:lnTo>
                  <a:pt x="646113" y="616674"/>
                </a:lnTo>
                <a:lnTo>
                  <a:pt x="652463" y="612546"/>
                </a:lnTo>
                <a:lnTo>
                  <a:pt x="657860" y="609370"/>
                </a:lnTo>
                <a:lnTo>
                  <a:pt x="663575" y="606512"/>
                </a:lnTo>
                <a:lnTo>
                  <a:pt x="662305" y="601432"/>
                </a:lnTo>
                <a:lnTo>
                  <a:pt x="661670" y="600479"/>
                </a:lnTo>
                <a:lnTo>
                  <a:pt x="660083" y="597621"/>
                </a:lnTo>
                <a:lnTo>
                  <a:pt x="657543" y="593175"/>
                </a:lnTo>
                <a:lnTo>
                  <a:pt x="656590" y="590000"/>
                </a:lnTo>
                <a:lnTo>
                  <a:pt x="655638" y="587142"/>
                </a:lnTo>
                <a:lnTo>
                  <a:pt x="655003" y="583332"/>
                </a:lnTo>
                <a:lnTo>
                  <a:pt x="654368" y="579839"/>
                </a:lnTo>
                <a:lnTo>
                  <a:pt x="654050" y="575393"/>
                </a:lnTo>
                <a:lnTo>
                  <a:pt x="654050" y="571265"/>
                </a:lnTo>
                <a:lnTo>
                  <a:pt x="654685" y="566502"/>
                </a:lnTo>
                <a:lnTo>
                  <a:pt x="655638" y="561738"/>
                </a:lnTo>
                <a:lnTo>
                  <a:pt x="656908" y="556975"/>
                </a:lnTo>
                <a:lnTo>
                  <a:pt x="659448" y="551577"/>
                </a:lnTo>
                <a:lnTo>
                  <a:pt x="659130" y="550307"/>
                </a:lnTo>
                <a:lnTo>
                  <a:pt x="659130" y="546814"/>
                </a:lnTo>
                <a:lnTo>
                  <a:pt x="659130" y="542051"/>
                </a:lnTo>
                <a:lnTo>
                  <a:pt x="659448" y="538558"/>
                </a:lnTo>
                <a:lnTo>
                  <a:pt x="660083" y="535382"/>
                </a:lnTo>
                <a:lnTo>
                  <a:pt x="661035" y="531572"/>
                </a:lnTo>
                <a:lnTo>
                  <a:pt x="662305" y="528079"/>
                </a:lnTo>
                <a:lnTo>
                  <a:pt x="663893" y="523950"/>
                </a:lnTo>
                <a:lnTo>
                  <a:pt x="666115" y="519505"/>
                </a:lnTo>
                <a:lnTo>
                  <a:pt x="668655" y="515694"/>
                </a:lnTo>
                <a:lnTo>
                  <a:pt x="671513" y="511566"/>
                </a:lnTo>
                <a:lnTo>
                  <a:pt x="675640" y="507438"/>
                </a:lnTo>
                <a:lnTo>
                  <a:pt x="680085" y="503310"/>
                </a:lnTo>
                <a:lnTo>
                  <a:pt x="680085" y="442659"/>
                </a:lnTo>
                <a:lnTo>
                  <a:pt x="679450" y="442659"/>
                </a:lnTo>
                <a:lnTo>
                  <a:pt x="679133" y="442024"/>
                </a:lnTo>
                <a:lnTo>
                  <a:pt x="678815" y="441389"/>
                </a:lnTo>
                <a:lnTo>
                  <a:pt x="678815" y="439166"/>
                </a:lnTo>
                <a:lnTo>
                  <a:pt x="677545" y="439483"/>
                </a:lnTo>
                <a:lnTo>
                  <a:pt x="677228" y="436308"/>
                </a:lnTo>
                <a:lnTo>
                  <a:pt x="676910" y="433767"/>
                </a:lnTo>
                <a:lnTo>
                  <a:pt x="677228" y="432180"/>
                </a:lnTo>
                <a:lnTo>
                  <a:pt x="677228" y="431227"/>
                </a:lnTo>
                <a:lnTo>
                  <a:pt x="677228" y="429957"/>
                </a:lnTo>
                <a:lnTo>
                  <a:pt x="676593" y="427734"/>
                </a:lnTo>
                <a:lnTo>
                  <a:pt x="676593" y="426146"/>
                </a:lnTo>
                <a:lnTo>
                  <a:pt x="676593" y="425194"/>
                </a:lnTo>
                <a:lnTo>
                  <a:pt x="676910" y="424559"/>
                </a:lnTo>
                <a:lnTo>
                  <a:pt x="677545" y="424241"/>
                </a:lnTo>
                <a:lnTo>
                  <a:pt x="677863" y="418525"/>
                </a:lnTo>
                <a:lnTo>
                  <a:pt x="673735" y="417890"/>
                </a:lnTo>
                <a:lnTo>
                  <a:pt x="672465" y="416620"/>
                </a:lnTo>
                <a:lnTo>
                  <a:pt x="669925" y="416620"/>
                </a:lnTo>
                <a:lnTo>
                  <a:pt x="669290" y="414715"/>
                </a:lnTo>
                <a:lnTo>
                  <a:pt x="668338" y="409316"/>
                </a:lnTo>
                <a:lnTo>
                  <a:pt x="668338" y="405823"/>
                </a:lnTo>
                <a:lnTo>
                  <a:pt x="668338" y="402013"/>
                </a:lnTo>
                <a:lnTo>
                  <a:pt x="668973" y="398520"/>
                </a:lnTo>
                <a:lnTo>
                  <a:pt x="670243" y="394392"/>
                </a:lnTo>
                <a:lnTo>
                  <a:pt x="677545" y="394392"/>
                </a:lnTo>
                <a:lnTo>
                  <a:pt x="677228" y="394074"/>
                </a:lnTo>
                <a:lnTo>
                  <a:pt x="677228" y="392486"/>
                </a:lnTo>
                <a:lnTo>
                  <a:pt x="677228" y="391851"/>
                </a:lnTo>
                <a:lnTo>
                  <a:pt x="677863" y="391216"/>
                </a:lnTo>
                <a:lnTo>
                  <a:pt x="678815" y="390581"/>
                </a:lnTo>
                <a:lnTo>
                  <a:pt x="680403" y="389946"/>
                </a:lnTo>
                <a:lnTo>
                  <a:pt x="680085" y="388041"/>
                </a:lnTo>
                <a:lnTo>
                  <a:pt x="679450" y="385818"/>
                </a:lnTo>
                <a:lnTo>
                  <a:pt x="678815" y="382960"/>
                </a:lnTo>
                <a:lnTo>
                  <a:pt x="678498" y="382325"/>
                </a:lnTo>
                <a:lnTo>
                  <a:pt x="678180" y="381055"/>
                </a:lnTo>
                <a:lnTo>
                  <a:pt x="678180" y="380102"/>
                </a:lnTo>
                <a:lnTo>
                  <a:pt x="678498" y="379467"/>
                </a:lnTo>
                <a:lnTo>
                  <a:pt x="678815" y="378832"/>
                </a:lnTo>
                <a:lnTo>
                  <a:pt x="680085" y="378197"/>
                </a:lnTo>
                <a:lnTo>
                  <a:pt x="680403" y="369623"/>
                </a:lnTo>
                <a:lnTo>
                  <a:pt x="680085" y="368988"/>
                </a:lnTo>
                <a:lnTo>
                  <a:pt x="679133" y="367718"/>
                </a:lnTo>
                <a:lnTo>
                  <a:pt x="679133" y="365495"/>
                </a:lnTo>
                <a:lnTo>
                  <a:pt x="679133" y="364225"/>
                </a:lnTo>
                <a:lnTo>
                  <a:pt x="680085" y="362637"/>
                </a:lnTo>
                <a:lnTo>
                  <a:pt x="681038" y="360732"/>
                </a:lnTo>
                <a:lnTo>
                  <a:pt x="681673" y="358827"/>
                </a:lnTo>
                <a:lnTo>
                  <a:pt x="681673" y="356921"/>
                </a:lnTo>
                <a:lnTo>
                  <a:pt x="681673" y="353746"/>
                </a:lnTo>
                <a:lnTo>
                  <a:pt x="682308" y="351205"/>
                </a:lnTo>
                <a:lnTo>
                  <a:pt x="682625" y="349935"/>
                </a:lnTo>
                <a:lnTo>
                  <a:pt x="682943" y="348983"/>
                </a:lnTo>
                <a:lnTo>
                  <a:pt x="682625" y="348348"/>
                </a:lnTo>
                <a:lnTo>
                  <a:pt x="681673" y="346760"/>
                </a:lnTo>
                <a:lnTo>
                  <a:pt x="681038" y="344855"/>
                </a:lnTo>
                <a:lnTo>
                  <a:pt x="681038" y="343584"/>
                </a:lnTo>
                <a:lnTo>
                  <a:pt x="681038" y="342314"/>
                </a:lnTo>
                <a:lnTo>
                  <a:pt x="681355" y="341679"/>
                </a:lnTo>
                <a:lnTo>
                  <a:pt x="682308" y="339774"/>
                </a:lnTo>
                <a:lnTo>
                  <a:pt x="683260" y="339456"/>
                </a:lnTo>
                <a:lnTo>
                  <a:pt x="684213" y="339139"/>
                </a:lnTo>
                <a:lnTo>
                  <a:pt x="685165" y="339774"/>
                </a:lnTo>
                <a:lnTo>
                  <a:pt x="686435" y="341044"/>
                </a:lnTo>
                <a:lnTo>
                  <a:pt x="688023" y="343267"/>
                </a:lnTo>
                <a:lnTo>
                  <a:pt x="688658" y="343584"/>
                </a:lnTo>
                <a:lnTo>
                  <a:pt x="689293" y="343902"/>
                </a:lnTo>
                <a:lnTo>
                  <a:pt x="690245" y="344219"/>
                </a:lnTo>
                <a:lnTo>
                  <a:pt x="691198" y="345172"/>
                </a:lnTo>
                <a:lnTo>
                  <a:pt x="691833" y="346760"/>
                </a:lnTo>
                <a:lnTo>
                  <a:pt x="692468" y="348983"/>
                </a:lnTo>
                <a:lnTo>
                  <a:pt x="692785" y="351523"/>
                </a:lnTo>
                <a:lnTo>
                  <a:pt x="693420" y="352793"/>
                </a:lnTo>
                <a:lnTo>
                  <a:pt x="694690" y="356921"/>
                </a:lnTo>
                <a:lnTo>
                  <a:pt x="695008" y="359144"/>
                </a:lnTo>
                <a:lnTo>
                  <a:pt x="695325" y="362002"/>
                </a:lnTo>
                <a:lnTo>
                  <a:pt x="695325" y="364860"/>
                </a:lnTo>
                <a:lnTo>
                  <a:pt x="695008" y="367400"/>
                </a:lnTo>
                <a:lnTo>
                  <a:pt x="695008" y="369306"/>
                </a:lnTo>
                <a:lnTo>
                  <a:pt x="694690" y="373434"/>
                </a:lnTo>
                <a:lnTo>
                  <a:pt x="695008" y="376292"/>
                </a:lnTo>
                <a:lnTo>
                  <a:pt x="695325" y="378514"/>
                </a:lnTo>
                <a:lnTo>
                  <a:pt x="695960" y="380737"/>
                </a:lnTo>
                <a:lnTo>
                  <a:pt x="696913" y="382643"/>
                </a:lnTo>
                <a:lnTo>
                  <a:pt x="698818" y="380420"/>
                </a:lnTo>
                <a:lnTo>
                  <a:pt x="704215" y="374704"/>
                </a:lnTo>
                <a:lnTo>
                  <a:pt x="707708" y="371211"/>
                </a:lnTo>
                <a:lnTo>
                  <a:pt x="711835" y="367718"/>
                </a:lnTo>
                <a:lnTo>
                  <a:pt x="716280" y="364542"/>
                </a:lnTo>
                <a:lnTo>
                  <a:pt x="720725" y="362002"/>
                </a:lnTo>
                <a:lnTo>
                  <a:pt x="720725" y="341362"/>
                </a:lnTo>
                <a:lnTo>
                  <a:pt x="733108" y="327707"/>
                </a:lnTo>
                <a:lnTo>
                  <a:pt x="750570" y="127018"/>
                </a:lnTo>
                <a:lnTo>
                  <a:pt x="749618" y="123208"/>
                </a:lnTo>
                <a:lnTo>
                  <a:pt x="748983" y="122573"/>
                </a:lnTo>
                <a:lnTo>
                  <a:pt x="747395" y="120667"/>
                </a:lnTo>
                <a:lnTo>
                  <a:pt x="745490" y="117809"/>
                </a:lnTo>
                <a:lnTo>
                  <a:pt x="744220" y="115587"/>
                </a:lnTo>
                <a:lnTo>
                  <a:pt x="743585" y="113681"/>
                </a:lnTo>
                <a:lnTo>
                  <a:pt x="742950" y="111458"/>
                </a:lnTo>
                <a:lnTo>
                  <a:pt x="742950" y="108601"/>
                </a:lnTo>
                <a:lnTo>
                  <a:pt x="742950" y="106060"/>
                </a:lnTo>
                <a:lnTo>
                  <a:pt x="743585" y="103202"/>
                </a:lnTo>
                <a:lnTo>
                  <a:pt x="745173" y="100027"/>
                </a:lnTo>
                <a:lnTo>
                  <a:pt x="746760" y="96851"/>
                </a:lnTo>
                <a:lnTo>
                  <a:pt x="749300" y="93358"/>
                </a:lnTo>
                <a:lnTo>
                  <a:pt x="752793" y="90183"/>
                </a:lnTo>
                <a:lnTo>
                  <a:pt x="757555" y="85102"/>
                </a:lnTo>
                <a:lnTo>
                  <a:pt x="757555" y="32072"/>
                </a:lnTo>
                <a:lnTo>
                  <a:pt x="741680" y="32072"/>
                </a:lnTo>
                <a:lnTo>
                  <a:pt x="741680" y="27626"/>
                </a:lnTo>
                <a:lnTo>
                  <a:pt x="757555" y="27626"/>
                </a:lnTo>
                <a:lnTo>
                  <a:pt x="757555" y="14289"/>
                </a:lnTo>
                <a:lnTo>
                  <a:pt x="759460" y="14289"/>
                </a:lnTo>
                <a:lnTo>
                  <a:pt x="759460" y="5398"/>
                </a:lnTo>
                <a:lnTo>
                  <a:pt x="758508" y="5398"/>
                </a:lnTo>
                <a:lnTo>
                  <a:pt x="757873" y="4763"/>
                </a:lnTo>
                <a:lnTo>
                  <a:pt x="757555" y="4128"/>
                </a:lnTo>
                <a:lnTo>
                  <a:pt x="757555" y="3493"/>
                </a:lnTo>
                <a:lnTo>
                  <a:pt x="757555" y="2858"/>
                </a:lnTo>
                <a:lnTo>
                  <a:pt x="757873" y="2223"/>
                </a:lnTo>
                <a:lnTo>
                  <a:pt x="758508" y="1588"/>
                </a:lnTo>
                <a:lnTo>
                  <a:pt x="759460" y="1270"/>
                </a:lnTo>
                <a:lnTo>
                  <a:pt x="759460" y="0"/>
                </a:lnTo>
                <a:close/>
              </a:path>
            </a:pathLst>
          </a:custGeom>
          <a:solidFill>
            <a:schemeClr val="accent2"/>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42" name="组合 41"/>
          <p:cNvGrpSpPr/>
          <p:nvPr/>
        </p:nvGrpSpPr>
        <p:grpSpPr>
          <a:xfrm>
            <a:off x="1" y="336177"/>
            <a:ext cx="3030876" cy="376518"/>
            <a:chOff x="1" y="336177"/>
            <a:chExt cx="3030876" cy="376518"/>
          </a:xfrm>
        </p:grpSpPr>
        <p:sp>
          <p:nvSpPr>
            <p:cNvPr id="43" name="矩形 42"/>
            <p:cNvSpPr/>
            <p:nvPr/>
          </p:nvSpPr>
          <p:spPr>
            <a:xfrm>
              <a:off x="1" y="336177"/>
              <a:ext cx="820270" cy="37651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820271" y="336177"/>
              <a:ext cx="2210606" cy="37651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文本框 44"/>
            <p:cNvSpPr txBox="1"/>
            <p:nvPr/>
          </p:nvSpPr>
          <p:spPr>
            <a:xfrm>
              <a:off x="923013" y="343363"/>
              <a:ext cx="2107863" cy="369332"/>
            </a:xfrm>
            <a:prstGeom prst="rect">
              <a:avLst/>
            </a:prstGeom>
            <a:noFill/>
          </p:spPr>
          <p:txBody>
            <a:bodyPr wrap="square" rtlCol="0">
              <a:spAutoFit/>
            </a:bodyPr>
            <a:lstStyle/>
            <a:p>
              <a:r>
                <a:rPr lang="zh-CN" altLang="en-US" dirty="0">
                  <a:solidFill>
                    <a:schemeClr val="bg1"/>
                  </a:solidFill>
                  <a:latin typeface="方正兰亭黑简体" panose="02000000000000000000" pitchFamily="2" charset="-122"/>
                  <a:ea typeface="方正兰亭黑简体" panose="02000000000000000000" pitchFamily="2" charset="-122"/>
                </a:rPr>
                <a:t>点</a:t>
              </a:r>
              <a:r>
                <a:rPr lang="zh-CN" altLang="en-US" dirty="0" smtClean="0">
                  <a:solidFill>
                    <a:schemeClr val="bg1"/>
                  </a:solidFill>
                  <a:latin typeface="方正兰亭黑简体" panose="02000000000000000000" pitchFamily="2" charset="-122"/>
                  <a:ea typeface="方正兰亭黑简体" panose="02000000000000000000" pitchFamily="2" charset="-122"/>
                </a:rPr>
                <a:t>此输入文本内容</a:t>
              </a:r>
              <a:endParaRPr lang="zh-CN" altLang="en-US" dirty="0">
                <a:solidFill>
                  <a:schemeClr val="bg1"/>
                </a:solidFill>
                <a:latin typeface="方正兰亭黑简体" panose="02000000000000000000" pitchFamily="2" charset="-122"/>
                <a:ea typeface="方正兰亭黑简体" panose="02000000000000000000" pitchFamily="2" charset="-122"/>
              </a:endParaRPr>
            </a:p>
          </p:txBody>
        </p:sp>
      </p:grpSp>
    </p:spTree>
    <p:extLst>
      <p:ext uri="{BB962C8B-B14F-4D97-AF65-F5344CB8AC3E}">
        <p14:creationId xmlns:p14="http://schemas.microsoft.com/office/powerpoint/2010/main" val="773109495"/>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1000"/>
                                        <p:tgtEl>
                                          <p:spTgt spid="58"/>
                                        </p:tgtEl>
                                      </p:cBhvr>
                                    </p:animEffect>
                                    <p:anim calcmode="lin" valueType="num">
                                      <p:cBhvr>
                                        <p:cTn id="18" dur="1000" fill="hold"/>
                                        <p:tgtEl>
                                          <p:spTgt spid="58"/>
                                        </p:tgtEl>
                                        <p:attrNameLst>
                                          <p:attrName>ppt_x</p:attrName>
                                        </p:attrNameLst>
                                      </p:cBhvr>
                                      <p:tavLst>
                                        <p:tav tm="0">
                                          <p:val>
                                            <p:strVal val="#ppt_x"/>
                                          </p:val>
                                        </p:tav>
                                        <p:tav tm="100000">
                                          <p:val>
                                            <p:strVal val="#ppt_x"/>
                                          </p:val>
                                        </p:tav>
                                      </p:tavLst>
                                    </p:anim>
                                    <p:anim calcmode="lin" valueType="num">
                                      <p:cBhvr>
                                        <p:cTn id="19" dur="1000" fill="hold"/>
                                        <p:tgtEl>
                                          <p:spTgt spid="5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062"/>
                                        </p:tgtEl>
                                        <p:attrNameLst>
                                          <p:attrName>style.visibility</p:attrName>
                                        </p:attrNameLst>
                                      </p:cBhvr>
                                      <p:to>
                                        <p:strVal val="visible"/>
                                      </p:to>
                                    </p:set>
                                    <p:animEffect transition="in" filter="fade">
                                      <p:cBhvr>
                                        <p:cTn id="22" dur="1000"/>
                                        <p:tgtEl>
                                          <p:spTgt spid="2062"/>
                                        </p:tgtEl>
                                      </p:cBhvr>
                                    </p:animEffect>
                                    <p:anim calcmode="lin" valueType="num">
                                      <p:cBhvr>
                                        <p:cTn id="23" dur="1000" fill="hold"/>
                                        <p:tgtEl>
                                          <p:spTgt spid="2062"/>
                                        </p:tgtEl>
                                        <p:attrNameLst>
                                          <p:attrName>ppt_x</p:attrName>
                                        </p:attrNameLst>
                                      </p:cBhvr>
                                      <p:tavLst>
                                        <p:tav tm="0">
                                          <p:val>
                                            <p:strVal val="#ppt_x"/>
                                          </p:val>
                                        </p:tav>
                                        <p:tav tm="100000">
                                          <p:val>
                                            <p:strVal val="#ppt_x"/>
                                          </p:val>
                                        </p:tav>
                                      </p:tavLst>
                                    </p:anim>
                                    <p:anim calcmode="lin" valueType="num">
                                      <p:cBhvr>
                                        <p:cTn id="24" dur="1000" fill="hold"/>
                                        <p:tgtEl>
                                          <p:spTgt spid="206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061"/>
                                        </p:tgtEl>
                                        <p:attrNameLst>
                                          <p:attrName>style.visibility</p:attrName>
                                        </p:attrNameLst>
                                      </p:cBhvr>
                                      <p:to>
                                        <p:strVal val="visible"/>
                                      </p:to>
                                    </p:set>
                                    <p:animEffect transition="in" filter="fade">
                                      <p:cBhvr>
                                        <p:cTn id="27" dur="1000"/>
                                        <p:tgtEl>
                                          <p:spTgt spid="2061"/>
                                        </p:tgtEl>
                                      </p:cBhvr>
                                    </p:animEffect>
                                    <p:anim calcmode="lin" valueType="num">
                                      <p:cBhvr>
                                        <p:cTn id="28" dur="1000" fill="hold"/>
                                        <p:tgtEl>
                                          <p:spTgt spid="2061"/>
                                        </p:tgtEl>
                                        <p:attrNameLst>
                                          <p:attrName>ppt_x</p:attrName>
                                        </p:attrNameLst>
                                      </p:cBhvr>
                                      <p:tavLst>
                                        <p:tav tm="0">
                                          <p:val>
                                            <p:strVal val="#ppt_x"/>
                                          </p:val>
                                        </p:tav>
                                        <p:tav tm="100000">
                                          <p:val>
                                            <p:strVal val="#ppt_x"/>
                                          </p:val>
                                        </p:tav>
                                      </p:tavLst>
                                    </p:anim>
                                    <p:anim calcmode="lin" valueType="num">
                                      <p:cBhvr>
                                        <p:cTn id="29" dur="1000" fill="hold"/>
                                        <p:tgtEl>
                                          <p:spTgt spid="206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060"/>
                                        </p:tgtEl>
                                        <p:attrNameLst>
                                          <p:attrName>style.visibility</p:attrName>
                                        </p:attrNameLst>
                                      </p:cBhvr>
                                      <p:to>
                                        <p:strVal val="visible"/>
                                      </p:to>
                                    </p:set>
                                    <p:animEffect transition="in" filter="fade">
                                      <p:cBhvr>
                                        <p:cTn id="32" dur="1000"/>
                                        <p:tgtEl>
                                          <p:spTgt spid="2060"/>
                                        </p:tgtEl>
                                      </p:cBhvr>
                                    </p:animEffect>
                                    <p:anim calcmode="lin" valueType="num">
                                      <p:cBhvr>
                                        <p:cTn id="33" dur="1000" fill="hold"/>
                                        <p:tgtEl>
                                          <p:spTgt spid="2060"/>
                                        </p:tgtEl>
                                        <p:attrNameLst>
                                          <p:attrName>ppt_x</p:attrName>
                                        </p:attrNameLst>
                                      </p:cBhvr>
                                      <p:tavLst>
                                        <p:tav tm="0">
                                          <p:val>
                                            <p:strVal val="#ppt_x"/>
                                          </p:val>
                                        </p:tav>
                                        <p:tav tm="100000">
                                          <p:val>
                                            <p:strVal val="#ppt_x"/>
                                          </p:val>
                                        </p:tav>
                                      </p:tavLst>
                                    </p:anim>
                                    <p:anim calcmode="lin" valueType="num">
                                      <p:cBhvr>
                                        <p:cTn id="34" dur="1000" fill="hold"/>
                                        <p:tgtEl>
                                          <p:spTgt spid="206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059"/>
                                        </p:tgtEl>
                                        <p:attrNameLst>
                                          <p:attrName>style.visibility</p:attrName>
                                        </p:attrNameLst>
                                      </p:cBhvr>
                                      <p:to>
                                        <p:strVal val="visible"/>
                                      </p:to>
                                    </p:set>
                                    <p:animEffect transition="in" filter="fade">
                                      <p:cBhvr>
                                        <p:cTn id="37" dur="1000"/>
                                        <p:tgtEl>
                                          <p:spTgt spid="2059"/>
                                        </p:tgtEl>
                                      </p:cBhvr>
                                    </p:animEffect>
                                    <p:anim calcmode="lin" valueType="num">
                                      <p:cBhvr>
                                        <p:cTn id="38" dur="1000" fill="hold"/>
                                        <p:tgtEl>
                                          <p:spTgt spid="2059"/>
                                        </p:tgtEl>
                                        <p:attrNameLst>
                                          <p:attrName>ppt_x</p:attrName>
                                        </p:attrNameLst>
                                      </p:cBhvr>
                                      <p:tavLst>
                                        <p:tav tm="0">
                                          <p:val>
                                            <p:strVal val="#ppt_x"/>
                                          </p:val>
                                        </p:tav>
                                        <p:tav tm="100000">
                                          <p:val>
                                            <p:strVal val="#ppt_x"/>
                                          </p:val>
                                        </p:tav>
                                      </p:tavLst>
                                    </p:anim>
                                    <p:anim calcmode="lin" valueType="num">
                                      <p:cBhvr>
                                        <p:cTn id="39" dur="1000" fill="hold"/>
                                        <p:tgtEl>
                                          <p:spTgt spid="205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058"/>
                                        </p:tgtEl>
                                        <p:attrNameLst>
                                          <p:attrName>style.visibility</p:attrName>
                                        </p:attrNameLst>
                                      </p:cBhvr>
                                      <p:to>
                                        <p:strVal val="visible"/>
                                      </p:to>
                                    </p:set>
                                    <p:animEffect transition="in" filter="fade">
                                      <p:cBhvr>
                                        <p:cTn id="42" dur="1000"/>
                                        <p:tgtEl>
                                          <p:spTgt spid="2058"/>
                                        </p:tgtEl>
                                      </p:cBhvr>
                                    </p:animEffect>
                                    <p:anim calcmode="lin" valueType="num">
                                      <p:cBhvr>
                                        <p:cTn id="43" dur="1000" fill="hold"/>
                                        <p:tgtEl>
                                          <p:spTgt spid="2058"/>
                                        </p:tgtEl>
                                        <p:attrNameLst>
                                          <p:attrName>ppt_x</p:attrName>
                                        </p:attrNameLst>
                                      </p:cBhvr>
                                      <p:tavLst>
                                        <p:tav tm="0">
                                          <p:val>
                                            <p:strVal val="#ppt_x"/>
                                          </p:val>
                                        </p:tav>
                                        <p:tav tm="100000">
                                          <p:val>
                                            <p:strVal val="#ppt_x"/>
                                          </p:val>
                                        </p:tav>
                                      </p:tavLst>
                                    </p:anim>
                                    <p:anim calcmode="lin" valueType="num">
                                      <p:cBhvr>
                                        <p:cTn id="44" dur="1000" fill="hold"/>
                                        <p:tgtEl>
                                          <p:spTgt spid="205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057"/>
                                        </p:tgtEl>
                                        <p:attrNameLst>
                                          <p:attrName>style.visibility</p:attrName>
                                        </p:attrNameLst>
                                      </p:cBhvr>
                                      <p:to>
                                        <p:strVal val="visible"/>
                                      </p:to>
                                    </p:set>
                                    <p:animEffect transition="in" filter="fade">
                                      <p:cBhvr>
                                        <p:cTn id="47" dur="1000"/>
                                        <p:tgtEl>
                                          <p:spTgt spid="2057"/>
                                        </p:tgtEl>
                                      </p:cBhvr>
                                    </p:animEffect>
                                    <p:anim calcmode="lin" valueType="num">
                                      <p:cBhvr>
                                        <p:cTn id="48" dur="1000" fill="hold"/>
                                        <p:tgtEl>
                                          <p:spTgt spid="2057"/>
                                        </p:tgtEl>
                                        <p:attrNameLst>
                                          <p:attrName>ppt_x</p:attrName>
                                        </p:attrNameLst>
                                      </p:cBhvr>
                                      <p:tavLst>
                                        <p:tav tm="0">
                                          <p:val>
                                            <p:strVal val="#ppt_x"/>
                                          </p:val>
                                        </p:tav>
                                        <p:tav tm="100000">
                                          <p:val>
                                            <p:strVal val="#ppt_x"/>
                                          </p:val>
                                        </p:tav>
                                      </p:tavLst>
                                    </p:anim>
                                    <p:anim calcmode="lin" valueType="num">
                                      <p:cBhvr>
                                        <p:cTn id="49" dur="1000" fill="hold"/>
                                        <p:tgtEl>
                                          <p:spTgt spid="2057"/>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2072"/>
                                        </p:tgtEl>
                                        <p:attrNameLst>
                                          <p:attrName>style.visibility</p:attrName>
                                        </p:attrNameLst>
                                      </p:cBhvr>
                                      <p:to>
                                        <p:strVal val="visible"/>
                                      </p:to>
                                    </p:set>
                                    <p:animEffect transition="in" filter="fade">
                                      <p:cBhvr>
                                        <p:cTn id="54" dur="1000"/>
                                        <p:tgtEl>
                                          <p:spTgt spid="2072"/>
                                        </p:tgtEl>
                                      </p:cBhvr>
                                    </p:animEffect>
                                    <p:anim calcmode="lin" valueType="num">
                                      <p:cBhvr>
                                        <p:cTn id="55" dur="1000" fill="hold"/>
                                        <p:tgtEl>
                                          <p:spTgt spid="2072"/>
                                        </p:tgtEl>
                                        <p:attrNameLst>
                                          <p:attrName>ppt_x</p:attrName>
                                        </p:attrNameLst>
                                      </p:cBhvr>
                                      <p:tavLst>
                                        <p:tav tm="0">
                                          <p:val>
                                            <p:strVal val="#ppt_x"/>
                                          </p:val>
                                        </p:tav>
                                        <p:tav tm="100000">
                                          <p:val>
                                            <p:strVal val="#ppt_x"/>
                                          </p:val>
                                        </p:tav>
                                      </p:tavLst>
                                    </p:anim>
                                    <p:anim calcmode="lin" valueType="num">
                                      <p:cBhvr>
                                        <p:cTn id="56" dur="1000" fill="hold"/>
                                        <p:tgtEl>
                                          <p:spTgt spid="2072"/>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071"/>
                                        </p:tgtEl>
                                        <p:attrNameLst>
                                          <p:attrName>style.visibility</p:attrName>
                                        </p:attrNameLst>
                                      </p:cBhvr>
                                      <p:to>
                                        <p:strVal val="visible"/>
                                      </p:to>
                                    </p:set>
                                    <p:animEffect transition="in" filter="fade">
                                      <p:cBhvr>
                                        <p:cTn id="59" dur="1000"/>
                                        <p:tgtEl>
                                          <p:spTgt spid="2071"/>
                                        </p:tgtEl>
                                      </p:cBhvr>
                                    </p:animEffect>
                                    <p:anim calcmode="lin" valueType="num">
                                      <p:cBhvr>
                                        <p:cTn id="60" dur="1000" fill="hold"/>
                                        <p:tgtEl>
                                          <p:spTgt spid="2071"/>
                                        </p:tgtEl>
                                        <p:attrNameLst>
                                          <p:attrName>ppt_x</p:attrName>
                                        </p:attrNameLst>
                                      </p:cBhvr>
                                      <p:tavLst>
                                        <p:tav tm="0">
                                          <p:val>
                                            <p:strVal val="#ppt_x"/>
                                          </p:val>
                                        </p:tav>
                                        <p:tav tm="100000">
                                          <p:val>
                                            <p:strVal val="#ppt_x"/>
                                          </p:val>
                                        </p:tav>
                                      </p:tavLst>
                                    </p:anim>
                                    <p:anim calcmode="lin" valueType="num">
                                      <p:cBhvr>
                                        <p:cTn id="61" dur="1000" fill="hold"/>
                                        <p:tgtEl>
                                          <p:spTgt spid="2071"/>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2070"/>
                                        </p:tgtEl>
                                        <p:attrNameLst>
                                          <p:attrName>style.visibility</p:attrName>
                                        </p:attrNameLst>
                                      </p:cBhvr>
                                      <p:to>
                                        <p:strVal val="visible"/>
                                      </p:to>
                                    </p:set>
                                    <p:animEffect transition="in" filter="fade">
                                      <p:cBhvr>
                                        <p:cTn id="64" dur="1000"/>
                                        <p:tgtEl>
                                          <p:spTgt spid="2070"/>
                                        </p:tgtEl>
                                      </p:cBhvr>
                                    </p:animEffect>
                                    <p:anim calcmode="lin" valueType="num">
                                      <p:cBhvr>
                                        <p:cTn id="65" dur="1000" fill="hold"/>
                                        <p:tgtEl>
                                          <p:spTgt spid="2070"/>
                                        </p:tgtEl>
                                        <p:attrNameLst>
                                          <p:attrName>ppt_x</p:attrName>
                                        </p:attrNameLst>
                                      </p:cBhvr>
                                      <p:tavLst>
                                        <p:tav tm="0">
                                          <p:val>
                                            <p:strVal val="#ppt_x"/>
                                          </p:val>
                                        </p:tav>
                                        <p:tav tm="100000">
                                          <p:val>
                                            <p:strVal val="#ppt_x"/>
                                          </p:val>
                                        </p:tav>
                                      </p:tavLst>
                                    </p:anim>
                                    <p:anim calcmode="lin" valueType="num">
                                      <p:cBhvr>
                                        <p:cTn id="66" dur="1000" fill="hold"/>
                                        <p:tgtEl>
                                          <p:spTgt spid="2070"/>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2069"/>
                                        </p:tgtEl>
                                        <p:attrNameLst>
                                          <p:attrName>style.visibility</p:attrName>
                                        </p:attrNameLst>
                                      </p:cBhvr>
                                      <p:to>
                                        <p:strVal val="visible"/>
                                      </p:to>
                                    </p:set>
                                    <p:animEffect transition="in" filter="fade">
                                      <p:cBhvr>
                                        <p:cTn id="69" dur="1000"/>
                                        <p:tgtEl>
                                          <p:spTgt spid="2069"/>
                                        </p:tgtEl>
                                      </p:cBhvr>
                                    </p:animEffect>
                                    <p:anim calcmode="lin" valueType="num">
                                      <p:cBhvr>
                                        <p:cTn id="70" dur="1000" fill="hold"/>
                                        <p:tgtEl>
                                          <p:spTgt spid="2069"/>
                                        </p:tgtEl>
                                        <p:attrNameLst>
                                          <p:attrName>ppt_x</p:attrName>
                                        </p:attrNameLst>
                                      </p:cBhvr>
                                      <p:tavLst>
                                        <p:tav tm="0">
                                          <p:val>
                                            <p:strVal val="#ppt_x"/>
                                          </p:val>
                                        </p:tav>
                                        <p:tav tm="100000">
                                          <p:val>
                                            <p:strVal val="#ppt_x"/>
                                          </p:val>
                                        </p:tav>
                                      </p:tavLst>
                                    </p:anim>
                                    <p:anim calcmode="lin" valueType="num">
                                      <p:cBhvr>
                                        <p:cTn id="71" dur="1000" fill="hold"/>
                                        <p:tgtEl>
                                          <p:spTgt spid="2069"/>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2068"/>
                                        </p:tgtEl>
                                        <p:attrNameLst>
                                          <p:attrName>style.visibility</p:attrName>
                                        </p:attrNameLst>
                                      </p:cBhvr>
                                      <p:to>
                                        <p:strVal val="visible"/>
                                      </p:to>
                                    </p:set>
                                    <p:animEffect transition="in" filter="fade">
                                      <p:cBhvr>
                                        <p:cTn id="74" dur="1000"/>
                                        <p:tgtEl>
                                          <p:spTgt spid="2068"/>
                                        </p:tgtEl>
                                      </p:cBhvr>
                                    </p:animEffect>
                                    <p:anim calcmode="lin" valueType="num">
                                      <p:cBhvr>
                                        <p:cTn id="75" dur="1000" fill="hold"/>
                                        <p:tgtEl>
                                          <p:spTgt spid="2068"/>
                                        </p:tgtEl>
                                        <p:attrNameLst>
                                          <p:attrName>ppt_x</p:attrName>
                                        </p:attrNameLst>
                                      </p:cBhvr>
                                      <p:tavLst>
                                        <p:tav tm="0">
                                          <p:val>
                                            <p:strVal val="#ppt_x"/>
                                          </p:val>
                                        </p:tav>
                                        <p:tav tm="100000">
                                          <p:val>
                                            <p:strVal val="#ppt_x"/>
                                          </p:val>
                                        </p:tav>
                                      </p:tavLst>
                                    </p:anim>
                                    <p:anim calcmode="lin" valueType="num">
                                      <p:cBhvr>
                                        <p:cTn id="76" dur="1000" fill="hold"/>
                                        <p:tgtEl>
                                          <p:spTgt spid="2068"/>
                                        </p:tgtEl>
                                        <p:attrNameLst>
                                          <p:attrName>ppt_y</p:attrName>
                                        </p:attrNameLst>
                                      </p:cBhvr>
                                      <p:tavLst>
                                        <p:tav tm="0">
                                          <p:val>
                                            <p:strVal val="#ppt_y+.1"/>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56"/>
                                        </p:tgtEl>
                                        <p:attrNameLst>
                                          <p:attrName>style.visibility</p:attrName>
                                        </p:attrNameLst>
                                      </p:cBhvr>
                                      <p:to>
                                        <p:strVal val="visible"/>
                                      </p:to>
                                    </p:set>
                                    <p:animEffect transition="in" filter="fade">
                                      <p:cBhvr>
                                        <p:cTn id="81" dur="1000"/>
                                        <p:tgtEl>
                                          <p:spTgt spid="56"/>
                                        </p:tgtEl>
                                      </p:cBhvr>
                                    </p:animEffect>
                                    <p:anim calcmode="lin" valueType="num">
                                      <p:cBhvr>
                                        <p:cTn id="82" dur="1000" fill="hold"/>
                                        <p:tgtEl>
                                          <p:spTgt spid="56"/>
                                        </p:tgtEl>
                                        <p:attrNameLst>
                                          <p:attrName>ppt_x</p:attrName>
                                        </p:attrNameLst>
                                      </p:cBhvr>
                                      <p:tavLst>
                                        <p:tav tm="0">
                                          <p:val>
                                            <p:strVal val="#ppt_x"/>
                                          </p:val>
                                        </p:tav>
                                        <p:tav tm="100000">
                                          <p:val>
                                            <p:strVal val="#ppt_x"/>
                                          </p:val>
                                        </p:tav>
                                      </p:tavLst>
                                    </p:anim>
                                    <p:anim calcmode="lin" valueType="num">
                                      <p:cBhvr>
                                        <p:cTn id="83" dur="1000" fill="hold"/>
                                        <p:tgtEl>
                                          <p:spTgt spid="56"/>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64"/>
                                        </p:tgtEl>
                                        <p:attrNameLst>
                                          <p:attrName>style.visibility</p:attrName>
                                        </p:attrNameLst>
                                      </p:cBhvr>
                                      <p:to>
                                        <p:strVal val="visible"/>
                                      </p:to>
                                    </p:set>
                                    <p:animEffect transition="in" filter="fade">
                                      <p:cBhvr>
                                        <p:cTn id="86" dur="1000"/>
                                        <p:tgtEl>
                                          <p:spTgt spid="64"/>
                                        </p:tgtEl>
                                      </p:cBhvr>
                                    </p:animEffect>
                                    <p:anim calcmode="lin" valueType="num">
                                      <p:cBhvr>
                                        <p:cTn id="87" dur="1000" fill="hold"/>
                                        <p:tgtEl>
                                          <p:spTgt spid="64"/>
                                        </p:tgtEl>
                                        <p:attrNameLst>
                                          <p:attrName>ppt_x</p:attrName>
                                        </p:attrNameLst>
                                      </p:cBhvr>
                                      <p:tavLst>
                                        <p:tav tm="0">
                                          <p:val>
                                            <p:strVal val="#ppt_x"/>
                                          </p:val>
                                        </p:tav>
                                        <p:tav tm="100000">
                                          <p:val>
                                            <p:strVal val="#ppt_x"/>
                                          </p:val>
                                        </p:tav>
                                      </p:tavLst>
                                    </p:anim>
                                    <p:anim calcmode="lin" valueType="num">
                                      <p:cBhvr>
                                        <p:cTn id="88" dur="1000" fill="hold"/>
                                        <p:tgtEl>
                                          <p:spTgt spid="64"/>
                                        </p:tgtEl>
                                        <p:attrNameLst>
                                          <p:attrName>ppt_y</p:attrName>
                                        </p:attrNameLst>
                                      </p:cBhvr>
                                      <p:tavLst>
                                        <p:tav tm="0">
                                          <p:val>
                                            <p:strVal val="#ppt_y+.1"/>
                                          </p:val>
                                        </p:tav>
                                        <p:tav tm="100000">
                                          <p:val>
                                            <p:strVal val="#ppt_y"/>
                                          </p:val>
                                        </p:tav>
                                      </p:tavLst>
                                    </p:anim>
                                  </p:childTnLst>
                                </p:cTn>
                              </p:par>
                              <p:par>
                                <p:cTn id="89" presetID="42" presetClass="entr" presetSubtype="0" fill="hold" nodeType="withEffect">
                                  <p:stCondLst>
                                    <p:cond delay="0"/>
                                  </p:stCondLst>
                                  <p:childTnLst>
                                    <p:set>
                                      <p:cBhvr>
                                        <p:cTn id="90" dur="1" fill="hold">
                                          <p:stCondLst>
                                            <p:cond delay="0"/>
                                          </p:stCondLst>
                                        </p:cTn>
                                        <p:tgtEl>
                                          <p:spTgt spid="7"/>
                                        </p:tgtEl>
                                        <p:attrNameLst>
                                          <p:attrName>style.visibility</p:attrName>
                                        </p:attrNameLst>
                                      </p:cBhvr>
                                      <p:to>
                                        <p:strVal val="visible"/>
                                      </p:to>
                                    </p:set>
                                    <p:animEffect transition="in" filter="fade">
                                      <p:cBhvr>
                                        <p:cTn id="91" dur="1000"/>
                                        <p:tgtEl>
                                          <p:spTgt spid="7"/>
                                        </p:tgtEl>
                                      </p:cBhvr>
                                    </p:animEffect>
                                    <p:anim calcmode="lin" valueType="num">
                                      <p:cBhvr>
                                        <p:cTn id="92" dur="1000" fill="hold"/>
                                        <p:tgtEl>
                                          <p:spTgt spid="7"/>
                                        </p:tgtEl>
                                        <p:attrNameLst>
                                          <p:attrName>ppt_x</p:attrName>
                                        </p:attrNameLst>
                                      </p:cBhvr>
                                      <p:tavLst>
                                        <p:tav tm="0">
                                          <p:val>
                                            <p:strVal val="#ppt_x"/>
                                          </p:val>
                                        </p:tav>
                                        <p:tav tm="100000">
                                          <p:val>
                                            <p:strVal val="#ppt_x"/>
                                          </p:val>
                                        </p:tav>
                                      </p:tavLst>
                                    </p:anim>
                                    <p:anim calcmode="lin" valueType="num">
                                      <p:cBhvr>
                                        <p:cTn id="9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nodeType="clickEffect">
                                  <p:stCondLst>
                                    <p:cond delay="0"/>
                                  </p:stCondLst>
                                  <p:childTnLst>
                                    <p:set>
                                      <p:cBhvr>
                                        <p:cTn id="97" dur="1" fill="hold">
                                          <p:stCondLst>
                                            <p:cond delay="0"/>
                                          </p:stCondLst>
                                        </p:cTn>
                                        <p:tgtEl>
                                          <p:spTgt spid="3"/>
                                        </p:tgtEl>
                                        <p:attrNameLst>
                                          <p:attrName>style.visibility</p:attrName>
                                        </p:attrNameLst>
                                      </p:cBhvr>
                                      <p:to>
                                        <p:strVal val="visible"/>
                                      </p:to>
                                    </p:set>
                                    <p:animEffect transition="in" filter="fade">
                                      <p:cBhvr>
                                        <p:cTn id="98" dur="1000"/>
                                        <p:tgtEl>
                                          <p:spTgt spid="3"/>
                                        </p:tgtEl>
                                      </p:cBhvr>
                                    </p:animEffect>
                                    <p:anim calcmode="lin" valueType="num">
                                      <p:cBhvr>
                                        <p:cTn id="99" dur="1000" fill="hold"/>
                                        <p:tgtEl>
                                          <p:spTgt spid="3"/>
                                        </p:tgtEl>
                                        <p:attrNameLst>
                                          <p:attrName>ppt_x</p:attrName>
                                        </p:attrNameLst>
                                      </p:cBhvr>
                                      <p:tavLst>
                                        <p:tav tm="0">
                                          <p:val>
                                            <p:strVal val="#ppt_x"/>
                                          </p:val>
                                        </p:tav>
                                        <p:tav tm="100000">
                                          <p:val>
                                            <p:strVal val="#ppt_x"/>
                                          </p:val>
                                        </p:tav>
                                      </p:tavLst>
                                    </p:anim>
                                    <p:anim calcmode="lin" valueType="num">
                                      <p:cBhvr>
                                        <p:cTn id="100" dur="1000" fill="hold"/>
                                        <p:tgtEl>
                                          <p:spTgt spid="3"/>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2066"/>
                                        </p:tgtEl>
                                        <p:attrNameLst>
                                          <p:attrName>style.visibility</p:attrName>
                                        </p:attrNameLst>
                                      </p:cBhvr>
                                      <p:to>
                                        <p:strVal val="visible"/>
                                      </p:to>
                                    </p:set>
                                    <p:animEffect transition="in" filter="fade">
                                      <p:cBhvr>
                                        <p:cTn id="103" dur="1000"/>
                                        <p:tgtEl>
                                          <p:spTgt spid="2066"/>
                                        </p:tgtEl>
                                      </p:cBhvr>
                                    </p:animEffect>
                                    <p:anim calcmode="lin" valueType="num">
                                      <p:cBhvr>
                                        <p:cTn id="104" dur="1000" fill="hold"/>
                                        <p:tgtEl>
                                          <p:spTgt spid="2066"/>
                                        </p:tgtEl>
                                        <p:attrNameLst>
                                          <p:attrName>ppt_x</p:attrName>
                                        </p:attrNameLst>
                                      </p:cBhvr>
                                      <p:tavLst>
                                        <p:tav tm="0">
                                          <p:val>
                                            <p:strVal val="#ppt_x"/>
                                          </p:val>
                                        </p:tav>
                                        <p:tav tm="100000">
                                          <p:val>
                                            <p:strVal val="#ppt_x"/>
                                          </p:val>
                                        </p:tav>
                                      </p:tavLst>
                                    </p:anim>
                                    <p:anim calcmode="lin" valueType="num">
                                      <p:cBhvr>
                                        <p:cTn id="105" dur="1000" fill="hold"/>
                                        <p:tgtEl>
                                          <p:spTgt spid="2066"/>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54"/>
                                        </p:tgtEl>
                                        <p:attrNameLst>
                                          <p:attrName>style.visibility</p:attrName>
                                        </p:attrNameLst>
                                      </p:cBhvr>
                                      <p:to>
                                        <p:strVal val="visible"/>
                                      </p:to>
                                    </p:set>
                                    <p:animEffect transition="in" filter="fade">
                                      <p:cBhvr>
                                        <p:cTn id="108" dur="1000"/>
                                        <p:tgtEl>
                                          <p:spTgt spid="54"/>
                                        </p:tgtEl>
                                      </p:cBhvr>
                                    </p:animEffect>
                                    <p:anim calcmode="lin" valueType="num">
                                      <p:cBhvr>
                                        <p:cTn id="109" dur="1000" fill="hold"/>
                                        <p:tgtEl>
                                          <p:spTgt spid="54"/>
                                        </p:tgtEl>
                                        <p:attrNameLst>
                                          <p:attrName>ppt_x</p:attrName>
                                        </p:attrNameLst>
                                      </p:cBhvr>
                                      <p:tavLst>
                                        <p:tav tm="0">
                                          <p:val>
                                            <p:strVal val="#ppt_x"/>
                                          </p:val>
                                        </p:tav>
                                        <p:tav tm="100000">
                                          <p:val>
                                            <p:strVal val="#ppt_x"/>
                                          </p:val>
                                        </p:tav>
                                      </p:tavLst>
                                    </p:anim>
                                    <p:anim calcmode="lin" valueType="num">
                                      <p:cBhvr>
                                        <p:cTn id="110"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42" presetClass="entr" presetSubtype="0" fill="hold" nodeType="clickEffect">
                                  <p:stCondLst>
                                    <p:cond delay="0"/>
                                  </p:stCondLst>
                                  <p:childTnLst>
                                    <p:set>
                                      <p:cBhvr>
                                        <p:cTn id="114" dur="1" fill="hold">
                                          <p:stCondLst>
                                            <p:cond delay="0"/>
                                          </p:stCondLst>
                                        </p:cTn>
                                        <p:tgtEl>
                                          <p:spTgt spid="4"/>
                                        </p:tgtEl>
                                        <p:attrNameLst>
                                          <p:attrName>style.visibility</p:attrName>
                                        </p:attrNameLst>
                                      </p:cBhvr>
                                      <p:to>
                                        <p:strVal val="visible"/>
                                      </p:to>
                                    </p:set>
                                    <p:animEffect transition="in" filter="fade">
                                      <p:cBhvr>
                                        <p:cTn id="115" dur="1000"/>
                                        <p:tgtEl>
                                          <p:spTgt spid="4"/>
                                        </p:tgtEl>
                                      </p:cBhvr>
                                    </p:animEffect>
                                    <p:anim calcmode="lin" valueType="num">
                                      <p:cBhvr>
                                        <p:cTn id="116" dur="1000" fill="hold"/>
                                        <p:tgtEl>
                                          <p:spTgt spid="4"/>
                                        </p:tgtEl>
                                        <p:attrNameLst>
                                          <p:attrName>ppt_x</p:attrName>
                                        </p:attrNameLst>
                                      </p:cBhvr>
                                      <p:tavLst>
                                        <p:tav tm="0">
                                          <p:val>
                                            <p:strVal val="#ppt_x"/>
                                          </p:val>
                                        </p:tav>
                                        <p:tav tm="100000">
                                          <p:val>
                                            <p:strVal val="#ppt_x"/>
                                          </p:val>
                                        </p:tav>
                                      </p:tavLst>
                                    </p:anim>
                                    <p:anim calcmode="lin" valueType="num">
                                      <p:cBhvr>
                                        <p:cTn id="117" dur="1000" fill="hold"/>
                                        <p:tgtEl>
                                          <p:spTgt spid="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2063"/>
                                        </p:tgtEl>
                                        <p:attrNameLst>
                                          <p:attrName>style.visibility</p:attrName>
                                        </p:attrNameLst>
                                      </p:cBhvr>
                                      <p:to>
                                        <p:strVal val="visible"/>
                                      </p:to>
                                    </p:set>
                                    <p:animEffect transition="in" filter="fade">
                                      <p:cBhvr>
                                        <p:cTn id="120" dur="1000"/>
                                        <p:tgtEl>
                                          <p:spTgt spid="2063"/>
                                        </p:tgtEl>
                                      </p:cBhvr>
                                    </p:animEffect>
                                    <p:anim calcmode="lin" valueType="num">
                                      <p:cBhvr>
                                        <p:cTn id="121" dur="1000" fill="hold"/>
                                        <p:tgtEl>
                                          <p:spTgt spid="2063"/>
                                        </p:tgtEl>
                                        <p:attrNameLst>
                                          <p:attrName>ppt_x</p:attrName>
                                        </p:attrNameLst>
                                      </p:cBhvr>
                                      <p:tavLst>
                                        <p:tav tm="0">
                                          <p:val>
                                            <p:strVal val="#ppt_x"/>
                                          </p:val>
                                        </p:tav>
                                        <p:tav tm="100000">
                                          <p:val>
                                            <p:strVal val="#ppt_x"/>
                                          </p:val>
                                        </p:tav>
                                      </p:tavLst>
                                    </p:anim>
                                    <p:anim calcmode="lin" valueType="num">
                                      <p:cBhvr>
                                        <p:cTn id="122" dur="1000" fill="hold"/>
                                        <p:tgtEl>
                                          <p:spTgt spid="2063"/>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2064"/>
                                        </p:tgtEl>
                                        <p:attrNameLst>
                                          <p:attrName>style.visibility</p:attrName>
                                        </p:attrNameLst>
                                      </p:cBhvr>
                                      <p:to>
                                        <p:strVal val="visible"/>
                                      </p:to>
                                    </p:set>
                                    <p:animEffect transition="in" filter="fade">
                                      <p:cBhvr>
                                        <p:cTn id="125" dur="1000"/>
                                        <p:tgtEl>
                                          <p:spTgt spid="2064"/>
                                        </p:tgtEl>
                                      </p:cBhvr>
                                    </p:animEffect>
                                    <p:anim calcmode="lin" valueType="num">
                                      <p:cBhvr>
                                        <p:cTn id="126" dur="1000" fill="hold"/>
                                        <p:tgtEl>
                                          <p:spTgt spid="2064"/>
                                        </p:tgtEl>
                                        <p:attrNameLst>
                                          <p:attrName>ppt_x</p:attrName>
                                        </p:attrNameLst>
                                      </p:cBhvr>
                                      <p:tavLst>
                                        <p:tav tm="0">
                                          <p:val>
                                            <p:strVal val="#ppt_x"/>
                                          </p:val>
                                        </p:tav>
                                        <p:tav tm="100000">
                                          <p:val>
                                            <p:strVal val="#ppt_x"/>
                                          </p:val>
                                        </p:tav>
                                      </p:tavLst>
                                    </p:anim>
                                    <p:anim calcmode="lin" valueType="num">
                                      <p:cBhvr>
                                        <p:cTn id="127" dur="1000" fill="hold"/>
                                        <p:tgtEl>
                                          <p:spTgt spid="2064"/>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0"/>
                                  </p:stCondLst>
                                  <p:childTnLst>
                                    <p:set>
                                      <p:cBhvr>
                                        <p:cTn id="129" dur="1" fill="hold">
                                          <p:stCondLst>
                                            <p:cond delay="0"/>
                                          </p:stCondLst>
                                        </p:cTn>
                                        <p:tgtEl>
                                          <p:spTgt spid="2065"/>
                                        </p:tgtEl>
                                        <p:attrNameLst>
                                          <p:attrName>style.visibility</p:attrName>
                                        </p:attrNameLst>
                                      </p:cBhvr>
                                      <p:to>
                                        <p:strVal val="visible"/>
                                      </p:to>
                                    </p:set>
                                    <p:animEffect transition="in" filter="fade">
                                      <p:cBhvr>
                                        <p:cTn id="130" dur="1000"/>
                                        <p:tgtEl>
                                          <p:spTgt spid="2065"/>
                                        </p:tgtEl>
                                      </p:cBhvr>
                                    </p:animEffect>
                                    <p:anim calcmode="lin" valueType="num">
                                      <p:cBhvr>
                                        <p:cTn id="131" dur="1000" fill="hold"/>
                                        <p:tgtEl>
                                          <p:spTgt spid="2065"/>
                                        </p:tgtEl>
                                        <p:attrNameLst>
                                          <p:attrName>ppt_x</p:attrName>
                                        </p:attrNameLst>
                                      </p:cBhvr>
                                      <p:tavLst>
                                        <p:tav tm="0">
                                          <p:val>
                                            <p:strVal val="#ppt_x"/>
                                          </p:val>
                                        </p:tav>
                                        <p:tav tm="100000">
                                          <p:val>
                                            <p:strVal val="#ppt_x"/>
                                          </p:val>
                                        </p:tav>
                                      </p:tavLst>
                                    </p:anim>
                                    <p:anim calcmode="lin" valueType="num">
                                      <p:cBhvr>
                                        <p:cTn id="132" dur="1000" fill="hold"/>
                                        <p:tgtEl>
                                          <p:spTgt spid="2065"/>
                                        </p:tgtEl>
                                        <p:attrNameLst>
                                          <p:attrName>ppt_y</p:attrName>
                                        </p:attrNameLst>
                                      </p:cBhvr>
                                      <p:tavLst>
                                        <p:tav tm="0">
                                          <p:val>
                                            <p:strVal val="#ppt_y+.1"/>
                                          </p:val>
                                        </p:tav>
                                        <p:tav tm="100000">
                                          <p:val>
                                            <p:strVal val="#ppt_y"/>
                                          </p:val>
                                        </p:tav>
                                      </p:tavLst>
                                    </p:anim>
                                  </p:childTnLst>
                                </p:cTn>
                              </p:par>
                              <p:par>
                                <p:cTn id="133" presetID="42" presetClass="entr" presetSubtype="0" fill="hold" grpId="0" nodeType="withEffect">
                                  <p:stCondLst>
                                    <p:cond delay="0"/>
                                  </p:stCondLst>
                                  <p:childTnLst>
                                    <p:set>
                                      <p:cBhvr>
                                        <p:cTn id="134" dur="1" fill="hold">
                                          <p:stCondLst>
                                            <p:cond delay="0"/>
                                          </p:stCondLst>
                                        </p:cTn>
                                        <p:tgtEl>
                                          <p:spTgt spid="53"/>
                                        </p:tgtEl>
                                        <p:attrNameLst>
                                          <p:attrName>style.visibility</p:attrName>
                                        </p:attrNameLst>
                                      </p:cBhvr>
                                      <p:to>
                                        <p:strVal val="visible"/>
                                      </p:to>
                                    </p:set>
                                    <p:animEffect transition="in" filter="fade">
                                      <p:cBhvr>
                                        <p:cTn id="135" dur="1000"/>
                                        <p:tgtEl>
                                          <p:spTgt spid="53"/>
                                        </p:tgtEl>
                                      </p:cBhvr>
                                    </p:animEffect>
                                    <p:anim calcmode="lin" valueType="num">
                                      <p:cBhvr>
                                        <p:cTn id="136" dur="1000" fill="hold"/>
                                        <p:tgtEl>
                                          <p:spTgt spid="53"/>
                                        </p:tgtEl>
                                        <p:attrNameLst>
                                          <p:attrName>ppt_x</p:attrName>
                                        </p:attrNameLst>
                                      </p:cBhvr>
                                      <p:tavLst>
                                        <p:tav tm="0">
                                          <p:val>
                                            <p:strVal val="#ppt_x"/>
                                          </p:val>
                                        </p:tav>
                                        <p:tav tm="100000">
                                          <p:val>
                                            <p:strVal val="#ppt_x"/>
                                          </p:val>
                                        </p:tav>
                                      </p:tavLst>
                                    </p:anim>
                                    <p:anim calcmode="lin" valueType="num">
                                      <p:cBhvr>
                                        <p:cTn id="137"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138" fill="hold">
                      <p:stCondLst>
                        <p:cond delay="indefinite"/>
                      </p:stCondLst>
                      <p:childTnLst>
                        <p:par>
                          <p:cTn id="139" fill="hold">
                            <p:stCondLst>
                              <p:cond delay="0"/>
                            </p:stCondLst>
                            <p:childTnLst>
                              <p:par>
                                <p:cTn id="140" presetID="42" presetClass="entr" presetSubtype="0" fill="hold" nodeType="clickEffect">
                                  <p:stCondLst>
                                    <p:cond delay="0"/>
                                  </p:stCondLst>
                                  <p:childTnLst>
                                    <p:set>
                                      <p:cBhvr>
                                        <p:cTn id="141" dur="1" fill="hold">
                                          <p:stCondLst>
                                            <p:cond delay="0"/>
                                          </p:stCondLst>
                                        </p:cTn>
                                        <p:tgtEl>
                                          <p:spTgt spid="5"/>
                                        </p:tgtEl>
                                        <p:attrNameLst>
                                          <p:attrName>style.visibility</p:attrName>
                                        </p:attrNameLst>
                                      </p:cBhvr>
                                      <p:to>
                                        <p:strVal val="visible"/>
                                      </p:to>
                                    </p:set>
                                    <p:animEffect transition="in" filter="fade">
                                      <p:cBhvr>
                                        <p:cTn id="142" dur="1000"/>
                                        <p:tgtEl>
                                          <p:spTgt spid="5"/>
                                        </p:tgtEl>
                                      </p:cBhvr>
                                    </p:animEffect>
                                    <p:anim calcmode="lin" valueType="num">
                                      <p:cBhvr>
                                        <p:cTn id="143" dur="1000" fill="hold"/>
                                        <p:tgtEl>
                                          <p:spTgt spid="5"/>
                                        </p:tgtEl>
                                        <p:attrNameLst>
                                          <p:attrName>ppt_x</p:attrName>
                                        </p:attrNameLst>
                                      </p:cBhvr>
                                      <p:tavLst>
                                        <p:tav tm="0">
                                          <p:val>
                                            <p:strVal val="#ppt_x"/>
                                          </p:val>
                                        </p:tav>
                                        <p:tav tm="100000">
                                          <p:val>
                                            <p:strVal val="#ppt_x"/>
                                          </p:val>
                                        </p:tav>
                                      </p:tavLst>
                                    </p:anim>
                                    <p:anim calcmode="lin" valueType="num">
                                      <p:cBhvr>
                                        <p:cTn id="144" dur="1000" fill="hold"/>
                                        <p:tgtEl>
                                          <p:spTgt spid="5"/>
                                        </p:tgtEl>
                                        <p:attrNameLst>
                                          <p:attrName>ppt_y</p:attrName>
                                        </p:attrNameLst>
                                      </p:cBhvr>
                                      <p:tavLst>
                                        <p:tav tm="0">
                                          <p:val>
                                            <p:strVal val="#ppt_y+.1"/>
                                          </p:val>
                                        </p:tav>
                                        <p:tav tm="100000">
                                          <p:val>
                                            <p:strVal val="#ppt_y"/>
                                          </p:val>
                                        </p:tav>
                                      </p:tavLst>
                                    </p:anim>
                                  </p:childTnLst>
                                </p:cTn>
                              </p:par>
                              <p:par>
                                <p:cTn id="145" presetID="42" presetClass="entr" presetSubtype="0" fill="hold" nodeType="withEffect">
                                  <p:stCondLst>
                                    <p:cond delay="0"/>
                                  </p:stCondLst>
                                  <p:childTnLst>
                                    <p:set>
                                      <p:cBhvr>
                                        <p:cTn id="146" dur="1" fill="hold">
                                          <p:stCondLst>
                                            <p:cond delay="0"/>
                                          </p:stCondLst>
                                        </p:cTn>
                                        <p:tgtEl>
                                          <p:spTgt spid="62"/>
                                        </p:tgtEl>
                                        <p:attrNameLst>
                                          <p:attrName>style.visibility</p:attrName>
                                        </p:attrNameLst>
                                      </p:cBhvr>
                                      <p:to>
                                        <p:strVal val="visible"/>
                                      </p:to>
                                    </p:set>
                                    <p:animEffect transition="in" filter="fade">
                                      <p:cBhvr>
                                        <p:cTn id="147" dur="1000"/>
                                        <p:tgtEl>
                                          <p:spTgt spid="62"/>
                                        </p:tgtEl>
                                      </p:cBhvr>
                                    </p:animEffect>
                                    <p:anim calcmode="lin" valueType="num">
                                      <p:cBhvr>
                                        <p:cTn id="148" dur="1000" fill="hold"/>
                                        <p:tgtEl>
                                          <p:spTgt spid="62"/>
                                        </p:tgtEl>
                                        <p:attrNameLst>
                                          <p:attrName>ppt_x</p:attrName>
                                        </p:attrNameLst>
                                      </p:cBhvr>
                                      <p:tavLst>
                                        <p:tav tm="0">
                                          <p:val>
                                            <p:strVal val="#ppt_x"/>
                                          </p:val>
                                        </p:tav>
                                        <p:tav tm="100000">
                                          <p:val>
                                            <p:strVal val="#ppt_x"/>
                                          </p:val>
                                        </p:tav>
                                      </p:tavLst>
                                    </p:anim>
                                    <p:anim calcmode="lin" valueType="num">
                                      <p:cBhvr>
                                        <p:cTn id="149" dur="1000" fill="hold"/>
                                        <p:tgtEl>
                                          <p:spTgt spid="62"/>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55"/>
                                        </p:tgtEl>
                                        <p:attrNameLst>
                                          <p:attrName>style.visibility</p:attrName>
                                        </p:attrNameLst>
                                      </p:cBhvr>
                                      <p:to>
                                        <p:strVal val="visible"/>
                                      </p:to>
                                    </p:set>
                                    <p:animEffect transition="in" filter="fade">
                                      <p:cBhvr>
                                        <p:cTn id="152" dur="1000"/>
                                        <p:tgtEl>
                                          <p:spTgt spid="55"/>
                                        </p:tgtEl>
                                      </p:cBhvr>
                                    </p:animEffect>
                                    <p:anim calcmode="lin" valueType="num">
                                      <p:cBhvr>
                                        <p:cTn id="153" dur="1000" fill="hold"/>
                                        <p:tgtEl>
                                          <p:spTgt spid="55"/>
                                        </p:tgtEl>
                                        <p:attrNameLst>
                                          <p:attrName>ppt_x</p:attrName>
                                        </p:attrNameLst>
                                      </p:cBhvr>
                                      <p:tavLst>
                                        <p:tav tm="0">
                                          <p:val>
                                            <p:strVal val="#ppt_x"/>
                                          </p:val>
                                        </p:tav>
                                        <p:tav tm="100000">
                                          <p:val>
                                            <p:strVal val="#ppt_x"/>
                                          </p:val>
                                        </p:tav>
                                      </p:tavLst>
                                    </p:anim>
                                    <p:anim calcmode="lin" valueType="num">
                                      <p:cBhvr>
                                        <p:cTn id="154"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155" fill="hold">
                      <p:stCondLst>
                        <p:cond delay="indefinite"/>
                      </p:stCondLst>
                      <p:childTnLst>
                        <p:par>
                          <p:cTn id="156" fill="hold">
                            <p:stCondLst>
                              <p:cond delay="0"/>
                            </p:stCondLst>
                            <p:childTnLst>
                              <p:par>
                                <p:cTn id="157" presetID="42" presetClass="entr" presetSubtype="0" fill="hold" nodeType="clickEffect">
                                  <p:stCondLst>
                                    <p:cond delay="0"/>
                                  </p:stCondLst>
                                  <p:childTnLst>
                                    <p:set>
                                      <p:cBhvr>
                                        <p:cTn id="158" dur="1" fill="hold">
                                          <p:stCondLst>
                                            <p:cond delay="0"/>
                                          </p:stCondLst>
                                        </p:cTn>
                                        <p:tgtEl>
                                          <p:spTgt spid="6"/>
                                        </p:tgtEl>
                                        <p:attrNameLst>
                                          <p:attrName>style.visibility</p:attrName>
                                        </p:attrNameLst>
                                      </p:cBhvr>
                                      <p:to>
                                        <p:strVal val="visible"/>
                                      </p:to>
                                    </p:set>
                                    <p:animEffect transition="in" filter="fade">
                                      <p:cBhvr>
                                        <p:cTn id="159" dur="1000"/>
                                        <p:tgtEl>
                                          <p:spTgt spid="6"/>
                                        </p:tgtEl>
                                      </p:cBhvr>
                                    </p:animEffect>
                                    <p:anim calcmode="lin" valueType="num">
                                      <p:cBhvr>
                                        <p:cTn id="160" dur="1000" fill="hold"/>
                                        <p:tgtEl>
                                          <p:spTgt spid="6"/>
                                        </p:tgtEl>
                                        <p:attrNameLst>
                                          <p:attrName>ppt_x</p:attrName>
                                        </p:attrNameLst>
                                      </p:cBhvr>
                                      <p:tavLst>
                                        <p:tav tm="0">
                                          <p:val>
                                            <p:strVal val="#ppt_x"/>
                                          </p:val>
                                        </p:tav>
                                        <p:tav tm="100000">
                                          <p:val>
                                            <p:strVal val="#ppt_x"/>
                                          </p:val>
                                        </p:tav>
                                      </p:tavLst>
                                    </p:anim>
                                    <p:anim calcmode="lin" valueType="num">
                                      <p:cBhvr>
                                        <p:cTn id="161" dur="1000" fill="hold"/>
                                        <p:tgtEl>
                                          <p:spTgt spid="6"/>
                                        </p:tgtEl>
                                        <p:attrNameLst>
                                          <p:attrName>ppt_y</p:attrName>
                                        </p:attrNameLst>
                                      </p:cBhvr>
                                      <p:tavLst>
                                        <p:tav tm="0">
                                          <p:val>
                                            <p:strVal val="#ppt_y+.1"/>
                                          </p:val>
                                        </p:tav>
                                        <p:tav tm="100000">
                                          <p:val>
                                            <p:strVal val="#ppt_y"/>
                                          </p:val>
                                        </p:tav>
                                      </p:tavLst>
                                    </p:anim>
                                  </p:childTnLst>
                                </p:cTn>
                              </p:par>
                              <p:par>
                                <p:cTn id="162" presetID="42" presetClass="entr" presetSubtype="0" fill="hold" grpId="0" nodeType="withEffect">
                                  <p:stCondLst>
                                    <p:cond delay="0"/>
                                  </p:stCondLst>
                                  <p:childTnLst>
                                    <p:set>
                                      <p:cBhvr>
                                        <p:cTn id="163" dur="1" fill="hold">
                                          <p:stCondLst>
                                            <p:cond delay="0"/>
                                          </p:stCondLst>
                                        </p:cTn>
                                        <p:tgtEl>
                                          <p:spTgt spid="2073"/>
                                        </p:tgtEl>
                                        <p:attrNameLst>
                                          <p:attrName>style.visibility</p:attrName>
                                        </p:attrNameLst>
                                      </p:cBhvr>
                                      <p:to>
                                        <p:strVal val="visible"/>
                                      </p:to>
                                    </p:set>
                                    <p:animEffect transition="in" filter="fade">
                                      <p:cBhvr>
                                        <p:cTn id="164" dur="1000"/>
                                        <p:tgtEl>
                                          <p:spTgt spid="2073"/>
                                        </p:tgtEl>
                                      </p:cBhvr>
                                    </p:animEffect>
                                    <p:anim calcmode="lin" valueType="num">
                                      <p:cBhvr>
                                        <p:cTn id="165" dur="1000" fill="hold"/>
                                        <p:tgtEl>
                                          <p:spTgt spid="2073"/>
                                        </p:tgtEl>
                                        <p:attrNameLst>
                                          <p:attrName>ppt_x</p:attrName>
                                        </p:attrNameLst>
                                      </p:cBhvr>
                                      <p:tavLst>
                                        <p:tav tm="0">
                                          <p:val>
                                            <p:strVal val="#ppt_x"/>
                                          </p:val>
                                        </p:tav>
                                        <p:tav tm="100000">
                                          <p:val>
                                            <p:strVal val="#ppt_x"/>
                                          </p:val>
                                        </p:tav>
                                      </p:tavLst>
                                    </p:anim>
                                    <p:anim calcmode="lin" valueType="num">
                                      <p:cBhvr>
                                        <p:cTn id="166" dur="1000" fill="hold"/>
                                        <p:tgtEl>
                                          <p:spTgt spid="2073"/>
                                        </p:tgtEl>
                                        <p:attrNameLst>
                                          <p:attrName>ppt_y</p:attrName>
                                        </p:attrNameLst>
                                      </p:cBhvr>
                                      <p:tavLst>
                                        <p:tav tm="0">
                                          <p:val>
                                            <p:strVal val="#ppt_y+.1"/>
                                          </p:val>
                                        </p:tav>
                                        <p:tav tm="100000">
                                          <p:val>
                                            <p:strVal val="#ppt_y"/>
                                          </p:val>
                                        </p:tav>
                                      </p:tavLst>
                                    </p:anim>
                                  </p:childTnLst>
                                </p:cTn>
                              </p:par>
                              <p:par>
                                <p:cTn id="167" presetID="42" presetClass="entr" presetSubtype="0" fill="hold" grpId="0" nodeType="withEffect">
                                  <p:stCondLst>
                                    <p:cond delay="0"/>
                                  </p:stCondLst>
                                  <p:childTnLst>
                                    <p:set>
                                      <p:cBhvr>
                                        <p:cTn id="168" dur="1" fill="hold">
                                          <p:stCondLst>
                                            <p:cond delay="0"/>
                                          </p:stCondLst>
                                        </p:cTn>
                                        <p:tgtEl>
                                          <p:spTgt spid="57"/>
                                        </p:tgtEl>
                                        <p:attrNameLst>
                                          <p:attrName>style.visibility</p:attrName>
                                        </p:attrNameLst>
                                      </p:cBhvr>
                                      <p:to>
                                        <p:strVal val="visible"/>
                                      </p:to>
                                    </p:set>
                                    <p:animEffect transition="in" filter="fade">
                                      <p:cBhvr>
                                        <p:cTn id="169" dur="1000"/>
                                        <p:tgtEl>
                                          <p:spTgt spid="57"/>
                                        </p:tgtEl>
                                      </p:cBhvr>
                                    </p:animEffect>
                                    <p:anim calcmode="lin" valueType="num">
                                      <p:cBhvr>
                                        <p:cTn id="170" dur="1000" fill="hold"/>
                                        <p:tgtEl>
                                          <p:spTgt spid="57"/>
                                        </p:tgtEl>
                                        <p:attrNameLst>
                                          <p:attrName>ppt_x</p:attrName>
                                        </p:attrNameLst>
                                      </p:cBhvr>
                                      <p:tavLst>
                                        <p:tav tm="0">
                                          <p:val>
                                            <p:strVal val="#ppt_x"/>
                                          </p:val>
                                        </p:tav>
                                        <p:tav tm="100000">
                                          <p:val>
                                            <p:strVal val="#ppt_x"/>
                                          </p:val>
                                        </p:tav>
                                      </p:tavLst>
                                    </p:anim>
                                    <p:anim calcmode="lin" valueType="num">
                                      <p:cBhvr>
                                        <p:cTn id="171"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057" grpId="0" animBg="1"/>
      <p:bldP spid="2058" grpId="0" animBg="1"/>
      <p:bldP spid="2059" grpId="0" animBg="1"/>
      <p:bldP spid="2060" grpId="0" animBg="1"/>
      <p:bldP spid="2061" grpId="0" animBg="1"/>
      <p:bldP spid="2062" grpId="0" animBg="1"/>
      <p:bldP spid="2063" grpId="0" animBg="1"/>
      <p:bldP spid="2064" grpId="0" animBg="1"/>
      <p:bldP spid="2065" grpId="0" animBg="1"/>
      <p:bldP spid="2066" grpId="0" animBg="1"/>
      <p:bldP spid="2068" grpId="0" animBg="1"/>
      <p:bldP spid="2069" grpId="0" animBg="1"/>
      <p:bldP spid="2070" grpId="0" animBg="1"/>
      <p:bldP spid="2071" grpId="0" animBg="1"/>
      <p:bldP spid="2072" grpId="0" animBg="1"/>
      <p:bldP spid="2073" grpId="0" animBg="1"/>
      <p:bldP spid="53" grpId="0"/>
      <p:bldP spid="54" grpId="0"/>
      <p:bldP spid="55" grpId="0"/>
      <p:bldP spid="56" grpId="0"/>
      <p:bldP spid="57" grpId="0"/>
      <p:bldP spid="58" grpId="0"/>
      <p:bldP spid="6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10284" y="1838698"/>
            <a:ext cx="3571431" cy="3180603"/>
            <a:chOff x="3186113" y="530112"/>
            <a:chExt cx="2625725" cy="2338387"/>
          </a:xfrm>
        </p:grpSpPr>
        <p:sp>
          <p:nvSpPr>
            <p:cNvPr id="5" name="Rectangle 9"/>
            <p:cNvSpPr>
              <a:spLocks noChangeArrowheads="1"/>
            </p:cNvSpPr>
            <p:nvPr/>
          </p:nvSpPr>
          <p:spPr bwMode="auto">
            <a:xfrm>
              <a:off x="3338513" y="693625"/>
              <a:ext cx="2320925" cy="1635125"/>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1"/>
            <p:cNvSpPr>
              <a:spLocks noEditPoints="1"/>
            </p:cNvSpPr>
            <p:nvPr/>
          </p:nvSpPr>
          <p:spPr bwMode="auto">
            <a:xfrm>
              <a:off x="3186113" y="530112"/>
              <a:ext cx="2625725" cy="1895475"/>
            </a:xfrm>
            <a:custGeom>
              <a:avLst/>
              <a:gdLst>
                <a:gd name="T0" fmla="*/ 397 w 432"/>
                <a:gd name="T1" fmla="*/ 0 h 312"/>
                <a:gd name="T2" fmla="*/ 33 w 432"/>
                <a:gd name="T3" fmla="*/ 0 h 312"/>
                <a:gd name="T4" fmla="*/ 0 w 432"/>
                <a:gd name="T5" fmla="*/ 35 h 312"/>
                <a:gd name="T6" fmla="*/ 0 w 432"/>
                <a:gd name="T7" fmla="*/ 276 h 312"/>
                <a:gd name="T8" fmla="*/ 33 w 432"/>
                <a:gd name="T9" fmla="*/ 312 h 312"/>
                <a:gd name="T10" fmla="*/ 397 w 432"/>
                <a:gd name="T11" fmla="*/ 312 h 312"/>
                <a:gd name="T12" fmla="*/ 432 w 432"/>
                <a:gd name="T13" fmla="*/ 276 h 312"/>
                <a:gd name="T14" fmla="*/ 432 w 432"/>
                <a:gd name="T15" fmla="*/ 35 h 312"/>
                <a:gd name="T16" fmla="*/ 397 w 432"/>
                <a:gd name="T17" fmla="*/ 0 h 312"/>
                <a:gd name="T18" fmla="*/ 408 w 432"/>
                <a:gd name="T19" fmla="*/ 284 h 312"/>
                <a:gd name="T20" fmla="*/ 24 w 432"/>
                <a:gd name="T21" fmla="*/ 284 h 312"/>
                <a:gd name="T22" fmla="*/ 24 w 432"/>
                <a:gd name="T23" fmla="*/ 28 h 312"/>
                <a:gd name="T24" fmla="*/ 408 w 432"/>
                <a:gd name="T25" fmla="*/ 28 h 312"/>
                <a:gd name="T26" fmla="*/ 408 w 432"/>
                <a:gd name="T27" fmla="*/ 28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2" h="312">
                  <a:moveTo>
                    <a:pt x="397" y="0"/>
                  </a:moveTo>
                  <a:cubicBezTo>
                    <a:pt x="33" y="0"/>
                    <a:pt x="33" y="0"/>
                    <a:pt x="33" y="0"/>
                  </a:cubicBezTo>
                  <a:cubicBezTo>
                    <a:pt x="15" y="0"/>
                    <a:pt x="0" y="16"/>
                    <a:pt x="0" y="35"/>
                  </a:cubicBezTo>
                  <a:cubicBezTo>
                    <a:pt x="0" y="276"/>
                    <a:pt x="0" y="276"/>
                    <a:pt x="0" y="276"/>
                  </a:cubicBezTo>
                  <a:cubicBezTo>
                    <a:pt x="0" y="295"/>
                    <a:pt x="15" y="312"/>
                    <a:pt x="33" y="312"/>
                  </a:cubicBezTo>
                  <a:cubicBezTo>
                    <a:pt x="397" y="312"/>
                    <a:pt x="397" y="312"/>
                    <a:pt x="397" y="312"/>
                  </a:cubicBezTo>
                  <a:cubicBezTo>
                    <a:pt x="416" y="312"/>
                    <a:pt x="432" y="295"/>
                    <a:pt x="432" y="276"/>
                  </a:cubicBezTo>
                  <a:cubicBezTo>
                    <a:pt x="432" y="35"/>
                    <a:pt x="432" y="35"/>
                    <a:pt x="432" y="35"/>
                  </a:cubicBezTo>
                  <a:cubicBezTo>
                    <a:pt x="432" y="16"/>
                    <a:pt x="416" y="0"/>
                    <a:pt x="397" y="0"/>
                  </a:cubicBezTo>
                  <a:close/>
                  <a:moveTo>
                    <a:pt x="408" y="284"/>
                  </a:moveTo>
                  <a:cubicBezTo>
                    <a:pt x="24" y="284"/>
                    <a:pt x="24" y="284"/>
                    <a:pt x="24" y="284"/>
                  </a:cubicBezTo>
                  <a:cubicBezTo>
                    <a:pt x="24" y="28"/>
                    <a:pt x="24" y="28"/>
                    <a:pt x="24" y="28"/>
                  </a:cubicBezTo>
                  <a:cubicBezTo>
                    <a:pt x="408" y="28"/>
                    <a:pt x="408" y="28"/>
                    <a:pt x="408" y="28"/>
                  </a:cubicBezTo>
                  <a:lnTo>
                    <a:pt x="408" y="284"/>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2"/>
            <p:cNvSpPr>
              <a:spLocks/>
            </p:cNvSpPr>
            <p:nvPr/>
          </p:nvSpPr>
          <p:spPr bwMode="auto">
            <a:xfrm>
              <a:off x="3867150" y="2546237"/>
              <a:ext cx="1257300" cy="322262"/>
            </a:xfrm>
            <a:custGeom>
              <a:avLst/>
              <a:gdLst>
                <a:gd name="T0" fmla="*/ 163 w 207"/>
                <a:gd name="T1" fmla="*/ 35 h 53"/>
                <a:gd name="T2" fmla="*/ 207 w 207"/>
                <a:gd name="T3" fmla="*/ 35 h 53"/>
                <a:gd name="T4" fmla="*/ 207 w 207"/>
                <a:gd name="T5" fmla="*/ 53 h 53"/>
                <a:gd name="T6" fmla="*/ 0 w 207"/>
                <a:gd name="T7" fmla="*/ 53 h 53"/>
                <a:gd name="T8" fmla="*/ 0 w 207"/>
                <a:gd name="T9" fmla="*/ 35 h 53"/>
                <a:gd name="T10" fmla="*/ 44 w 207"/>
                <a:gd name="T11" fmla="*/ 35 h 53"/>
                <a:gd name="T12" fmla="*/ 58 w 207"/>
                <a:gd name="T13" fmla="*/ 11 h 53"/>
                <a:gd name="T14" fmla="*/ 66 w 207"/>
                <a:gd name="T15" fmla="*/ 0 h 53"/>
                <a:gd name="T16" fmla="*/ 104 w 207"/>
                <a:gd name="T17" fmla="*/ 0 h 53"/>
                <a:gd name="T18" fmla="*/ 141 w 207"/>
                <a:gd name="T19" fmla="*/ 0 h 53"/>
                <a:gd name="T20" fmla="*/ 149 w 207"/>
                <a:gd name="T21" fmla="*/ 11 h 53"/>
                <a:gd name="T22" fmla="*/ 163 w 207"/>
                <a:gd name="T23"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53">
                  <a:moveTo>
                    <a:pt x="163" y="35"/>
                  </a:moveTo>
                  <a:cubicBezTo>
                    <a:pt x="207" y="35"/>
                    <a:pt x="207" y="35"/>
                    <a:pt x="207" y="35"/>
                  </a:cubicBezTo>
                  <a:cubicBezTo>
                    <a:pt x="207" y="53"/>
                    <a:pt x="207" y="53"/>
                    <a:pt x="207" y="53"/>
                  </a:cubicBezTo>
                  <a:cubicBezTo>
                    <a:pt x="0" y="53"/>
                    <a:pt x="0" y="53"/>
                    <a:pt x="0" y="53"/>
                  </a:cubicBezTo>
                  <a:cubicBezTo>
                    <a:pt x="0" y="35"/>
                    <a:pt x="0" y="35"/>
                    <a:pt x="0" y="35"/>
                  </a:cubicBezTo>
                  <a:cubicBezTo>
                    <a:pt x="44" y="35"/>
                    <a:pt x="44" y="35"/>
                    <a:pt x="44" y="35"/>
                  </a:cubicBezTo>
                  <a:cubicBezTo>
                    <a:pt x="48" y="31"/>
                    <a:pt x="53" y="24"/>
                    <a:pt x="58" y="11"/>
                  </a:cubicBezTo>
                  <a:cubicBezTo>
                    <a:pt x="58" y="11"/>
                    <a:pt x="61" y="1"/>
                    <a:pt x="66" y="0"/>
                  </a:cubicBezTo>
                  <a:cubicBezTo>
                    <a:pt x="69" y="0"/>
                    <a:pt x="86" y="0"/>
                    <a:pt x="104" y="0"/>
                  </a:cubicBezTo>
                  <a:cubicBezTo>
                    <a:pt x="121" y="0"/>
                    <a:pt x="138" y="0"/>
                    <a:pt x="141" y="0"/>
                  </a:cubicBezTo>
                  <a:cubicBezTo>
                    <a:pt x="146" y="1"/>
                    <a:pt x="149" y="11"/>
                    <a:pt x="149" y="11"/>
                  </a:cubicBezTo>
                  <a:cubicBezTo>
                    <a:pt x="154" y="24"/>
                    <a:pt x="159" y="31"/>
                    <a:pt x="163" y="35"/>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3"/>
            <p:cNvSpPr>
              <a:spLocks/>
            </p:cNvSpPr>
            <p:nvPr/>
          </p:nvSpPr>
          <p:spPr bwMode="auto">
            <a:xfrm>
              <a:off x="4340225" y="2546237"/>
              <a:ext cx="784225" cy="322262"/>
            </a:xfrm>
            <a:custGeom>
              <a:avLst/>
              <a:gdLst>
                <a:gd name="T0" fmla="*/ 85 w 129"/>
                <a:gd name="T1" fmla="*/ 35 h 53"/>
                <a:gd name="T2" fmla="*/ 71 w 129"/>
                <a:gd name="T3" fmla="*/ 11 h 53"/>
                <a:gd name="T4" fmla="*/ 63 w 129"/>
                <a:gd name="T5" fmla="*/ 0 h 53"/>
                <a:gd name="T6" fmla="*/ 26 w 129"/>
                <a:gd name="T7" fmla="*/ 0 h 53"/>
                <a:gd name="T8" fmla="*/ 0 w 129"/>
                <a:gd name="T9" fmla="*/ 0 h 53"/>
                <a:gd name="T10" fmla="*/ 59 w 129"/>
                <a:gd name="T11" fmla="*/ 53 h 53"/>
                <a:gd name="T12" fmla="*/ 129 w 129"/>
                <a:gd name="T13" fmla="*/ 53 h 53"/>
                <a:gd name="T14" fmla="*/ 129 w 129"/>
                <a:gd name="T15" fmla="*/ 35 h 53"/>
                <a:gd name="T16" fmla="*/ 85 w 129"/>
                <a:gd name="T17"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53">
                  <a:moveTo>
                    <a:pt x="85" y="35"/>
                  </a:moveTo>
                  <a:cubicBezTo>
                    <a:pt x="81" y="31"/>
                    <a:pt x="76" y="24"/>
                    <a:pt x="71" y="11"/>
                  </a:cubicBezTo>
                  <a:cubicBezTo>
                    <a:pt x="71" y="11"/>
                    <a:pt x="68" y="1"/>
                    <a:pt x="63" y="0"/>
                  </a:cubicBezTo>
                  <a:cubicBezTo>
                    <a:pt x="60" y="0"/>
                    <a:pt x="43" y="0"/>
                    <a:pt x="26" y="0"/>
                  </a:cubicBezTo>
                  <a:cubicBezTo>
                    <a:pt x="16" y="0"/>
                    <a:pt x="7" y="0"/>
                    <a:pt x="0" y="0"/>
                  </a:cubicBezTo>
                  <a:cubicBezTo>
                    <a:pt x="21" y="15"/>
                    <a:pt x="41" y="33"/>
                    <a:pt x="59" y="53"/>
                  </a:cubicBezTo>
                  <a:cubicBezTo>
                    <a:pt x="129" y="53"/>
                    <a:pt x="129" y="53"/>
                    <a:pt x="129" y="53"/>
                  </a:cubicBezTo>
                  <a:cubicBezTo>
                    <a:pt x="129" y="35"/>
                    <a:pt x="129" y="35"/>
                    <a:pt x="129" y="35"/>
                  </a:cubicBezTo>
                  <a:lnTo>
                    <a:pt x="85" y="35"/>
                  </a:ln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 name="矩形 8"/>
          <p:cNvSpPr/>
          <p:nvPr/>
        </p:nvSpPr>
        <p:spPr>
          <a:xfrm>
            <a:off x="4842001" y="2499119"/>
            <a:ext cx="2507995" cy="1200329"/>
          </a:xfrm>
          <a:prstGeom prst="rect">
            <a:avLst/>
          </a:prstGeom>
        </p:spPr>
        <p:txBody>
          <a:bodyPr wrap="none">
            <a:spAutoFit/>
          </a:bodyPr>
          <a:lstStyle/>
          <a:p>
            <a:pPr algn="ctr"/>
            <a:r>
              <a:rPr lang="en-US" altLang="zh-CN" sz="7200" b="1" dirty="0" smtClean="0">
                <a:solidFill>
                  <a:schemeClr val="accent6">
                    <a:lumMod val="50000"/>
                  </a:schemeClr>
                </a:solidFill>
                <a:latin typeface="+mj-lt"/>
                <a:ea typeface="Arial Unicode MS" pitchFamily="34" charset="-122"/>
                <a:cs typeface="Arial Unicode MS" pitchFamily="34" charset="-122"/>
              </a:rPr>
              <a:t>PART</a:t>
            </a:r>
            <a:r>
              <a:rPr lang="en-US" altLang="zh-CN" sz="7200" b="1" dirty="0">
                <a:solidFill>
                  <a:schemeClr val="accent6">
                    <a:lumMod val="50000"/>
                  </a:schemeClr>
                </a:solidFill>
                <a:latin typeface="Arial Unicode MS" pitchFamily="34" charset="-122"/>
                <a:ea typeface="Arial Unicode MS" pitchFamily="34" charset="-122"/>
                <a:cs typeface="Arial Unicode MS" pitchFamily="34" charset="-122"/>
              </a:rPr>
              <a:t>3</a:t>
            </a:r>
            <a:endParaRPr lang="zh-CN" altLang="en-US" sz="1200" dirty="0">
              <a:solidFill>
                <a:schemeClr val="accent6">
                  <a:lumMod val="50000"/>
                </a:schemeClr>
              </a:solidFill>
              <a:latin typeface="Arial Unicode MS" pitchFamily="34" charset="-122"/>
              <a:ea typeface="Arial Unicode MS" pitchFamily="34" charset="-122"/>
              <a:cs typeface="Arial Unicode MS" pitchFamily="34" charset="-122"/>
            </a:endParaRPr>
          </a:p>
        </p:txBody>
      </p:sp>
      <p:sp>
        <p:nvSpPr>
          <p:cNvPr id="10" name="矩形 9"/>
          <p:cNvSpPr/>
          <p:nvPr/>
        </p:nvSpPr>
        <p:spPr>
          <a:xfrm>
            <a:off x="4104621" y="5122610"/>
            <a:ext cx="3982757" cy="584775"/>
          </a:xfrm>
          <a:prstGeom prst="rect">
            <a:avLst/>
          </a:prstGeom>
        </p:spPr>
        <p:txBody>
          <a:bodyPr wrap="none">
            <a:spAutoFit/>
          </a:bodyPr>
          <a:lstStyle/>
          <a:p>
            <a:pPr algn="ctr"/>
            <a:r>
              <a:rPr lang="en-US" altLang="zh-CN" sz="3200" b="1" dirty="0">
                <a:solidFill>
                  <a:srgbClr val="1C2B38"/>
                </a:solidFill>
                <a:latin typeface="+mj-lt"/>
                <a:ea typeface="Arial Unicode MS" pitchFamily="34" charset="-122"/>
                <a:cs typeface="Arial Unicode MS" pitchFamily="34" charset="-122"/>
              </a:rPr>
              <a:t>ADD YOUR </a:t>
            </a:r>
            <a:r>
              <a:rPr lang="en-US" altLang="zh-CN" sz="3200" b="1" dirty="0" smtClean="0">
                <a:solidFill>
                  <a:srgbClr val="1C2B38"/>
                </a:solidFill>
                <a:latin typeface="+mj-lt"/>
                <a:ea typeface="Arial Unicode MS" pitchFamily="34" charset="-122"/>
                <a:cs typeface="Arial Unicode MS" pitchFamily="34" charset="-122"/>
              </a:rPr>
              <a:t>TITLE </a:t>
            </a:r>
            <a:r>
              <a:rPr lang="en-US" altLang="zh-CN" sz="3200" b="1" dirty="0">
                <a:solidFill>
                  <a:srgbClr val="1C2B38"/>
                </a:solidFill>
                <a:latin typeface="+mj-lt"/>
                <a:ea typeface="Arial Unicode MS" pitchFamily="34" charset="-122"/>
                <a:cs typeface="Arial Unicode MS" pitchFamily="34" charset="-122"/>
              </a:rPr>
              <a:t>HERE</a:t>
            </a:r>
            <a:endParaRPr lang="zh-CN" altLang="en-US" sz="3200" b="1" dirty="0">
              <a:solidFill>
                <a:srgbClr val="1C2B38"/>
              </a:solidFill>
              <a:latin typeface="+mj-lt"/>
              <a:ea typeface="Arial Unicode MS" pitchFamily="34" charset="-122"/>
              <a:cs typeface="Arial Unicode MS" pitchFamily="34" charset="-122"/>
            </a:endParaRPr>
          </a:p>
        </p:txBody>
      </p:sp>
    </p:spTree>
    <p:extLst>
      <p:ext uri="{BB962C8B-B14F-4D97-AF65-F5344CB8AC3E}">
        <p14:creationId xmlns:p14="http://schemas.microsoft.com/office/powerpoint/2010/main" val="1070749572"/>
      </p:ext>
    </p:extLst>
  </p:cSld>
  <p:clrMapOvr>
    <a:masterClrMapping/>
  </p:clrMapOvr>
  <p:transition spd="slow" advClick="0"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8" name="TextBox 15"/>
          <p:cNvSpPr txBox="1">
            <a:spLocks noChangeArrowheads="1"/>
          </p:cNvSpPr>
          <p:nvPr/>
        </p:nvSpPr>
        <p:spPr bwMode="auto">
          <a:xfrm>
            <a:off x="2219325" y="842964"/>
            <a:ext cx="2757488" cy="1335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2400">
                <a:solidFill>
                  <a:schemeClr val="accent1"/>
                </a:solidFill>
                <a:latin typeface="微软雅黑" panose="020B0503020204020204" pitchFamily="34" charset="-122"/>
              </a:rPr>
              <a:t>图文混排</a:t>
            </a:r>
            <a:endParaRPr lang="en-US" altLang="zh-CN" sz="2400">
              <a:solidFill>
                <a:schemeClr val="accent1"/>
              </a:solidFill>
              <a:latin typeface="微软雅黑" panose="020B0503020204020204" pitchFamily="34" charset="-122"/>
            </a:endParaRPr>
          </a:p>
          <a:p>
            <a:pPr eaLnBrk="1" hangingPunct="1"/>
            <a:r>
              <a:rPr lang="zh-CN" altLang="en-US" sz="2400">
                <a:solidFill>
                  <a:schemeClr val="accent1"/>
                </a:solidFill>
                <a:latin typeface="微软雅黑" panose="020B0503020204020204" pitchFamily="34" charset="-122"/>
              </a:rPr>
              <a:t>模板使用技巧</a:t>
            </a:r>
          </a:p>
        </p:txBody>
      </p:sp>
      <p:cxnSp>
        <p:nvCxnSpPr>
          <p:cNvPr id="3079" name="直接连接符 9"/>
          <p:cNvCxnSpPr>
            <a:cxnSpLocks noChangeShapeType="1"/>
          </p:cNvCxnSpPr>
          <p:nvPr/>
        </p:nvCxnSpPr>
        <p:spPr bwMode="auto">
          <a:xfrm>
            <a:off x="2219325" y="844436"/>
            <a:ext cx="2757488" cy="0"/>
          </a:xfrm>
          <a:prstGeom prst="line">
            <a:avLst/>
          </a:prstGeom>
          <a:noFill/>
          <a:ln w="22225" algn="ctr">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80" name="直接连接符 10"/>
          <p:cNvCxnSpPr>
            <a:cxnSpLocks noChangeShapeType="1"/>
          </p:cNvCxnSpPr>
          <p:nvPr/>
        </p:nvCxnSpPr>
        <p:spPr bwMode="auto">
          <a:xfrm>
            <a:off x="7254875" y="5999163"/>
            <a:ext cx="2757488" cy="0"/>
          </a:xfrm>
          <a:prstGeom prst="line">
            <a:avLst/>
          </a:prstGeom>
          <a:noFill/>
          <a:ln w="22225" algn="ctr">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矩形 12"/>
          <p:cNvSpPr/>
          <p:nvPr/>
        </p:nvSpPr>
        <p:spPr>
          <a:xfrm>
            <a:off x="7239001" y="4679951"/>
            <a:ext cx="2773363" cy="1319213"/>
          </a:xfrm>
          <a:prstGeom prst="rect">
            <a:avLst/>
          </a:prstGeom>
        </p:spPr>
        <p:txBody>
          <a:bodyPr lIns="108000" tIns="108000" rIns="108000" bIns="108000" anchor="ctr"/>
          <a:lstStyle/>
          <a:p>
            <a:pPr algn="just">
              <a:lnSpc>
                <a:spcPct val="130000"/>
              </a:lnSpc>
              <a:defRPr/>
            </a:pPr>
            <a:r>
              <a:rPr lang="zh-CN" altLang="zh-CN" sz="1400" kern="100" dirty="0">
                <a:latin typeface="+mn-ea"/>
              </a:rPr>
              <a:t>标题框及正文框中的文字</a:t>
            </a:r>
            <a:r>
              <a:rPr lang="zh-CN" altLang="en-US" sz="1400" kern="100" dirty="0">
                <a:latin typeface="+mn-ea"/>
              </a:rPr>
              <a:t>是</a:t>
            </a:r>
            <a:r>
              <a:rPr lang="zh-CN" altLang="zh-CN" sz="1400" kern="100" dirty="0">
                <a:latin typeface="+mn-ea"/>
              </a:rPr>
              <a:t>可直接改为您所需</a:t>
            </a:r>
            <a:r>
              <a:rPr lang="zh-CN" altLang="en-US" sz="1400" kern="100" dirty="0">
                <a:latin typeface="+mn-ea"/>
              </a:rPr>
              <a:t>要的文字</a:t>
            </a:r>
            <a:endParaRPr lang="zh-CN" altLang="zh-CN" sz="1400" kern="100" dirty="0">
              <a:latin typeface="+mn-ea"/>
            </a:endParaRPr>
          </a:p>
        </p:txBody>
      </p:sp>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b="7702"/>
          <a:stretch/>
        </p:blipFill>
        <p:spPr>
          <a:xfrm>
            <a:off x="5028406" y="806334"/>
            <a:ext cx="2062164" cy="2539596"/>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54873" y="2874973"/>
            <a:ext cx="2944157" cy="1957864"/>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01931" y="3429000"/>
            <a:ext cx="3706221" cy="2097861"/>
          </a:xfrm>
          <a:prstGeom prst="rect">
            <a:avLst/>
          </a:prstGeom>
        </p:spPr>
      </p:pic>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54874" y="822960"/>
            <a:ext cx="2944157" cy="1962771"/>
          </a:xfrm>
          <a:prstGeom prst="rect">
            <a:avLst/>
          </a:prstGeom>
        </p:spPr>
      </p:pic>
    </p:spTree>
    <p:extLst>
      <p:ext uri="{BB962C8B-B14F-4D97-AF65-F5344CB8AC3E}">
        <p14:creationId xmlns:p14="http://schemas.microsoft.com/office/powerpoint/2010/main" val="2215049383"/>
      </p:ext>
    </p:extLst>
  </p:cSld>
  <p:clrMapOvr>
    <a:masterClrMapping/>
  </p:clrMapOvr>
  <mc:AlternateContent xmlns:mc="http://schemas.openxmlformats.org/markup-compatibility/2006">
    <mc:Choice xmlns:p14="http://schemas.microsoft.com/office/powerpoint/2010/main" Requires="p14">
      <p:transition spd="slow" p14:dur="1500" advClick="0" advTm="4000">
        <p:split orient="vert"/>
      </p:transition>
    </mc:Choice>
    <mc:Fallback>
      <p:transition spd="slow" advClick="0" advTm="4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079"/>
                                        </p:tgtEl>
                                        <p:attrNameLst>
                                          <p:attrName>style.visibility</p:attrName>
                                        </p:attrNameLst>
                                      </p:cBhvr>
                                      <p:to>
                                        <p:strVal val="visible"/>
                                      </p:to>
                                    </p:set>
                                    <p:animEffect transition="in" filter="fade">
                                      <p:cBhvr>
                                        <p:cTn id="7" dur="1000"/>
                                        <p:tgtEl>
                                          <p:spTgt spid="3079"/>
                                        </p:tgtEl>
                                      </p:cBhvr>
                                    </p:animEffect>
                                    <p:anim calcmode="lin" valueType="num">
                                      <p:cBhvr>
                                        <p:cTn id="8" dur="1000" fill="hold"/>
                                        <p:tgtEl>
                                          <p:spTgt spid="3079"/>
                                        </p:tgtEl>
                                        <p:attrNameLst>
                                          <p:attrName>ppt_x</p:attrName>
                                        </p:attrNameLst>
                                      </p:cBhvr>
                                      <p:tavLst>
                                        <p:tav tm="0">
                                          <p:val>
                                            <p:strVal val="#ppt_x"/>
                                          </p:val>
                                        </p:tav>
                                        <p:tav tm="100000">
                                          <p:val>
                                            <p:strVal val="#ppt_x"/>
                                          </p:val>
                                        </p:tav>
                                      </p:tavLst>
                                    </p:anim>
                                    <p:anim calcmode="lin" valueType="num">
                                      <p:cBhvr>
                                        <p:cTn id="9" dur="1000" fill="hold"/>
                                        <p:tgtEl>
                                          <p:spTgt spid="307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078"/>
                                        </p:tgtEl>
                                        <p:attrNameLst>
                                          <p:attrName>style.visibility</p:attrName>
                                        </p:attrNameLst>
                                      </p:cBhvr>
                                      <p:to>
                                        <p:strVal val="visible"/>
                                      </p:to>
                                    </p:set>
                                    <p:animEffect transition="in" filter="fade">
                                      <p:cBhvr>
                                        <p:cTn id="12" dur="1000"/>
                                        <p:tgtEl>
                                          <p:spTgt spid="3078"/>
                                        </p:tgtEl>
                                      </p:cBhvr>
                                    </p:animEffect>
                                    <p:anim calcmode="lin" valueType="num">
                                      <p:cBhvr>
                                        <p:cTn id="13" dur="1000" fill="hold"/>
                                        <p:tgtEl>
                                          <p:spTgt spid="3078"/>
                                        </p:tgtEl>
                                        <p:attrNameLst>
                                          <p:attrName>ppt_x</p:attrName>
                                        </p:attrNameLst>
                                      </p:cBhvr>
                                      <p:tavLst>
                                        <p:tav tm="0">
                                          <p:val>
                                            <p:strVal val="#ppt_x"/>
                                          </p:val>
                                        </p:tav>
                                        <p:tav tm="100000">
                                          <p:val>
                                            <p:strVal val="#ppt_x"/>
                                          </p:val>
                                        </p:tav>
                                      </p:tavLst>
                                    </p:anim>
                                    <p:anim calcmode="lin" valueType="num">
                                      <p:cBhvr>
                                        <p:cTn id="14" dur="1000" fill="hold"/>
                                        <p:tgtEl>
                                          <p:spTgt spid="307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2"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Scale>
                                      <p:cBhvr>
                                        <p:cTn id="19"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2"/>
                                        </p:tgtEl>
                                        <p:attrNameLst>
                                          <p:attrName>ppt_x</p:attrName>
                                          <p:attrName>ppt_y</p:attrName>
                                        </p:attrNameLst>
                                      </p:cBhvr>
                                    </p:animMotion>
                                    <p:animEffect transition="in" filter="fade">
                                      <p:cBhvr>
                                        <p:cTn id="21" dur="1000"/>
                                        <p:tgtEl>
                                          <p:spTgt spid="2"/>
                                        </p:tgtEl>
                                      </p:cBhvr>
                                    </p:animEffect>
                                  </p:childTnLst>
                                </p:cTn>
                              </p:par>
                              <p:par>
                                <p:cTn id="22" presetID="52" presetClass="entr" presetSubtype="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Scale>
                                      <p:cBhvr>
                                        <p:cTn id="24"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5"/>
                                        </p:tgtEl>
                                        <p:attrNameLst>
                                          <p:attrName>ppt_x</p:attrName>
                                          <p:attrName>ppt_y</p:attrName>
                                        </p:attrNameLst>
                                      </p:cBhvr>
                                    </p:animMotion>
                                    <p:animEffect transition="in" filter="fade">
                                      <p:cBhvr>
                                        <p:cTn id="26" dur="1000"/>
                                        <p:tgtEl>
                                          <p:spTgt spid="5"/>
                                        </p:tgtEl>
                                      </p:cBhvr>
                                    </p:animEffect>
                                  </p:childTnLst>
                                </p:cTn>
                              </p:par>
                              <p:par>
                                <p:cTn id="27" presetID="52" presetClass="entr" presetSubtype="0"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Scale>
                                      <p:cBhvr>
                                        <p:cTn id="29"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3"/>
                                        </p:tgtEl>
                                        <p:attrNameLst>
                                          <p:attrName>ppt_x</p:attrName>
                                          <p:attrName>ppt_y</p:attrName>
                                        </p:attrNameLst>
                                      </p:cBhvr>
                                    </p:animMotion>
                                    <p:animEffect transition="in" filter="fade">
                                      <p:cBhvr>
                                        <p:cTn id="31" dur="1000"/>
                                        <p:tgtEl>
                                          <p:spTgt spid="3"/>
                                        </p:tgtEl>
                                      </p:cBhvr>
                                    </p:animEffect>
                                  </p:childTnLst>
                                </p:cTn>
                              </p:par>
                              <p:par>
                                <p:cTn id="32" presetID="52" presetClass="entr" presetSubtype="0" fill="hold" nodeType="withEffect">
                                  <p:stCondLst>
                                    <p:cond delay="0"/>
                                  </p:stCondLst>
                                  <p:childTnLst>
                                    <p:set>
                                      <p:cBhvr>
                                        <p:cTn id="33" dur="1" fill="hold">
                                          <p:stCondLst>
                                            <p:cond delay="0"/>
                                          </p:stCondLst>
                                        </p:cTn>
                                        <p:tgtEl>
                                          <p:spTgt spid="4"/>
                                        </p:tgtEl>
                                        <p:attrNameLst>
                                          <p:attrName>style.visibility</p:attrName>
                                        </p:attrNameLst>
                                      </p:cBhvr>
                                      <p:to>
                                        <p:strVal val="visible"/>
                                      </p:to>
                                    </p:set>
                                    <p:animScale>
                                      <p:cBhvr>
                                        <p:cTn id="34"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4"/>
                                        </p:tgtEl>
                                        <p:attrNameLst>
                                          <p:attrName>ppt_x</p:attrName>
                                          <p:attrName>ppt_y</p:attrName>
                                        </p:attrNameLst>
                                      </p:cBhvr>
                                    </p:animMotion>
                                    <p:animEffect transition="in" filter="fade">
                                      <p:cBhvr>
                                        <p:cTn id="36" dur="1000"/>
                                        <p:tgtEl>
                                          <p:spTgt spid="4"/>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3080"/>
                                        </p:tgtEl>
                                        <p:attrNameLst>
                                          <p:attrName>style.visibility</p:attrName>
                                        </p:attrNameLst>
                                      </p:cBhvr>
                                      <p:to>
                                        <p:strVal val="visible"/>
                                      </p:to>
                                    </p:set>
                                    <p:animEffect transition="in" filter="fade">
                                      <p:cBhvr>
                                        <p:cTn id="41" dur="1000"/>
                                        <p:tgtEl>
                                          <p:spTgt spid="3080"/>
                                        </p:tgtEl>
                                      </p:cBhvr>
                                    </p:animEffect>
                                    <p:anim calcmode="lin" valueType="num">
                                      <p:cBhvr>
                                        <p:cTn id="42" dur="1000" fill="hold"/>
                                        <p:tgtEl>
                                          <p:spTgt spid="3080"/>
                                        </p:tgtEl>
                                        <p:attrNameLst>
                                          <p:attrName>ppt_x</p:attrName>
                                        </p:attrNameLst>
                                      </p:cBhvr>
                                      <p:tavLst>
                                        <p:tav tm="0">
                                          <p:val>
                                            <p:strVal val="#ppt_x"/>
                                          </p:val>
                                        </p:tav>
                                        <p:tav tm="100000">
                                          <p:val>
                                            <p:strVal val="#ppt_x"/>
                                          </p:val>
                                        </p:tav>
                                      </p:tavLst>
                                    </p:anim>
                                    <p:anim calcmode="lin" valueType="num">
                                      <p:cBhvr>
                                        <p:cTn id="43" dur="1000" fill="hold"/>
                                        <p:tgtEl>
                                          <p:spTgt spid="3080"/>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8"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4371976" y="2317751"/>
            <a:ext cx="3406775" cy="3408363"/>
          </a:xfrm>
          <a:prstGeom prst="ellipse">
            <a:avLst/>
          </a:prstGeom>
          <a:noFill/>
          <a:ln w="28575">
            <a:solidFill>
              <a:schemeClr val="accent1">
                <a:lumMod val="40000"/>
                <a:lumOff val="6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矩形 5"/>
          <p:cNvSpPr/>
          <p:nvPr/>
        </p:nvSpPr>
        <p:spPr>
          <a:xfrm>
            <a:off x="4498976" y="5230813"/>
            <a:ext cx="1069975" cy="773112"/>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r>
              <a:rPr lang="zh-CN" altLang="en-US" sz="1600" dirty="0">
                <a:solidFill>
                  <a:schemeClr val="accent1"/>
                </a:solidFill>
              </a:rPr>
              <a:t>此处输入文本</a:t>
            </a:r>
          </a:p>
        </p:txBody>
      </p:sp>
      <p:cxnSp>
        <p:nvCxnSpPr>
          <p:cNvPr id="7" name="直接连接符 6"/>
          <p:cNvCxnSpPr/>
          <p:nvPr/>
        </p:nvCxnSpPr>
        <p:spPr>
          <a:xfrm>
            <a:off x="4498976" y="5173663"/>
            <a:ext cx="1069975"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640514" y="5173663"/>
            <a:ext cx="1069975"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6638926" y="5230813"/>
            <a:ext cx="1069975" cy="773112"/>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r>
              <a:rPr lang="zh-CN" altLang="en-US" sz="1600" dirty="0">
                <a:solidFill>
                  <a:schemeClr val="accent1"/>
                </a:solidFill>
              </a:rPr>
              <a:t>此处输入文本</a:t>
            </a:r>
          </a:p>
        </p:txBody>
      </p:sp>
      <p:cxnSp>
        <p:nvCxnSpPr>
          <p:cNvPr id="14" name="直接连接符 13"/>
          <p:cNvCxnSpPr/>
          <p:nvPr/>
        </p:nvCxnSpPr>
        <p:spPr>
          <a:xfrm>
            <a:off x="7300914" y="3403600"/>
            <a:ext cx="1069975"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7300914" y="3475038"/>
            <a:ext cx="1069975" cy="773112"/>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r>
              <a:rPr lang="zh-CN" altLang="en-US" sz="1600" dirty="0">
                <a:solidFill>
                  <a:schemeClr val="accent1"/>
                </a:solidFill>
              </a:rPr>
              <a:t>此处输入文本</a:t>
            </a:r>
          </a:p>
        </p:txBody>
      </p:sp>
      <p:cxnSp>
        <p:nvCxnSpPr>
          <p:cNvPr id="18" name="直接连接符 17"/>
          <p:cNvCxnSpPr/>
          <p:nvPr/>
        </p:nvCxnSpPr>
        <p:spPr>
          <a:xfrm>
            <a:off x="3779839" y="3419475"/>
            <a:ext cx="1069975"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3779839" y="3475038"/>
            <a:ext cx="1069975" cy="773112"/>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r>
              <a:rPr lang="zh-CN" altLang="en-US" sz="1600" dirty="0">
                <a:solidFill>
                  <a:schemeClr val="accent1"/>
                </a:solidFill>
              </a:rPr>
              <a:t>此处输入文本</a:t>
            </a:r>
          </a:p>
        </p:txBody>
      </p:sp>
      <p:cxnSp>
        <p:nvCxnSpPr>
          <p:cNvPr id="22" name="直接连接符 21"/>
          <p:cNvCxnSpPr/>
          <p:nvPr/>
        </p:nvCxnSpPr>
        <p:spPr>
          <a:xfrm>
            <a:off x="5568951" y="1993900"/>
            <a:ext cx="1069975"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5568951" y="2060576"/>
            <a:ext cx="1069975" cy="773113"/>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r>
              <a:rPr lang="zh-CN" altLang="en-US" sz="1600" dirty="0">
                <a:solidFill>
                  <a:schemeClr val="accent1"/>
                </a:solidFill>
              </a:rPr>
              <a:t>此处输入文本</a:t>
            </a:r>
          </a:p>
        </p:txBody>
      </p:sp>
      <p:sp>
        <p:nvSpPr>
          <p:cNvPr id="27" name="KSO_Shape"/>
          <p:cNvSpPr/>
          <p:nvPr/>
        </p:nvSpPr>
        <p:spPr>
          <a:xfrm>
            <a:off x="5112462" y="3058970"/>
            <a:ext cx="1926228" cy="1926228"/>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r>
              <a:rPr lang="zh-CN" altLang="en-US" sz="2000" b="1" dirty="0">
                <a:solidFill>
                  <a:srgbClr val="FFFFFF"/>
                </a:solidFill>
              </a:rPr>
              <a:t>标题</a:t>
            </a:r>
          </a:p>
        </p:txBody>
      </p:sp>
      <p:grpSp>
        <p:nvGrpSpPr>
          <p:cNvPr id="16" name="组合 15"/>
          <p:cNvGrpSpPr/>
          <p:nvPr/>
        </p:nvGrpSpPr>
        <p:grpSpPr>
          <a:xfrm>
            <a:off x="1" y="336177"/>
            <a:ext cx="3030876" cy="376518"/>
            <a:chOff x="1" y="336177"/>
            <a:chExt cx="3030876" cy="376518"/>
          </a:xfrm>
        </p:grpSpPr>
        <p:sp>
          <p:nvSpPr>
            <p:cNvPr id="17" name="矩形 16"/>
            <p:cNvSpPr/>
            <p:nvPr/>
          </p:nvSpPr>
          <p:spPr>
            <a:xfrm>
              <a:off x="1" y="336177"/>
              <a:ext cx="820270" cy="37651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820271" y="336177"/>
              <a:ext cx="2210606" cy="37651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文本框 20"/>
            <p:cNvSpPr txBox="1"/>
            <p:nvPr/>
          </p:nvSpPr>
          <p:spPr>
            <a:xfrm>
              <a:off x="923013" y="343363"/>
              <a:ext cx="2107863" cy="369332"/>
            </a:xfrm>
            <a:prstGeom prst="rect">
              <a:avLst/>
            </a:prstGeom>
            <a:noFill/>
          </p:spPr>
          <p:txBody>
            <a:bodyPr wrap="square" rtlCol="0">
              <a:spAutoFit/>
            </a:bodyPr>
            <a:lstStyle/>
            <a:p>
              <a:r>
                <a:rPr lang="zh-CN" altLang="en-US" dirty="0">
                  <a:solidFill>
                    <a:schemeClr val="bg1"/>
                  </a:solidFill>
                  <a:latin typeface="方正兰亭黑简体" panose="02000000000000000000" pitchFamily="2" charset="-122"/>
                  <a:ea typeface="方正兰亭黑简体" panose="02000000000000000000" pitchFamily="2" charset="-122"/>
                </a:rPr>
                <a:t>点</a:t>
              </a:r>
              <a:r>
                <a:rPr lang="zh-CN" altLang="en-US" dirty="0" smtClean="0">
                  <a:solidFill>
                    <a:schemeClr val="bg1"/>
                  </a:solidFill>
                  <a:latin typeface="方正兰亭黑简体" panose="02000000000000000000" pitchFamily="2" charset="-122"/>
                  <a:ea typeface="方正兰亭黑简体" panose="02000000000000000000" pitchFamily="2" charset="-122"/>
                </a:rPr>
                <a:t>此输入文本内容</a:t>
              </a:r>
              <a:endParaRPr lang="zh-CN" altLang="en-US" dirty="0">
                <a:solidFill>
                  <a:schemeClr val="bg1"/>
                </a:solidFill>
                <a:latin typeface="方正兰亭黑简体" panose="02000000000000000000" pitchFamily="2" charset="-122"/>
                <a:ea typeface="方正兰亭黑简体" panose="02000000000000000000" pitchFamily="2" charset="-122"/>
              </a:endParaRPr>
            </a:p>
          </p:txBody>
        </p:sp>
      </p:grpSp>
    </p:spTree>
    <p:extLst>
      <p:ext uri="{BB962C8B-B14F-4D97-AF65-F5344CB8AC3E}">
        <p14:creationId xmlns:p14="http://schemas.microsoft.com/office/powerpoint/2010/main" val="1820835490"/>
      </p:ext>
    </p:extLst>
  </p:cSld>
  <p:clrMapOvr>
    <a:masterClrMapping/>
  </p:clrMapOvr>
  <mc:AlternateContent xmlns:mc="http://schemas.openxmlformats.org/markup-compatibility/2006">
    <mc:Choice xmlns:p14="http://schemas.microsoft.com/office/powerpoint/2010/main" Requires="p14">
      <p:transition spd="slow" p14:dur="3400" advClick="0" advTm="4000">
        <p14:reveal/>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barn(inVertical)">
                                      <p:cBhvr>
                                        <p:cTn id="17" dur="500"/>
                                        <p:tgtEl>
                                          <p:spTgt spid="22"/>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barn(inVertical)">
                                      <p:cBhvr>
                                        <p:cTn id="20" dur="500"/>
                                        <p:tgtEl>
                                          <p:spTgt spid="23"/>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arn(inVertical)">
                                      <p:cBhvr>
                                        <p:cTn id="25" dur="500"/>
                                        <p:tgtEl>
                                          <p:spTgt spid="14"/>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barn(inVertical)">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arn(inVertical)">
                                      <p:cBhvr>
                                        <p:cTn id="33" dur="500"/>
                                        <p:tgtEl>
                                          <p:spTgt spid="11"/>
                                        </p:tgtEl>
                                      </p:cBhvr>
                                    </p:animEffect>
                                  </p:childTnLst>
                                </p:cTn>
                              </p:par>
                              <p:par>
                                <p:cTn id="34" presetID="16" presetClass="entr" presetSubtype="21" fill="hold"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arn(inVertical)">
                                      <p:cBhvr>
                                        <p:cTn id="36" dur="5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nodeType="click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barn(inVertical)">
                                      <p:cBhvr>
                                        <p:cTn id="41" dur="500"/>
                                        <p:tgtEl>
                                          <p:spTgt spid="7"/>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barn(inVertical)">
                                      <p:cBhvr>
                                        <p:cTn id="44" dur="500"/>
                                        <p:tgtEl>
                                          <p:spTgt spid="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nodeType="click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barn(inVertical)">
                                      <p:cBhvr>
                                        <p:cTn id="49" dur="500"/>
                                        <p:tgtEl>
                                          <p:spTgt spid="18"/>
                                        </p:tgtEl>
                                      </p:cBhvr>
                                    </p:animEffect>
                                  </p:childTnLst>
                                </p:cTn>
                              </p:par>
                              <p:par>
                                <p:cTn id="50" presetID="16" presetClass="entr" presetSubtype="21"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barn(inVertical)">
                                      <p:cBhvr>
                                        <p:cTn id="5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11" grpId="0" animBg="1"/>
      <p:bldP spid="15" grpId="0" animBg="1"/>
      <p:bldP spid="19" grpId="0" animBg="1"/>
      <p:bldP spid="23" grpId="0" animBg="1"/>
      <p:bldP spid="2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梯形 5"/>
          <p:cNvSpPr/>
          <p:nvPr/>
        </p:nvSpPr>
        <p:spPr>
          <a:xfrm rot="14400000" flipV="1">
            <a:off x="5507038" y="3127375"/>
            <a:ext cx="2863850" cy="298450"/>
          </a:xfrm>
          <a:prstGeom prst="trapezoid">
            <a:avLst>
              <a:gd name="adj" fmla="val 16023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rgbClr val="FFFFFF"/>
                </a:solidFill>
                <a:latin typeface="微软雅黑" panose="020B0503020204020204" pitchFamily="34" charset="-122"/>
                <a:ea typeface="微软雅黑" panose="020B0503020204020204" pitchFamily="34" charset="-122"/>
              </a:rPr>
              <a:t>此处输入您的标题</a:t>
            </a:r>
          </a:p>
        </p:txBody>
      </p:sp>
      <p:sp>
        <p:nvSpPr>
          <p:cNvPr id="7" name="梯形 6"/>
          <p:cNvSpPr/>
          <p:nvPr/>
        </p:nvSpPr>
        <p:spPr>
          <a:xfrm rot="7200000" flipV="1">
            <a:off x="3830638" y="3127375"/>
            <a:ext cx="2863850" cy="298450"/>
          </a:xfrm>
          <a:prstGeom prst="trapezoid">
            <a:avLst>
              <a:gd name="adj" fmla="val 16023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a:solidFill>
                  <a:srgbClr val="FFFFFF"/>
                </a:solidFill>
                <a:latin typeface="微软雅黑" panose="020B0503020204020204" pitchFamily="34" charset="-122"/>
                <a:ea typeface="微软雅黑" panose="020B0503020204020204" pitchFamily="34" charset="-122"/>
              </a:rPr>
              <a:t>此处输入您的标题</a:t>
            </a:r>
          </a:p>
        </p:txBody>
      </p:sp>
      <p:sp>
        <p:nvSpPr>
          <p:cNvPr id="10" name="等腰三角形 9"/>
          <p:cNvSpPr/>
          <p:nvPr/>
        </p:nvSpPr>
        <p:spPr>
          <a:xfrm>
            <a:off x="5016500" y="2524125"/>
            <a:ext cx="2152650" cy="1868488"/>
          </a:xfrm>
          <a:prstGeom prst="triangle">
            <a:avLst/>
          </a:prstGeom>
          <a:solidFill>
            <a:srgbClr val="E1E3E3"/>
          </a:solidFill>
          <a:ln w="3175">
            <a:solidFill>
              <a:srgbClr val="D0D2D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360000" anchor="ctr"/>
          <a:lstStyle/>
          <a:p>
            <a:pPr algn="ctr">
              <a:defRPr/>
            </a:pPr>
            <a:r>
              <a:rPr lang="zh-CN" altLang="en-US" sz="2400">
                <a:solidFill>
                  <a:srgbClr val="4D4D4D"/>
                </a:solidFill>
                <a:latin typeface="+mn-ea"/>
              </a:rPr>
              <a:t>此处输</a:t>
            </a:r>
            <a:endParaRPr lang="en-US" altLang="zh-CN" sz="2400">
              <a:solidFill>
                <a:srgbClr val="4D4D4D"/>
              </a:solidFill>
              <a:latin typeface="+mn-ea"/>
            </a:endParaRPr>
          </a:p>
          <a:p>
            <a:pPr algn="ctr">
              <a:defRPr/>
            </a:pPr>
            <a:r>
              <a:rPr lang="zh-CN" altLang="en-US" sz="2400">
                <a:solidFill>
                  <a:srgbClr val="4D4D4D"/>
                </a:solidFill>
                <a:latin typeface="+mn-ea"/>
              </a:rPr>
              <a:t>入标题</a:t>
            </a:r>
          </a:p>
        </p:txBody>
      </p:sp>
      <p:sp>
        <p:nvSpPr>
          <p:cNvPr id="17" name="任意多边形 16"/>
          <p:cNvSpPr/>
          <p:nvPr/>
        </p:nvSpPr>
        <p:spPr>
          <a:xfrm>
            <a:off x="4668838" y="4579938"/>
            <a:ext cx="2863850" cy="298450"/>
          </a:xfrm>
          <a:custGeom>
            <a:avLst/>
            <a:gdLst>
              <a:gd name="connsiteX0" fmla="*/ 0 w 2592288"/>
              <a:gd name="connsiteY0" fmla="*/ 0 h 270000"/>
              <a:gd name="connsiteX1" fmla="*/ 2592288 w 2592288"/>
              <a:gd name="connsiteY1" fmla="*/ 0 h 270000"/>
              <a:gd name="connsiteX2" fmla="*/ 2159664 w 2592288"/>
              <a:gd name="connsiteY2" fmla="*/ 270000 h 270000"/>
              <a:gd name="connsiteX3" fmla="*/ 432624 w 2592288"/>
              <a:gd name="connsiteY3" fmla="*/ 270000 h 270000"/>
            </a:gdLst>
            <a:ahLst/>
            <a:cxnLst>
              <a:cxn ang="0">
                <a:pos x="connsiteX0" y="connsiteY0"/>
              </a:cxn>
              <a:cxn ang="0">
                <a:pos x="connsiteX1" y="connsiteY1"/>
              </a:cxn>
              <a:cxn ang="0">
                <a:pos x="connsiteX2" y="connsiteY2"/>
              </a:cxn>
              <a:cxn ang="0">
                <a:pos x="connsiteX3" y="connsiteY3"/>
              </a:cxn>
            </a:cxnLst>
            <a:rect l="l" t="t" r="r" b="b"/>
            <a:pathLst>
              <a:path w="2592288" h="270000">
                <a:moveTo>
                  <a:pt x="0" y="0"/>
                </a:moveTo>
                <a:lnTo>
                  <a:pt x="2592288" y="0"/>
                </a:lnTo>
                <a:lnTo>
                  <a:pt x="2159664" y="270000"/>
                </a:lnTo>
                <a:lnTo>
                  <a:pt x="432624" y="27000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rgbClr val="FFFFFF"/>
                </a:solidFill>
                <a:latin typeface="微软雅黑" panose="020B0503020204020204" pitchFamily="34" charset="-122"/>
                <a:ea typeface="微软雅黑" panose="020B0503020204020204" pitchFamily="34" charset="-122"/>
              </a:rPr>
              <a:t>此处输入您的标题</a:t>
            </a:r>
          </a:p>
        </p:txBody>
      </p:sp>
      <p:sp>
        <p:nvSpPr>
          <p:cNvPr id="19" name="文本框 18"/>
          <p:cNvSpPr txBox="1"/>
          <p:nvPr/>
        </p:nvSpPr>
        <p:spPr>
          <a:xfrm>
            <a:off x="2719388" y="2844800"/>
            <a:ext cx="1935162" cy="1339850"/>
          </a:xfrm>
          <a:prstGeom prst="rect">
            <a:avLst/>
          </a:prstGeom>
          <a:noFill/>
        </p:spPr>
        <p:txBody>
          <a:bodyPr lIns="0" tIns="0" rIns="0" bIns="0"/>
          <a:lstStyle/>
          <a:p>
            <a:pPr algn="just">
              <a:lnSpc>
                <a:spcPct val="130000"/>
              </a:lnSpc>
              <a:defRPr/>
            </a:pPr>
            <a:r>
              <a:rPr lang="zh-CN" altLang="en-US" sz="1600">
                <a:latin typeface="+mn-ea"/>
              </a:rPr>
              <a:t>请在此处输入您的文本，或者复制您的文本粘贴到此处。</a:t>
            </a:r>
          </a:p>
        </p:txBody>
      </p:sp>
      <p:sp>
        <p:nvSpPr>
          <p:cNvPr id="20" name="文本框 19"/>
          <p:cNvSpPr txBox="1"/>
          <p:nvPr/>
        </p:nvSpPr>
        <p:spPr>
          <a:xfrm>
            <a:off x="7532689" y="2833688"/>
            <a:ext cx="1952625" cy="1339850"/>
          </a:xfrm>
          <a:prstGeom prst="rect">
            <a:avLst/>
          </a:prstGeom>
          <a:noFill/>
        </p:spPr>
        <p:txBody>
          <a:bodyPr lIns="0" tIns="0" rIns="0" bIns="0"/>
          <a:lstStyle/>
          <a:p>
            <a:pPr algn="just">
              <a:lnSpc>
                <a:spcPct val="130000"/>
              </a:lnSpc>
              <a:defRPr/>
            </a:pPr>
            <a:r>
              <a:rPr lang="zh-CN" altLang="en-US" sz="1600">
                <a:latin typeface="+mn-ea"/>
              </a:rPr>
              <a:t>请在此处输入您的文本，或者复制您的文本粘贴到此处。</a:t>
            </a:r>
          </a:p>
        </p:txBody>
      </p:sp>
      <p:sp>
        <p:nvSpPr>
          <p:cNvPr id="21" name="文本框 20"/>
          <p:cNvSpPr txBox="1"/>
          <p:nvPr/>
        </p:nvSpPr>
        <p:spPr>
          <a:xfrm>
            <a:off x="5514976" y="4945063"/>
            <a:ext cx="2017713" cy="1155700"/>
          </a:xfrm>
          <a:prstGeom prst="rect">
            <a:avLst/>
          </a:prstGeom>
          <a:noFill/>
        </p:spPr>
        <p:txBody>
          <a:bodyPr lIns="0" tIns="0" rIns="0" bIns="0" anchor="b"/>
          <a:lstStyle/>
          <a:p>
            <a:pPr algn="just">
              <a:lnSpc>
                <a:spcPct val="130000"/>
              </a:lnSpc>
              <a:defRPr/>
            </a:pPr>
            <a:r>
              <a:rPr lang="zh-CN" altLang="en-US" sz="1600">
                <a:latin typeface="+mn-ea"/>
              </a:rPr>
              <a:t>请在此处输入您的文本，或者复制您的文本粘贴到此处。</a:t>
            </a:r>
          </a:p>
        </p:txBody>
      </p:sp>
      <p:cxnSp>
        <p:nvCxnSpPr>
          <p:cNvPr id="23" name="直接连接符 22"/>
          <p:cNvCxnSpPr/>
          <p:nvPr/>
        </p:nvCxnSpPr>
        <p:spPr>
          <a:xfrm>
            <a:off x="6938963" y="2781300"/>
            <a:ext cx="2546350" cy="0"/>
          </a:xfrm>
          <a:prstGeom prst="line">
            <a:avLst/>
          </a:prstGeom>
          <a:ln>
            <a:solidFill>
              <a:srgbClr val="C6C8C8"/>
            </a:solidFill>
            <a:prstDash val="sys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2706688" y="2781300"/>
            <a:ext cx="2546350" cy="0"/>
          </a:xfrm>
          <a:prstGeom prst="line">
            <a:avLst/>
          </a:prstGeom>
          <a:ln>
            <a:solidFill>
              <a:srgbClr val="C6C8C8"/>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rot="5400000">
            <a:off x="4772819" y="5582444"/>
            <a:ext cx="1223962" cy="0"/>
          </a:xfrm>
          <a:prstGeom prst="line">
            <a:avLst/>
          </a:prstGeom>
          <a:ln>
            <a:solidFill>
              <a:srgbClr val="C6C8C8"/>
            </a:solidFill>
            <a:prstDash val="sysDash"/>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1" y="336177"/>
            <a:ext cx="3030876" cy="376518"/>
            <a:chOff x="1" y="336177"/>
            <a:chExt cx="3030876" cy="376518"/>
          </a:xfrm>
        </p:grpSpPr>
        <p:sp>
          <p:nvSpPr>
            <p:cNvPr id="14" name="矩形 13"/>
            <p:cNvSpPr/>
            <p:nvPr/>
          </p:nvSpPr>
          <p:spPr>
            <a:xfrm>
              <a:off x="1" y="336177"/>
              <a:ext cx="820270" cy="37651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820271" y="336177"/>
              <a:ext cx="2210606" cy="37651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文本框 15"/>
            <p:cNvSpPr txBox="1"/>
            <p:nvPr/>
          </p:nvSpPr>
          <p:spPr>
            <a:xfrm>
              <a:off x="923013" y="343363"/>
              <a:ext cx="2107863" cy="369332"/>
            </a:xfrm>
            <a:prstGeom prst="rect">
              <a:avLst/>
            </a:prstGeom>
            <a:noFill/>
          </p:spPr>
          <p:txBody>
            <a:bodyPr wrap="square" rtlCol="0">
              <a:spAutoFit/>
            </a:bodyPr>
            <a:lstStyle/>
            <a:p>
              <a:r>
                <a:rPr lang="zh-CN" altLang="en-US" dirty="0">
                  <a:solidFill>
                    <a:schemeClr val="bg1"/>
                  </a:solidFill>
                  <a:latin typeface="方正兰亭黑简体" panose="02000000000000000000" pitchFamily="2" charset="-122"/>
                  <a:ea typeface="方正兰亭黑简体" panose="02000000000000000000" pitchFamily="2" charset="-122"/>
                </a:rPr>
                <a:t>点</a:t>
              </a:r>
              <a:r>
                <a:rPr lang="zh-CN" altLang="en-US" dirty="0" smtClean="0">
                  <a:solidFill>
                    <a:schemeClr val="bg1"/>
                  </a:solidFill>
                  <a:latin typeface="方正兰亭黑简体" panose="02000000000000000000" pitchFamily="2" charset="-122"/>
                  <a:ea typeface="方正兰亭黑简体" panose="02000000000000000000" pitchFamily="2" charset="-122"/>
                </a:rPr>
                <a:t>此输入文本内容</a:t>
              </a:r>
              <a:endParaRPr lang="zh-CN" altLang="en-US" dirty="0">
                <a:solidFill>
                  <a:schemeClr val="bg1"/>
                </a:solidFill>
                <a:latin typeface="方正兰亭黑简体" panose="02000000000000000000" pitchFamily="2" charset="-122"/>
                <a:ea typeface="方正兰亭黑简体" panose="02000000000000000000" pitchFamily="2" charset="-122"/>
              </a:endParaRPr>
            </a:p>
          </p:txBody>
        </p:sp>
      </p:grpSp>
    </p:spTree>
    <p:extLst>
      <p:ext uri="{BB962C8B-B14F-4D97-AF65-F5344CB8AC3E}">
        <p14:creationId xmlns:p14="http://schemas.microsoft.com/office/powerpoint/2010/main" val="4052693582"/>
      </p:ext>
    </p:extLst>
  </p:cSld>
  <p:clrMapOvr>
    <a:masterClrMapping/>
  </p:clrMapOvr>
  <p:transition spd="slow" advClick="0" advTm="4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fill="hold"/>
                                        <p:tgtEl>
                                          <p:spTgt spid="19"/>
                                        </p:tgtEl>
                                        <p:attrNameLst>
                                          <p:attrName>ppt_x</p:attrName>
                                        </p:attrNameLst>
                                      </p:cBhvr>
                                      <p:tavLst>
                                        <p:tav tm="0">
                                          <p:val>
                                            <p:strVal val="#ppt_x"/>
                                          </p:val>
                                        </p:tav>
                                        <p:tav tm="100000">
                                          <p:val>
                                            <p:strVal val="#ppt_x"/>
                                          </p:val>
                                        </p:tav>
                                      </p:tavLst>
                                    </p:anim>
                                    <p:anim calcmode="lin" valueType="num">
                                      <p:cBhvr additive="base">
                                        <p:cTn id="22" dur="500" fill="hold"/>
                                        <p:tgtEl>
                                          <p:spTgt spid="19"/>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ppt_x"/>
                                          </p:val>
                                        </p:tav>
                                        <p:tav tm="100000">
                                          <p:val>
                                            <p:strVal val="#ppt_x"/>
                                          </p:val>
                                        </p:tav>
                                      </p:tavLst>
                                    </p:anim>
                                    <p:anim calcmode="lin" valueType="num">
                                      <p:cBhvr additive="base">
                                        <p:cTn id="2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ppt_x"/>
                                          </p:val>
                                        </p:tav>
                                        <p:tav tm="100000">
                                          <p:val>
                                            <p:strVal val="#ppt_x"/>
                                          </p:val>
                                        </p:tav>
                                      </p:tavLst>
                                    </p:anim>
                                    <p:anim calcmode="lin" valueType="num">
                                      <p:cBhvr additive="base">
                                        <p:cTn id="36" dur="500" fill="hold"/>
                                        <p:tgtEl>
                                          <p:spTgt spid="2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ppt_x"/>
                                          </p:val>
                                        </p:tav>
                                        <p:tav tm="100000">
                                          <p:val>
                                            <p:strVal val="#ppt_x"/>
                                          </p:val>
                                        </p:tav>
                                      </p:tavLst>
                                    </p:anim>
                                    <p:anim calcmode="lin" valueType="num">
                                      <p:cBhvr additive="base">
                                        <p:cTn id="4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ppt_x"/>
                                          </p:val>
                                        </p:tav>
                                        <p:tav tm="100000">
                                          <p:val>
                                            <p:strVal val="#ppt_x"/>
                                          </p:val>
                                        </p:tav>
                                      </p:tavLst>
                                    </p:anim>
                                    <p:anim calcmode="lin" valueType="num">
                                      <p:cBhvr additive="base">
                                        <p:cTn id="46" dur="500" fill="hold"/>
                                        <p:tgtEl>
                                          <p:spTgt spid="17"/>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ppt_x"/>
                                          </p:val>
                                        </p:tav>
                                        <p:tav tm="100000">
                                          <p:val>
                                            <p:strVal val="#ppt_x"/>
                                          </p:val>
                                        </p:tav>
                                      </p:tavLst>
                                    </p:anim>
                                    <p:anim calcmode="lin" valueType="num">
                                      <p:cBhvr additive="base">
                                        <p:cTn id="50" dur="500" fill="hold"/>
                                        <p:tgtEl>
                                          <p:spTgt spid="2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500" fill="hold"/>
                                        <p:tgtEl>
                                          <p:spTgt spid="21"/>
                                        </p:tgtEl>
                                        <p:attrNameLst>
                                          <p:attrName>ppt_x</p:attrName>
                                        </p:attrNameLst>
                                      </p:cBhvr>
                                      <p:tavLst>
                                        <p:tav tm="0">
                                          <p:val>
                                            <p:strVal val="#ppt_x"/>
                                          </p:val>
                                        </p:tav>
                                        <p:tav tm="100000">
                                          <p:val>
                                            <p:strVal val="#ppt_x"/>
                                          </p:val>
                                        </p:tav>
                                      </p:tavLst>
                                    </p:anim>
                                    <p:anim calcmode="lin" valueType="num">
                                      <p:cBhvr additive="base">
                                        <p:cTn id="5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7" grpId="0" animBg="1"/>
      <p:bldP spid="19" grpId="0"/>
      <p:bldP spid="20" grpId="0"/>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524000" y="1471614"/>
            <a:ext cx="9144000" cy="3571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矩形 16"/>
          <p:cNvSpPr/>
          <p:nvPr/>
        </p:nvSpPr>
        <p:spPr>
          <a:xfrm>
            <a:off x="1524000" y="1638301"/>
            <a:ext cx="9144000" cy="346075"/>
          </a:xfrm>
          <a:prstGeom prst="rect">
            <a:avLst/>
          </a:prstGeom>
          <a:solidFill>
            <a:schemeClr val="accent1">
              <a:lumMod val="20000"/>
              <a:lumOff val="8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文本框 2"/>
          <p:cNvSpPr txBox="1"/>
          <p:nvPr/>
        </p:nvSpPr>
        <p:spPr>
          <a:xfrm>
            <a:off x="2555876" y="4810126"/>
            <a:ext cx="2041525" cy="978729"/>
          </a:xfrm>
          <a:prstGeom prst="rect">
            <a:avLst/>
          </a:prstGeom>
          <a:noFill/>
        </p:spPr>
        <p:txBody>
          <a:bodyPr>
            <a:spAutoFit/>
          </a:bodyPr>
          <a:lstStyle/>
          <a:p>
            <a:pPr>
              <a:lnSpc>
                <a:spcPct val="120000"/>
              </a:lnSpc>
              <a:defRPr/>
            </a:pPr>
            <a:r>
              <a:rPr lang="zh-CN" altLang="en-US" sz="1600" kern="0" dirty="0">
                <a:latin typeface="+mn-ea"/>
              </a:rPr>
              <a:t>请在此处输入您的文本，或者将您的文本粘贴到此处。</a:t>
            </a:r>
            <a:endParaRPr lang="en-US" altLang="zh-CN" sz="1600" kern="0" dirty="0">
              <a:latin typeface="+mn-ea"/>
            </a:endParaRPr>
          </a:p>
        </p:txBody>
      </p:sp>
      <p:cxnSp>
        <p:nvCxnSpPr>
          <p:cNvPr id="7" name="Straight Connector 32"/>
          <p:cNvCxnSpPr/>
          <p:nvPr/>
        </p:nvCxnSpPr>
        <p:spPr>
          <a:xfrm>
            <a:off x="2855913" y="5867400"/>
            <a:ext cx="1441450" cy="0"/>
          </a:xfrm>
          <a:prstGeom prst="line">
            <a:avLst/>
          </a:prstGeom>
          <a:ln w="19050">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2603501" y="2403475"/>
            <a:ext cx="1946275" cy="234315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文本框 3"/>
          <p:cNvSpPr txBox="1"/>
          <p:nvPr/>
        </p:nvSpPr>
        <p:spPr>
          <a:xfrm>
            <a:off x="5075239" y="4810126"/>
            <a:ext cx="2041525" cy="978729"/>
          </a:xfrm>
          <a:prstGeom prst="rect">
            <a:avLst/>
          </a:prstGeom>
          <a:noFill/>
        </p:spPr>
        <p:txBody>
          <a:bodyPr>
            <a:spAutoFit/>
          </a:bodyPr>
          <a:lstStyle/>
          <a:p>
            <a:pPr>
              <a:lnSpc>
                <a:spcPct val="120000"/>
              </a:lnSpc>
              <a:defRPr/>
            </a:pPr>
            <a:r>
              <a:rPr lang="zh-CN" altLang="en-US" sz="1600" kern="0" dirty="0">
                <a:latin typeface="+mn-ea"/>
              </a:rPr>
              <a:t>请在此处输入您的文本，或者将您的文本粘贴到此处。</a:t>
            </a:r>
            <a:endParaRPr lang="en-US" altLang="zh-CN" sz="1600" kern="0" dirty="0">
              <a:latin typeface="+mn-ea"/>
            </a:endParaRPr>
          </a:p>
        </p:txBody>
      </p:sp>
      <p:cxnSp>
        <p:nvCxnSpPr>
          <p:cNvPr id="8" name="Straight Connector 32"/>
          <p:cNvCxnSpPr/>
          <p:nvPr/>
        </p:nvCxnSpPr>
        <p:spPr>
          <a:xfrm>
            <a:off x="5375275" y="5867400"/>
            <a:ext cx="1441450" cy="0"/>
          </a:xfrm>
          <a:prstGeom prst="line">
            <a:avLst/>
          </a:prstGeom>
          <a:ln w="19050">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5122864" y="2403475"/>
            <a:ext cx="1946275" cy="234315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文本框 4"/>
          <p:cNvSpPr txBox="1"/>
          <p:nvPr/>
        </p:nvSpPr>
        <p:spPr>
          <a:xfrm>
            <a:off x="7594601" y="4810126"/>
            <a:ext cx="2041525" cy="978729"/>
          </a:xfrm>
          <a:prstGeom prst="rect">
            <a:avLst/>
          </a:prstGeom>
          <a:noFill/>
        </p:spPr>
        <p:txBody>
          <a:bodyPr>
            <a:spAutoFit/>
          </a:bodyPr>
          <a:lstStyle/>
          <a:p>
            <a:pPr>
              <a:lnSpc>
                <a:spcPct val="120000"/>
              </a:lnSpc>
              <a:defRPr/>
            </a:pPr>
            <a:r>
              <a:rPr lang="zh-CN" altLang="en-US" sz="1600" kern="0" dirty="0">
                <a:latin typeface="+mn-ea"/>
              </a:rPr>
              <a:t>请在此处输入您的文本，或者将您的文本粘贴到此处。</a:t>
            </a:r>
            <a:endParaRPr lang="en-US" altLang="zh-CN" sz="1600" kern="0" dirty="0">
              <a:latin typeface="+mn-ea"/>
            </a:endParaRPr>
          </a:p>
        </p:txBody>
      </p:sp>
      <p:cxnSp>
        <p:nvCxnSpPr>
          <p:cNvPr id="9" name="Straight Connector 32"/>
          <p:cNvCxnSpPr/>
          <p:nvPr/>
        </p:nvCxnSpPr>
        <p:spPr>
          <a:xfrm>
            <a:off x="7894638" y="5867400"/>
            <a:ext cx="1441450" cy="0"/>
          </a:xfrm>
          <a:prstGeom prst="line">
            <a:avLst/>
          </a:prstGeom>
          <a:ln w="19050">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7642226" y="2403475"/>
            <a:ext cx="1946275" cy="2343150"/>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14" name="组合 13"/>
          <p:cNvGrpSpPr/>
          <p:nvPr/>
        </p:nvGrpSpPr>
        <p:grpSpPr>
          <a:xfrm>
            <a:off x="1" y="336177"/>
            <a:ext cx="3030876" cy="376518"/>
            <a:chOff x="1" y="336177"/>
            <a:chExt cx="3030876" cy="376518"/>
          </a:xfrm>
        </p:grpSpPr>
        <p:sp>
          <p:nvSpPr>
            <p:cNvPr id="15" name="矩形 14"/>
            <p:cNvSpPr/>
            <p:nvPr/>
          </p:nvSpPr>
          <p:spPr>
            <a:xfrm>
              <a:off x="1" y="336177"/>
              <a:ext cx="820270" cy="37651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820271" y="336177"/>
              <a:ext cx="2210606" cy="37651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文本框 21"/>
            <p:cNvSpPr txBox="1"/>
            <p:nvPr/>
          </p:nvSpPr>
          <p:spPr>
            <a:xfrm>
              <a:off x="923013" y="343363"/>
              <a:ext cx="2107863" cy="369332"/>
            </a:xfrm>
            <a:prstGeom prst="rect">
              <a:avLst/>
            </a:prstGeom>
            <a:noFill/>
          </p:spPr>
          <p:txBody>
            <a:bodyPr wrap="square" rtlCol="0">
              <a:spAutoFit/>
            </a:bodyPr>
            <a:lstStyle/>
            <a:p>
              <a:r>
                <a:rPr lang="zh-CN" altLang="en-US" dirty="0">
                  <a:solidFill>
                    <a:schemeClr val="bg1"/>
                  </a:solidFill>
                  <a:latin typeface="方正兰亭黑简体" panose="02000000000000000000" pitchFamily="2" charset="-122"/>
                  <a:ea typeface="方正兰亭黑简体" panose="02000000000000000000" pitchFamily="2" charset="-122"/>
                </a:rPr>
                <a:t>点</a:t>
              </a:r>
              <a:r>
                <a:rPr lang="zh-CN" altLang="en-US" dirty="0" smtClean="0">
                  <a:solidFill>
                    <a:schemeClr val="bg1"/>
                  </a:solidFill>
                  <a:latin typeface="方正兰亭黑简体" panose="02000000000000000000" pitchFamily="2" charset="-122"/>
                  <a:ea typeface="方正兰亭黑简体" panose="02000000000000000000" pitchFamily="2" charset="-122"/>
                </a:rPr>
                <a:t>此输入文本内容</a:t>
              </a:r>
              <a:endParaRPr lang="zh-CN" altLang="en-US" dirty="0">
                <a:solidFill>
                  <a:schemeClr val="bg1"/>
                </a:solidFill>
                <a:latin typeface="方正兰亭黑简体" panose="02000000000000000000" pitchFamily="2" charset="-122"/>
                <a:ea typeface="方正兰亭黑简体" panose="02000000000000000000" pitchFamily="2" charset="-122"/>
              </a:endParaRPr>
            </a:p>
          </p:txBody>
        </p:sp>
      </p:grpSp>
    </p:spTree>
    <p:extLst>
      <p:ext uri="{BB962C8B-B14F-4D97-AF65-F5344CB8AC3E}">
        <p14:creationId xmlns:p14="http://schemas.microsoft.com/office/powerpoint/2010/main" val="445098844"/>
      </p:ext>
    </p:extLst>
  </p:cSld>
  <p:clrMapOvr>
    <a:masterClrMapping/>
  </p:clrMapOvr>
  <mc:AlternateContent xmlns:mc="http://schemas.openxmlformats.org/markup-compatibility/2006">
    <mc:Choice xmlns:p14="http://schemas.microsoft.com/office/powerpoint/2010/main" Requires="p14">
      <p:transition spd="slow" p14:dur="800" advClick="0" advTm="4000">
        <p:circle/>
      </p:transition>
    </mc:Choice>
    <mc:Fallback>
      <p:transition spd="slow" advClick="0" advTm="4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arn(inVertical)">
                                      <p:cBhvr>
                                        <p:cTn id="12" dur="500"/>
                                        <p:tgtEl>
                                          <p:spTgt spid="16"/>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arn(inVertical)">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1000" fill="hold"/>
                                        <p:tgtEl>
                                          <p:spTgt spid="3"/>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1000"/>
                                        <p:tgtEl>
                                          <p:spTgt spid="18"/>
                                        </p:tgtEl>
                                      </p:cBhvr>
                                    </p:animEffect>
                                    <p:anim calcmode="lin" valueType="num">
                                      <p:cBhvr>
                                        <p:cTn id="31" dur="1000" fill="hold"/>
                                        <p:tgtEl>
                                          <p:spTgt spid="18"/>
                                        </p:tgtEl>
                                        <p:attrNameLst>
                                          <p:attrName>ppt_x</p:attrName>
                                        </p:attrNameLst>
                                      </p:cBhvr>
                                      <p:tavLst>
                                        <p:tav tm="0">
                                          <p:val>
                                            <p:strVal val="#ppt_x"/>
                                          </p:val>
                                        </p:tav>
                                        <p:tav tm="100000">
                                          <p:val>
                                            <p:strVal val="#ppt_x"/>
                                          </p:val>
                                        </p:tav>
                                      </p:tavLst>
                                    </p:anim>
                                    <p:anim calcmode="lin" valueType="num">
                                      <p:cBhvr>
                                        <p:cTn id="3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1000"/>
                                        <p:tgtEl>
                                          <p:spTgt spid="5"/>
                                        </p:tgtEl>
                                      </p:cBhvr>
                                    </p:animEffect>
                                    <p:anim calcmode="lin" valueType="num">
                                      <p:cBhvr>
                                        <p:cTn id="50" dur="1000" fill="hold"/>
                                        <p:tgtEl>
                                          <p:spTgt spid="5"/>
                                        </p:tgtEl>
                                        <p:attrNameLst>
                                          <p:attrName>ppt_x</p:attrName>
                                        </p:attrNameLst>
                                      </p:cBhvr>
                                      <p:tavLst>
                                        <p:tav tm="0">
                                          <p:val>
                                            <p:strVal val="#ppt_x"/>
                                          </p:val>
                                        </p:tav>
                                        <p:tav tm="100000">
                                          <p:val>
                                            <p:strVal val="#ppt_x"/>
                                          </p:val>
                                        </p:tav>
                                      </p:tavLst>
                                    </p:anim>
                                    <p:anim calcmode="lin" valueType="num">
                                      <p:cBhvr>
                                        <p:cTn id="51" dur="1000" fill="hold"/>
                                        <p:tgtEl>
                                          <p:spTgt spid="5"/>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fade">
                                      <p:cBhvr>
                                        <p:cTn id="54" dur="1000"/>
                                        <p:tgtEl>
                                          <p:spTgt spid="9"/>
                                        </p:tgtEl>
                                      </p:cBhvr>
                                    </p:animEffect>
                                    <p:anim calcmode="lin" valueType="num">
                                      <p:cBhvr>
                                        <p:cTn id="55" dur="1000" fill="hold"/>
                                        <p:tgtEl>
                                          <p:spTgt spid="9"/>
                                        </p:tgtEl>
                                        <p:attrNameLst>
                                          <p:attrName>ppt_x</p:attrName>
                                        </p:attrNameLst>
                                      </p:cBhvr>
                                      <p:tavLst>
                                        <p:tav tm="0">
                                          <p:val>
                                            <p:strVal val="#ppt_x"/>
                                          </p:val>
                                        </p:tav>
                                        <p:tav tm="100000">
                                          <p:val>
                                            <p:strVal val="#ppt_x"/>
                                          </p:val>
                                        </p:tav>
                                      </p:tavLst>
                                    </p:anim>
                                    <p:anim calcmode="lin" valueType="num">
                                      <p:cBhvr>
                                        <p:cTn id="56" dur="1000" fill="hold"/>
                                        <p:tgtEl>
                                          <p:spTgt spid="9"/>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1000"/>
                                        <p:tgtEl>
                                          <p:spTgt spid="20"/>
                                        </p:tgtEl>
                                      </p:cBhvr>
                                    </p:animEffect>
                                    <p:anim calcmode="lin" valueType="num">
                                      <p:cBhvr>
                                        <p:cTn id="60" dur="1000" fill="hold"/>
                                        <p:tgtEl>
                                          <p:spTgt spid="20"/>
                                        </p:tgtEl>
                                        <p:attrNameLst>
                                          <p:attrName>ppt_x</p:attrName>
                                        </p:attrNameLst>
                                      </p:cBhvr>
                                      <p:tavLst>
                                        <p:tav tm="0">
                                          <p:val>
                                            <p:strVal val="#ppt_x"/>
                                          </p:val>
                                        </p:tav>
                                        <p:tav tm="100000">
                                          <p:val>
                                            <p:strVal val="#ppt_x"/>
                                          </p:val>
                                        </p:tav>
                                      </p:tavLst>
                                    </p:anim>
                                    <p:anim calcmode="lin" valueType="num">
                                      <p:cBhvr>
                                        <p:cTn id="6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3" grpId="0"/>
      <p:bldP spid="18" grpId="0" animBg="1"/>
      <p:bldP spid="19" grpId="0" animBg="1"/>
      <p:bldP spid="5" grpId="0"/>
      <p:bldP spid="2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8225" y="571500"/>
            <a:ext cx="10972800" cy="6172200"/>
          </a:xfrm>
          <a:prstGeom prst="rect">
            <a:avLst/>
          </a:prstGeom>
        </p:spPr>
      </p:pic>
      <p:pic>
        <p:nvPicPr>
          <p:cNvPr id="4" name="图片 3"/>
          <p:cNvPicPr>
            <a:picLocks noChangeAspect="1"/>
          </p:cNvPicPr>
          <p:nvPr/>
        </p:nvPicPr>
        <p:blipFill rotWithShape="1">
          <a:blip r:embed="rId5">
            <a:extLst>
              <a:ext uri="{28A0092B-C50C-407E-A947-70E740481C1C}">
                <a14:useLocalDpi xmlns:a14="http://schemas.microsoft.com/office/drawing/2010/main" val="0"/>
              </a:ext>
            </a:extLst>
          </a:blip>
          <a:srcRect r="77246" b="66493"/>
          <a:stretch/>
        </p:blipFill>
        <p:spPr>
          <a:xfrm>
            <a:off x="4508500" y="571500"/>
            <a:ext cx="2847975" cy="2359052"/>
          </a:xfrm>
          <a:prstGeom prst="rect">
            <a:avLst/>
          </a:prstGeom>
        </p:spPr>
      </p:pic>
      <p:sp>
        <p:nvSpPr>
          <p:cNvPr id="5" name="文本框 4"/>
          <p:cNvSpPr txBox="1"/>
          <p:nvPr/>
        </p:nvSpPr>
        <p:spPr>
          <a:xfrm>
            <a:off x="3571875" y="3086553"/>
            <a:ext cx="5905500" cy="830997"/>
          </a:xfrm>
          <a:prstGeom prst="rect">
            <a:avLst/>
          </a:prstGeom>
          <a:noFill/>
        </p:spPr>
        <p:txBody>
          <a:bodyPr wrap="square" rtlCol="0">
            <a:spAutoFit/>
          </a:bodyPr>
          <a:lstStyle/>
          <a:p>
            <a:r>
              <a:rPr lang="zh-CN" altLang="en-US" sz="4800" dirty="0" smtClean="0">
                <a:gradFill flip="none" rotWithShape="1">
                  <a:gsLst>
                    <a:gs pos="0">
                      <a:schemeClr val="accent6">
                        <a:lumMod val="89000"/>
                      </a:schemeClr>
                    </a:gs>
                    <a:gs pos="23000">
                      <a:schemeClr val="accent6">
                        <a:lumMod val="89000"/>
                      </a:schemeClr>
                    </a:gs>
                    <a:gs pos="69000">
                      <a:schemeClr val="accent6">
                        <a:lumMod val="75000"/>
                      </a:schemeClr>
                    </a:gs>
                    <a:gs pos="97000">
                      <a:schemeClr val="accent6">
                        <a:lumMod val="70000"/>
                      </a:schemeClr>
                    </a:gs>
                  </a:gsLst>
                  <a:path path="circle">
                    <a:fillToRect l="50000" t="50000" r="50000" b="50000"/>
                  </a:path>
                  <a:tileRect/>
                </a:gradFill>
                <a:effectLst>
                  <a:outerShdw blurRad="50800" dist="25400" dir="5400000" algn="ctr" rotWithShape="0">
                    <a:schemeClr val="accent6">
                      <a:lumMod val="50000"/>
                      <a:alpha val="90000"/>
                    </a:schemeClr>
                  </a:outerShdw>
                </a:effectLst>
                <a:latin typeface="方正兰亭大黑_GBK" panose="02000000000000000000" pitchFamily="2" charset="-122"/>
                <a:ea typeface="方正兰亭大黑_GBK" panose="02000000000000000000" pitchFamily="2" charset="-122"/>
              </a:rPr>
              <a:t>国家电网年终总结</a:t>
            </a:r>
            <a:endParaRPr lang="zh-CN" altLang="en-US" sz="4800" dirty="0">
              <a:gradFill flip="none" rotWithShape="1">
                <a:gsLst>
                  <a:gs pos="0">
                    <a:schemeClr val="accent6">
                      <a:lumMod val="89000"/>
                    </a:schemeClr>
                  </a:gs>
                  <a:gs pos="23000">
                    <a:schemeClr val="accent6">
                      <a:lumMod val="89000"/>
                    </a:schemeClr>
                  </a:gs>
                  <a:gs pos="69000">
                    <a:schemeClr val="accent6">
                      <a:lumMod val="75000"/>
                    </a:schemeClr>
                  </a:gs>
                  <a:gs pos="97000">
                    <a:schemeClr val="accent6">
                      <a:lumMod val="70000"/>
                    </a:schemeClr>
                  </a:gs>
                </a:gsLst>
                <a:path path="circle">
                  <a:fillToRect l="50000" t="50000" r="50000" b="50000"/>
                </a:path>
                <a:tileRect/>
              </a:gradFill>
              <a:effectLst>
                <a:outerShdw blurRad="50800" dist="25400" dir="5400000" algn="ctr" rotWithShape="0">
                  <a:schemeClr val="accent6">
                    <a:lumMod val="50000"/>
                    <a:alpha val="90000"/>
                  </a:schemeClr>
                </a:outerShdw>
              </a:effectLst>
              <a:latin typeface="方正兰亭大黑_GBK" panose="02000000000000000000" pitchFamily="2" charset="-122"/>
              <a:ea typeface="方正兰亭大黑_GBK" panose="02000000000000000000" pitchFamily="2" charset="-122"/>
            </a:endParaRPr>
          </a:p>
        </p:txBody>
      </p:sp>
      <p:sp>
        <p:nvSpPr>
          <p:cNvPr id="6" name="文本框 5"/>
          <p:cNvSpPr txBox="1"/>
          <p:nvPr/>
        </p:nvSpPr>
        <p:spPr>
          <a:xfrm>
            <a:off x="3752850" y="3805423"/>
            <a:ext cx="5114925" cy="338554"/>
          </a:xfrm>
          <a:prstGeom prst="rect">
            <a:avLst/>
          </a:prstGeom>
          <a:noFill/>
        </p:spPr>
        <p:txBody>
          <a:bodyPr wrap="square" rtlCol="0">
            <a:spAutoFit/>
          </a:bodyPr>
          <a:lstStyle/>
          <a:p>
            <a:r>
              <a:rPr lang="zh-CN" altLang="en-US" sz="1600" dirty="0" smtClean="0">
                <a:latin typeface="方正兰亭超细黑简体" panose="02000000000000000000" pitchFamily="2" charset="-122"/>
                <a:ea typeface="方正兰亭超细黑简体" panose="02000000000000000000" pitchFamily="2" charset="-122"/>
              </a:rPr>
              <a:t>电厂</a:t>
            </a:r>
            <a:r>
              <a:rPr lang="zh-CN" altLang="en-US" sz="1600" dirty="0">
                <a:latin typeface="方正兰亭超细黑简体" panose="02000000000000000000" pitchFamily="2" charset="-122"/>
                <a:ea typeface="方正兰亭超细黑简体" panose="02000000000000000000" pitchFamily="2" charset="-122"/>
              </a:rPr>
              <a:t>生产是我站工作重中之重，是电站经济</a:t>
            </a:r>
            <a:r>
              <a:rPr lang="zh-CN" altLang="en-US" sz="1600" dirty="0" smtClean="0">
                <a:latin typeface="方正兰亭超细黑简体" panose="02000000000000000000" pitchFamily="2" charset="-122"/>
                <a:ea typeface="方正兰亭超细黑简体" panose="02000000000000000000" pitchFamily="2" charset="-122"/>
              </a:rPr>
              <a:t>命脉源</a:t>
            </a:r>
            <a:endParaRPr lang="zh-CN" altLang="en-US" sz="1600" dirty="0">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654816420"/>
      </p:ext>
    </p:extLst>
  </p:cSld>
  <p:clrMapOvr>
    <a:masterClrMapping/>
  </p:clrMapOvr>
  <mc:AlternateContent xmlns:mc="http://schemas.openxmlformats.org/markup-compatibility/2006">
    <mc:Choice xmlns:p14="http://schemas.microsoft.com/office/powerpoint/2010/main" Requires="p14">
      <p:transition spd="slow" p14:dur="800" advClick="0" advTm="4000">
        <p:circle/>
      </p:transition>
    </mc:Choice>
    <mc:Fallback>
      <p:transition spd="slow" advClick="0" advTm="4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5"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7" dur="1000" fill="hold"/>
                                        <p:tgtEl>
                                          <p:spTgt spid="5"/>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6">
                                            <p:txEl>
                                              <p:pRg st="0" end="0"/>
                                            </p:txEl>
                                          </p:spTgt>
                                        </p:tgtEl>
                                        <p:attrNameLst>
                                          <p:attrName>style.visibility</p:attrName>
                                        </p:attrNameLst>
                                      </p:cBhvr>
                                      <p:to>
                                        <p:strVal val="visible"/>
                                      </p:to>
                                    </p:set>
                                    <p:anim calcmode="lin" valueType="num">
                                      <p:cBhvr>
                                        <p:cTn id="26"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8"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allAtOnce"/>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10284" y="1838698"/>
            <a:ext cx="3571431" cy="3180603"/>
            <a:chOff x="3186113" y="530112"/>
            <a:chExt cx="2625725" cy="2338387"/>
          </a:xfrm>
        </p:grpSpPr>
        <p:sp>
          <p:nvSpPr>
            <p:cNvPr id="5" name="Rectangle 9"/>
            <p:cNvSpPr>
              <a:spLocks noChangeArrowheads="1"/>
            </p:cNvSpPr>
            <p:nvPr/>
          </p:nvSpPr>
          <p:spPr bwMode="auto">
            <a:xfrm>
              <a:off x="3338513" y="693625"/>
              <a:ext cx="2320925" cy="1635125"/>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1"/>
            <p:cNvSpPr>
              <a:spLocks noEditPoints="1"/>
            </p:cNvSpPr>
            <p:nvPr/>
          </p:nvSpPr>
          <p:spPr bwMode="auto">
            <a:xfrm>
              <a:off x="3186113" y="530112"/>
              <a:ext cx="2625725" cy="1895475"/>
            </a:xfrm>
            <a:custGeom>
              <a:avLst/>
              <a:gdLst>
                <a:gd name="T0" fmla="*/ 397 w 432"/>
                <a:gd name="T1" fmla="*/ 0 h 312"/>
                <a:gd name="T2" fmla="*/ 33 w 432"/>
                <a:gd name="T3" fmla="*/ 0 h 312"/>
                <a:gd name="T4" fmla="*/ 0 w 432"/>
                <a:gd name="T5" fmla="*/ 35 h 312"/>
                <a:gd name="T6" fmla="*/ 0 w 432"/>
                <a:gd name="T7" fmla="*/ 276 h 312"/>
                <a:gd name="T8" fmla="*/ 33 w 432"/>
                <a:gd name="T9" fmla="*/ 312 h 312"/>
                <a:gd name="T10" fmla="*/ 397 w 432"/>
                <a:gd name="T11" fmla="*/ 312 h 312"/>
                <a:gd name="T12" fmla="*/ 432 w 432"/>
                <a:gd name="T13" fmla="*/ 276 h 312"/>
                <a:gd name="T14" fmla="*/ 432 w 432"/>
                <a:gd name="T15" fmla="*/ 35 h 312"/>
                <a:gd name="T16" fmla="*/ 397 w 432"/>
                <a:gd name="T17" fmla="*/ 0 h 312"/>
                <a:gd name="T18" fmla="*/ 408 w 432"/>
                <a:gd name="T19" fmla="*/ 284 h 312"/>
                <a:gd name="T20" fmla="*/ 24 w 432"/>
                <a:gd name="T21" fmla="*/ 284 h 312"/>
                <a:gd name="T22" fmla="*/ 24 w 432"/>
                <a:gd name="T23" fmla="*/ 28 h 312"/>
                <a:gd name="T24" fmla="*/ 408 w 432"/>
                <a:gd name="T25" fmla="*/ 28 h 312"/>
                <a:gd name="T26" fmla="*/ 408 w 432"/>
                <a:gd name="T27" fmla="*/ 28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2" h="312">
                  <a:moveTo>
                    <a:pt x="397" y="0"/>
                  </a:moveTo>
                  <a:cubicBezTo>
                    <a:pt x="33" y="0"/>
                    <a:pt x="33" y="0"/>
                    <a:pt x="33" y="0"/>
                  </a:cubicBezTo>
                  <a:cubicBezTo>
                    <a:pt x="15" y="0"/>
                    <a:pt x="0" y="16"/>
                    <a:pt x="0" y="35"/>
                  </a:cubicBezTo>
                  <a:cubicBezTo>
                    <a:pt x="0" y="276"/>
                    <a:pt x="0" y="276"/>
                    <a:pt x="0" y="276"/>
                  </a:cubicBezTo>
                  <a:cubicBezTo>
                    <a:pt x="0" y="295"/>
                    <a:pt x="15" y="312"/>
                    <a:pt x="33" y="312"/>
                  </a:cubicBezTo>
                  <a:cubicBezTo>
                    <a:pt x="397" y="312"/>
                    <a:pt x="397" y="312"/>
                    <a:pt x="397" y="312"/>
                  </a:cubicBezTo>
                  <a:cubicBezTo>
                    <a:pt x="416" y="312"/>
                    <a:pt x="432" y="295"/>
                    <a:pt x="432" y="276"/>
                  </a:cubicBezTo>
                  <a:cubicBezTo>
                    <a:pt x="432" y="35"/>
                    <a:pt x="432" y="35"/>
                    <a:pt x="432" y="35"/>
                  </a:cubicBezTo>
                  <a:cubicBezTo>
                    <a:pt x="432" y="16"/>
                    <a:pt x="416" y="0"/>
                    <a:pt x="397" y="0"/>
                  </a:cubicBezTo>
                  <a:close/>
                  <a:moveTo>
                    <a:pt x="408" y="284"/>
                  </a:moveTo>
                  <a:cubicBezTo>
                    <a:pt x="24" y="284"/>
                    <a:pt x="24" y="284"/>
                    <a:pt x="24" y="284"/>
                  </a:cubicBezTo>
                  <a:cubicBezTo>
                    <a:pt x="24" y="28"/>
                    <a:pt x="24" y="28"/>
                    <a:pt x="24" y="28"/>
                  </a:cubicBezTo>
                  <a:cubicBezTo>
                    <a:pt x="408" y="28"/>
                    <a:pt x="408" y="28"/>
                    <a:pt x="408" y="28"/>
                  </a:cubicBezTo>
                  <a:lnTo>
                    <a:pt x="408" y="284"/>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2"/>
            <p:cNvSpPr>
              <a:spLocks/>
            </p:cNvSpPr>
            <p:nvPr/>
          </p:nvSpPr>
          <p:spPr bwMode="auto">
            <a:xfrm>
              <a:off x="3867150" y="2546237"/>
              <a:ext cx="1257300" cy="322262"/>
            </a:xfrm>
            <a:custGeom>
              <a:avLst/>
              <a:gdLst>
                <a:gd name="T0" fmla="*/ 163 w 207"/>
                <a:gd name="T1" fmla="*/ 35 h 53"/>
                <a:gd name="T2" fmla="*/ 207 w 207"/>
                <a:gd name="T3" fmla="*/ 35 h 53"/>
                <a:gd name="T4" fmla="*/ 207 w 207"/>
                <a:gd name="T5" fmla="*/ 53 h 53"/>
                <a:gd name="T6" fmla="*/ 0 w 207"/>
                <a:gd name="T7" fmla="*/ 53 h 53"/>
                <a:gd name="T8" fmla="*/ 0 w 207"/>
                <a:gd name="T9" fmla="*/ 35 h 53"/>
                <a:gd name="T10" fmla="*/ 44 w 207"/>
                <a:gd name="T11" fmla="*/ 35 h 53"/>
                <a:gd name="T12" fmla="*/ 58 w 207"/>
                <a:gd name="T13" fmla="*/ 11 h 53"/>
                <a:gd name="T14" fmla="*/ 66 w 207"/>
                <a:gd name="T15" fmla="*/ 0 h 53"/>
                <a:gd name="T16" fmla="*/ 104 w 207"/>
                <a:gd name="T17" fmla="*/ 0 h 53"/>
                <a:gd name="T18" fmla="*/ 141 w 207"/>
                <a:gd name="T19" fmla="*/ 0 h 53"/>
                <a:gd name="T20" fmla="*/ 149 w 207"/>
                <a:gd name="T21" fmla="*/ 11 h 53"/>
                <a:gd name="T22" fmla="*/ 163 w 207"/>
                <a:gd name="T23"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53">
                  <a:moveTo>
                    <a:pt x="163" y="35"/>
                  </a:moveTo>
                  <a:cubicBezTo>
                    <a:pt x="207" y="35"/>
                    <a:pt x="207" y="35"/>
                    <a:pt x="207" y="35"/>
                  </a:cubicBezTo>
                  <a:cubicBezTo>
                    <a:pt x="207" y="53"/>
                    <a:pt x="207" y="53"/>
                    <a:pt x="207" y="53"/>
                  </a:cubicBezTo>
                  <a:cubicBezTo>
                    <a:pt x="0" y="53"/>
                    <a:pt x="0" y="53"/>
                    <a:pt x="0" y="53"/>
                  </a:cubicBezTo>
                  <a:cubicBezTo>
                    <a:pt x="0" y="35"/>
                    <a:pt x="0" y="35"/>
                    <a:pt x="0" y="35"/>
                  </a:cubicBezTo>
                  <a:cubicBezTo>
                    <a:pt x="44" y="35"/>
                    <a:pt x="44" y="35"/>
                    <a:pt x="44" y="35"/>
                  </a:cubicBezTo>
                  <a:cubicBezTo>
                    <a:pt x="48" y="31"/>
                    <a:pt x="53" y="24"/>
                    <a:pt x="58" y="11"/>
                  </a:cubicBezTo>
                  <a:cubicBezTo>
                    <a:pt x="58" y="11"/>
                    <a:pt x="61" y="1"/>
                    <a:pt x="66" y="0"/>
                  </a:cubicBezTo>
                  <a:cubicBezTo>
                    <a:pt x="69" y="0"/>
                    <a:pt x="86" y="0"/>
                    <a:pt x="104" y="0"/>
                  </a:cubicBezTo>
                  <a:cubicBezTo>
                    <a:pt x="121" y="0"/>
                    <a:pt x="138" y="0"/>
                    <a:pt x="141" y="0"/>
                  </a:cubicBezTo>
                  <a:cubicBezTo>
                    <a:pt x="146" y="1"/>
                    <a:pt x="149" y="11"/>
                    <a:pt x="149" y="11"/>
                  </a:cubicBezTo>
                  <a:cubicBezTo>
                    <a:pt x="154" y="24"/>
                    <a:pt x="159" y="31"/>
                    <a:pt x="163" y="35"/>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3"/>
            <p:cNvSpPr>
              <a:spLocks/>
            </p:cNvSpPr>
            <p:nvPr/>
          </p:nvSpPr>
          <p:spPr bwMode="auto">
            <a:xfrm>
              <a:off x="4340225" y="2546237"/>
              <a:ext cx="784225" cy="322262"/>
            </a:xfrm>
            <a:custGeom>
              <a:avLst/>
              <a:gdLst>
                <a:gd name="T0" fmla="*/ 85 w 129"/>
                <a:gd name="T1" fmla="*/ 35 h 53"/>
                <a:gd name="T2" fmla="*/ 71 w 129"/>
                <a:gd name="T3" fmla="*/ 11 h 53"/>
                <a:gd name="T4" fmla="*/ 63 w 129"/>
                <a:gd name="T5" fmla="*/ 0 h 53"/>
                <a:gd name="T6" fmla="*/ 26 w 129"/>
                <a:gd name="T7" fmla="*/ 0 h 53"/>
                <a:gd name="T8" fmla="*/ 0 w 129"/>
                <a:gd name="T9" fmla="*/ 0 h 53"/>
                <a:gd name="T10" fmla="*/ 59 w 129"/>
                <a:gd name="T11" fmla="*/ 53 h 53"/>
                <a:gd name="T12" fmla="*/ 129 w 129"/>
                <a:gd name="T13" fmla="*/ 53 h 53"/>
                <a:gd name="T14" fmla="*/ 129 w 129"/>
                <a:gd name="T15" fmla="*/ 35 h 53"/>
                <a:gd name="T16" fmla="*/ 85 w 129"/>
                <a:gd name="T17"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53">
                  <a:moveTo>
                    <a:pt x="85" y="35"/>
                  </a:moveTo>
                  <a:cubicBezTo>
                    <a:pt x="81" y="31"/>
                    <a:pt x="76" y="24"/>
                    <a:pt x="71" y="11"/>
                  </a:cubicBezTo>
                  <a:cubicBezTo>
                    <a:pt x="71" y="11"/>
                    <a:pt x="68" y="1"/>
                    <a:pt x="63" y="0"/>
                  </a:cubicBezTo>
                  <a:cubicBezTo>
                    <a:pt x="60" y="0"/>
                    <a:pt x="43" y="0"/>
                    <a:pt x="26" y="0"/>
                  </a:cubicBezTo>
                  <a:cubicBezTo>
                    <a:pt x="16" y="0"/>
                    <a:pt x="7" y="0"/>
                    <a:pt x="0" y="0"/>
                  </a:cubicBezTo>
                  <a:cubicBezTo>
                    <a:pt x="21" y="15"/>
                    <a:pt x="41" y="33"/>
                    <a:pt x="59" y="53"/>
                  </a:cubicBezTo>
                  <a:cubicBezTo>
                    <a:pt x="129" y="53"/>
                    <a:pt x="129" y="53"/>
                    <a:pt x="129" y="53"/>
                  </a:cubicBezTo>
                  <a:cubicBezTo>
                    <a:pt x="129" y="35"/>
                    <a:pt x="129" y="35"/>
                    <a:pt x="129" y="35"/>
                  </a:cubicBezTo>
                  <a:lnTo>
                    <a:pt x="85" y="35"/>
                  </a:ln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 name="矩形 8"/>
          <p:cNvSpPr/>
          <p:nvPr/>
        </p:nvSpPr>
        <p:spPr>
          <a:xfrm>
            <a:off x="4869252" y="2499119"/>
            <a:ext cx="2453492" cy="1200329"/>
          </a:xfrm>
          <a:prstGeom prst="rect">
            <a:avLst/>
          </a:prstGeom>
        </p:spPr>
        <p:txBody>
          <a:bodyPr wrap="none">
            <a:spAutoFit/>
          </a:bodyPr>
          <a:lstStyle/>
          <a:p>
            <a:pPr algn="ctr"/>
            <a:r>
              <a:rPr lang="en-US" altLang="zh-CN" sz="7200" b="1" dirty="0" smtClean="0">
                <a:solidFill>
                  <a:schemeClr val="accent6">
                    <a:lumMod val="50000"/>
                  </a:schemeClr>
                </a:solidFill>
                <a:latin typeface="+mj-lt"/>
                <a:ea typeface="Arial Unicode MS" pitchFamily="34" charset="-122"/>
                <a:cs typeface="Arial Unicode MS" pitchFamily="34" charset="-122"/>
              </a:rPr>
              <a:t>PART4</a:t>
            </a:r>
            <a:endParaRPr lang="zh-CN" altLang="en-US" sz="1200" dirty="0">
              <a:solidFill>
                <a:schemeClr val="accent6">
                  <a:lumMod val="50000"/>
                </a:schemeClr>
              </a:solidFill>
              <a:latin typeface="Arial Unicode MS" pitchFamily="34" charset="-122"/>
              <a:ea typeface="Arial Unicode MS" pitchFamily="34" charset="-122"/>
              <a:cs typeface="Arial Unicode MS" pitchFamily="34" charset="-122"/>
            </a:endParaRPr>
          </a:p>
        </p:txBody>
      </p:sp>
      <p:sp>
        <p:nvSpPr>
          <p:cNvPr id="10" name="矩形 9"/>
          <p:cNvSpPr/>
          <p:nvPr/>
        </p:nvSpPr>
        <p:spPr>
          <a:xfrm>
            <a:off x="4104621" y="5122610"/>
            <a:ext cx="3982757" cy="584775"/>
          </a:xfrm>
          <a:prstGeom prst="rect">
            <a:avLst/>
          </a:prstGeom>
        </p:spPr>
        <p:txBody>
          <a:bodyPr wrap="none">
            <a:spAutoFit/>
          </a:bodyPr>
          <a:lstStyle/>
          <a:p>
            <a:pPr algn="ctr"/>
            <a:r>
              <a:rPr lang="en-US" altLang="zh-CN" sz="3200" b="1" dirty="0">
                <a:solidFill>
                  <a:srgbClr val="1C2B38"/>
                </a:solidFill>
                <a:latin typeface="+mj-lt"/>
                <a:ea typeface="Arial Unicode MS" pitchFamily="34" charset="-122"/>
                <a:cs typeface="Arial Unicode MS" pitchFamily="34" charset="-122"/>
              </a:rPr>
              <a:t>ADD YOUR </a:t>
            </a:r>
            <a:r>
              <a:rPr lang="en-US" altLang="zh-CN" sz="3200" b="1" dirty="0" smtClean="0">
                <a:solidFill>
                  <a:srgbClr val="1C2B38"/>
                </a:solidFill>
                <a:latin typeface="+mj-lt"/>
                <a:ea typeface="Arial Unicode MS" pitchFamily="34" charset="-122"/>
                <a:cs typeface="Arial Unicode MS" pitchFamily="34" charset="-122"/>
              </a:rPr>
              <a:t>TITLE </a:t>
            </a:r>
            <a:r>
              <a:rPr lang="en-US" altLang="zh-CN" sz="3200" b="1" dirty="0">
                <a:solidFill>
                  <a:srgbClr val="1C2B38"/>
                </a:solidFill>
                <a:latin typeface="+mj-lt"/>
                <a:ea typeface="Arial Unicode MS" pitchFamily="34" charset="-122"/>
                <a:cs typeface="Arial Unicode MS" pitchFamily="34" charset="-122"/>
              </a:rPr>
              <a:t>HERE</a:t>
            </a:r>
            <a:endParaRPr lang="zh-CN" altLang="en-US" sz="3200" b="1" dirty="0">
              <a:solidFill>
                <a:srgbClr val="1C2B38"/>
              </a:solidFill>
              <a:latin typeface="+mj-lt"/>
              <a:ea typeface="Arial Unicode MS" pitchFamily="34" charset="-122"/>
              <a:cs typeface="Arial Unicode MS" pitchFamily="34" charset="-122"/>
            </a:endParaRPr>
          </a:p>
        </p:txBody>
      </p:sp>
    </p:spTree>
    <p:extLst>
      <p:ext uri="{BB962C8B-B14F-4D97-AF65-F5344CB8AC3E}">
        <p14:creationId xmlns:p14="http://schemas.microsoft.com/office/powerpoint/2010/main" val="2514931036"/>
      </p:ext>
    </p:extLst>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TextBox 15"/>
          <p:cNvSpPr txBox="1">
            <a:spLocks noChangeArrowheads="1"/>
          </p:cNvSpPr>
          <p:nvPr/>
        </p:nvSpPr>
        <p:spPr bwMode="auto">
          <a:xfrm>
            <a:off x="2127250" y="5607051"/>
            <a:ext cx="5259388" cy="5619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 typeface="Arial" panose="020B0604020202020204" pitchFamily="34" charset="0"/>
              <a:buNone/>
              <a:defRPr/>
            </a:pPr>
            <a:r>
              <a:rPr lang="zh-CN" altLang="en-US" sz="2400">
                <a:solidFill>
                  <a:srgbClr val="FFFFFF"/>
                </a:solidFill>
                <a:latin typeface="+mn-ea"/>
                <a:ea typeface="+mn-ea"/>
              </a:rPr>
              <a:t>请在此处添加标题</a:t>
            </a:r>
          </a:p>
        </p:txBody>
      </p:sp>
      <p:sp>
        <p:nvSpPr>
          <p:cNvPr id="3077" name="TextBox 15"/>
          <p:cNvSpPr txBox="1">
            <a:spLocks noChangeArrowheads="1"/>
          </p:cNvSpPr>
          <p:nvPr/>
        </p:nvSpPr>
        <p:spPr bwMode="auto">
          <a:xfrm>
            <a:off x="7465896" y="5726114"/>
            <a:ext cx="2428875" cy="4429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 typeface="Arial" panose="020B0604020202020204" pitchFamily="34" charset="0"/>
              <a:buNone/>
              <a:defRPr/>
            </a:pPr>
            <a:r>
              <a:rPr lang="zh-CN" altLang="en-US" sz="1800">
                <a:solidFill>
                  <a:srgbClr val="FFFFFF"/>
                </a:solidFill>
                <a:latin typeface="+mn-ea"/>
                <a:ea typeface="+mn-ea"/>
              </a:rPr>
              <a:t>添加文本</a:t>
            </a:r>
          </a:p>
        </p:txBody>
      </p:sp>
      <p:sp>
        <p:nvSpPr>
          <p:cNvPr id="3079" name="TextBox 15"/>
          <p:cNvSpPr txBox="1">
            <a:spLocks noChangeArrowheads="1"/>
          </p:cNvSpPr>
          <p:nvPr/>
        </p:nvSpPr>
        <p:spPr bwMode="auto">
          <a:xfrm>
            <a:off x="6939814" y="3448735"/>
            <a:ext cx="3128211" cy="4429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 typeface="Arial" panose="020B0604020202020204" pitchFamily="34" charset="0"/>
              <a:buNone/>
              <a:defRPr/>
            </a:pPr>
            <a:r>
              <a:rPr lang="zh-CN" altLang="en-US" sz="1800">
                <a:solidFill>
                  <a:srgbClr val="FFFFFF"/>
                </a:solidFill>
                <a:latin typeface="+mn-ea"/>
                <a:ea typeface="+mn-ea"/>
              </a:rPr>
              <a:t>添加文本</a:t>
            </a:r>
          </a:p>
        </p:txBody>
      </p:sp>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t="33884" r="18147" b="4953"/>
          <a:stretch/>
        </p:blipFill>
        <p:spPr>
          <a:xfrm>
            <a:off x="6939814" y="3974514"/>
            <a:ext cx="3118586" cy="1549669"/>
          </a:xfrm>
          <a:prstGeom prst="rect">
            <a:avLst/>
          </a:prstGeom>
        </p:spPr>
      </p:pic>
      <p:pic>
        <p:nvPicPr>
          <p:cNvPr id="3" name="图片 2"/>
          <p:cNvPicPr>
            <a:picLocks noChangeAspect="1"/>
          </p:cNvPicPr>
          <p:nvPr/>
        </p:nvPicPr>
        <p:blipFill rotWithShape="1">
          <a:blip r:embed="rId4">
            <a:extLst>
              <a:ext uri="{28A0092B-C50C-407E-A947-70E740481C1C}">
                <a14:useLocalDpi xmlns:a14="http://schemas.microsoft.com/office/drawing/2010/main" val="0"/>
              </a:ext>
            </a:extLst>
          </a:blip>
          <a:srcRect l="15695" t="10186" r="26212"/>
          <a:stretch/>
        </p:blipFill>
        <p:spPr>
          <a:xfrm>
            <a:off x="6939814" y="673099"/>
            <a:ext cx="3128211" cy="2737536"/>
          </a:xfrm>
          <a:prstGeom prst="rect">
            <a:avLst/>
          </a:prstGeom>
        </p:spPr>
      </p:pic>
      <p:pic>
        <p:nvPicPr>
          <p:cNvPr id="4" name="图片 3"/>
          <p:cNvPicPr>
            <a:picLocks noChangeAspect="1"/>
          </p:cNvPicPr>
          <p:nvPr/>
        </p:nvPicPr>
        <p:blipFill rotWithShape="1">
          <a:blip r:embed="rId5">
            <a:extLst>
              <a:ext uri="{28A0092B-C50C-407E-A947-70E740481C1C}">
                <a14:useLocalDpi xmlns:a14="http://schemas.microsoft.com/office/drawing/2010/main" val="0"/>
              </a:ext>
            </a:extLst>
          </a:blip>
          <a:srcRect l="13631" r="21885"/>
          <a:stretch/>
        </p:blipFill>
        <p:spPr>
          <a:xfrm>
            <a:off x="2127250" y="673099"/>
            <a:ext cx="4735629" cy="4895852"/>
          </a:xfrm>
          <a:prstGeom prst="rect">
            <a:avLst/>
          </a:prstGeom>
        </p:spPr>
      </p:pic>
    </p:spTree>
    <p:extLst>
      <p:ext uri="{BB962C8B-B14F-4D97-AF65-F5344CB8AC3E}">
        <p14:creationId xmlns:p14="http://schemas.microsoft.com/office/powerpoint/2010/main" val="964481588"/>
      </p:ext>
    </p:extLst>
  </p:cSld>
  <p:clrMapOvr>
    <a:masterClrMapping/>
  </p:clrMapOvr>
  <p:transition spd="slow" advClick="0" advTm="4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075"/>
                                        </p:tgtEl>
                                        <p:attrNameLst>
                                          <p:attrName>style.visibility</p:attrName>
                                        </p:attrNameLst>
                                      </p:cBhvr>
                                      <p:to>
                                        <p:strVal val="visible"/>
                                      </p:to>
                                    </p:set>
                                    <p:anim calcmode="lin" valueType="num">
                                      <p:cBhvr>
                                        <p:cTn id="12" dur="500" fill="hold"/>
                                        <p:tgtEl>
                                          <p:spTgt spid="3075"/>
                                        </p:tgtEl>
                                        <p:attrNameLst>
                                          <p:attrName>ppt_w</p:attrName>
                                        </p:attrNameLst>
                                      </p:cBhvr>
                                      <p:tavLst>
                                        <p:tav tm="0">
                                          <p:val>
                                            <p:fltVal val="0"/>
                                          </p:val>
                                        </p:tav>
                                        <p:tav tm="100000">
                                          <p:val>
                                            <p:strVal val="#ppt_w"/>
                                          </p:val>
                                        </p:tav>
                                      </p:tavLst>
                                    </p:anim>
                                    <p:anim calcmode="lin" valueType="num">
                                      <p:cBhvr>
                                        <p:cTn id="13" dur="500" fill="hold"/>
                                        <p:tgtEl>
                                          <p:spTgt spid="3075"/>
                                        </p:tgtEl>
                                        <p:attrNameLst>
                                          <p:attrName>ppt_h</p:attrName>
                                        </p:attrNameLst>
                                      </p:cBhvr>
                                      <p:tavLst>
                                        <p:tav tm="0">
                                          <p:val>
                                            <p:fltVal val="0"/>
                                          </p:val>
                                        </p:tav>
                                        <p:tav tm="100000">
                                          <p:val>
                                            <p:strVal val="#ppt_h"/>
                                          </p:val>
                                        </p:tav>
                                      </p:tavLst>
                                    </p:anim>
                                    <p:animEffect transition="in" filter="fade">
                                      <p:cBhvr>
                                        <p:cTn id="14" dur="500"/>
                                        <p:tgtEl>
                                          <p:spTgt spid="3075"/>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079"/>
                                        </p:tgtEl>
                                        <p:attrNameLst>
                                          <p:attrName>style.visibility</p:attrName>
                                        </p:attrNameLst>
                                      </p:cBhvr>
                                      <p:to>
                                        <p:strVal val="visible"/>
                                      </p:to>
                                    </p:set>
                                    <p:animEffect transition="in" filter="fade">
                                      <p:cBhvr>
                                        <p:cTn id="24" dur="1000"/>
                                        <p:tgtEl>
                                          <p:spTgt spid="3079"/>
                                        </p:tgtEl>
                                      </p:cBhvr>
                                    </p:animEffect>
                                    <p:anim calcmode="lin" valueType="num">
                                      <p:cBhvr>
                                        <p:cTn id="25" dur="1000" fill="hold"/>
                                        <p:tgtEl>
                                          <p:spTgt spid="3079"/>
                                        </p:tgtEl>
                                        <p:attrNameLst>
                                          <p:attrName>ppt_x</p:attrName>
                                        </p:attrNameLst>
                                      </p:cBhvr>
                                      <p:tavLst>
                                        <p:tav tm="0">
                                          <p:val>
                                            <p:strVal val="#ppt_x"/>
                                          </p:val>
                                        </p:tav>
                                        <p:tav tm="100000">
                                          <p:val>
                                            <p:strVal val="#ppt_x"/>
                                          </p:val>
                                        </p:tav>
                                      </p:tavLst>
                                    </p:anim>
                                    <p:anim calcmode="lin" valueType="num">
                                      <p:cBhvr>
                                        <p:cTn id="26" dur="1000" fill="hold"/>
                                        <p:tgtEl>
                                          <p:spTgt spid="307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anim calcmode="lin" valueType="num">
                                      <p:cBhvr>
                                        <p:cTn id="32" dur="1000" fill="hold"/>
                                        <p:tgtEl>
                                          <p:spTgt spid="2"/>
                                        </p:tgtEl>
                                        <p:attrNameLst>
                                          <p:attrName>ppt_x</p:attrName>
                                        </p:attrNameLst>
                                      </p:cBhvr>
                                      <p:tavLst>
                                        <p:tav tm="0">
                                          <p:val>
                                            <p:strVal val="#ppt_x"/>
                                          </p:val>
                                        </p:tav>
                                        <p:tav tm="100000">
                                          <p:val>
                                            <p:strVal val="#ppt_x"/>
                                          </p:val>
                                        </p:tav>
                                      </p:tavLst>
                                    </p:anim>
                                    <p:anim calcmode="lin" valueType="num">
                                      <p:cBhvr>
                                        <p:cTn id="33" dur="1000" fill="hold"/>
                                        <p:tgtEl>
                                          <p:spTgt spid="2"/>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3077"/>
                                        </p:tgtEl>
                                        <p:attrNameLst>
                                          <p:attrName>style.visibility</p:attrName>
                                        </p:attrNameLst>
                                      </p:cBhvr>
                                      <p:to>
                                        <p:strVal val="visible"/>
                                      </p:to>
                                    </p:set>
                                    <p:animEffect transition="in" filter="fade">
                                      <p:cBhvr>
                                        <p:cTn id="36" dur="1000"/>
                                        <p:tgtEl>
                                          <p:spTgt spid="3077"/>
                                        </p:tgtEl>
                                      </p:cBhvr>
                                    </p:animEffect>
                                    <p:anim calcmode="lin" valueType="num">
                                      <p:cBhvr>
                                        <p:cTn id="37" dur="1000" fill="hold"/>
                                        <p:tgtEl>
                                          <p:spTgt spid="3077"/>
                                        </p:tgtEl>
                                        <p:attrNameLst>
                                          <p:attrName>ppt_x</p:attrName>
                                        </p:attrNameLst>
                                      </p:cBhvr>
                                      <p:tavLst>
                                        <p:tav tm="0">
                                          <p:val>
                                            <p:strVal val="#ppt_x"/>
                                          </p:val>
                                        </p:tav>
                                        <p:tav tm="100000">
                                          <p:val>
                                            <p:strVal val="#ppt_x"/>
                                          </p:val>
                                        </p:tav>
                                      </p:tavLst>
                                    </p:anim>
                                    <p:anim calcmode="lin" valueType="num">
                                      <p:cBhvr>
                                        <p:cTn id="38" dur="1000" fill="hold"/>
                                        <p:tgtEl>
                                          <p:spTgt spid="30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animBg="1"/>
      <p:bldP spid="3077" grpId="0" animBg="1"/>
      <p:bldP spid="307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p:nvPr>
            <p:extLst/>
          </p:nvPr>
        </p:nvGraphicFramePr>
        <p:xfrm>
          <a:off x="2721487" y="1632259"/>
          <a:ext cx="6926827" cy="4695569"/>
        </p:xfrm>
        <a:graphic>
          <a:graphicData uri="http://schemas.openxmlformats.org/drawingml/2006/chart">
            <c:chart xmlns:c="http://schemas.openxmlformats.org/drawingml/2006/chart" xmlns:r="http://schemas.openxmlformats.org/officeDocument/2006/relationships" r:id="rId3"/>
          </a:graphicData>
        </a:graphic>
      </p:graphicFrame>
      <p:sp>
        <p:nvSpPr>
          <p:cNvPr id="5" name="Freeform 8"/>
          <p:cNvSpPr>
            <a:spLocks/>
          </p:cNvSpPr>
          <p:nvPr/>
        </p:nvSpPr>
        <p:spPr bwMode="auto">
          <a:xfrm>
            <a:off x="6423025" y="1527175"/>
            <a:ext cx="725488" cy="612775"/>
          </a:xfrm>
          <a:custGeom>
            <a:avLst/>
            <a:gdLst>
              <a:gd name="T0" fmla="*/ 0 w 457"/>
              <a:gd name="T1" fmla="*/ 0 h 386"/>
              <a:gd name="T2" fmla="*/ 457 w 457"/>
              <a:gd name="T3" fmla="*/ 0 h 386"/>
              <a:gd name="T4" fmla="*/ 457 w 457"/>
              <a:gd name="T5" fmla="*/ 257 h 386"/>
              <a:gd name="T6" fmla="*/ 272 w 457"/>
              <a:gd name="T7" fmla="*/ 257 h 386"/>
              <a:gd name="T8" fmla="*/ 229 w 457"/>
              <a:gd name="T9" fmla="*/ 386 h 386"/>
              <a:gd name="T10" fmla="*/ 186 w 457"/>
              <a:gd name="T11" fmla="*/ 257 h 386"/>
              <a:gd name="T12" fmla="*/ 0 w 457"/>
              <a:gd name="T13" fmla="*/ 257 h 386"/>
              <a:gd name="T14" fmla="*/ 0 w 457"/>
              <a:gd name="T15" fmla="*/ 0 h 386"/>
              <a:gd name="T16" fmla="*/ 0 w 457"/>
              <a:gd name="T17"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7" h="386">
                <a:moveTo>
                  <a:pt x="0" y="0"/>
                </a:moveTo>
                <a:lnTo>
                  <a:pt x="457" y="0"/>
                </a:lnTo>
                <a:lnTo>
                  <a:pt x="457" y="257"/>
                </a:lnTo>
                <a:lnTo>
                  <a:pt x="272" y="257"/>
                </a:lnTo>
                <a:lnTo>
                  <a:pt x="229" y="386"/>
                </a:lnTo>
                <a:lnTo>
                  <a:pt x="186" y="257"/>
                </a:lnTo>
                <a:lnTo>
                  <a:pt x="0" y="257"/>
                </a:lnTo>
                <a:lnTo>
                  <a:pt x="0" y="0"/>
                </a:lnTo>
                <a:lnTo>
                  <a:pt x="0" y="0"/>
                </a:lnTo>
                <a:close/>
              </a:path>
            </a:pathLst>
          </a:custGeom>
          <a:solidFill>
            <a:srgbClr val="EA50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6"/>
          <p:cNvSpPr>
            <a:spLocks/>
          </p:cNvSpPr>
          <p:nvPr/>
        </p:nvSpPr>
        <p:spPr bwMode="auto">
          <a:xfrm>
            <a:off x="7669213" y="3763963"/>
            <a:ext cx="723900" cy="612775"/>
          </a:xfrm>
          <a:custGeom>
            <a:avLst/>
            <a:gdLst>
              <a:gd name="T0" fmla="*/ 0 w 456"/>
              <a:gd name="T1" fmla="*/ 0 h 386"/>
              <a:gd name="T2" fmla="*/ 456 w 456"/>
              <a:gd name="T3" fmla="*/ 0 h 386"/>
              <a:gd name="T4" fmla="*/ 456 w 456"/>
              <a:gd name="T5" fmla="*/ 257 h 386"/>
              <a:gd name="T6" fmla="*/ 271 w 456"/>
              <a:gd name="T7" fmla="*/ 257 h 386"/>
              <a:gd name="T8" fmla="*/ 228 w 456"/>
              <a:gd name="T9" fmla="*/ 386 h 386"/>
              <a:gd name="T10" fmla="*/ 185 w 456"/>
              <a:gd name="T11" fmla="*/ 257 h 386"/>
              <a:gd name="T12" fmla="*/ 0 w 456"/>
              <a:gd name="T13" fmla="*/ 257 h 386"/>
              <a:gd name="T14" fmla="*/ 0 w 456"/>
              <a:gd name="T15" fmla="*/ 0 h 386"/>
              <a:gd name="T16" fmla="*/ 0 w 456"/>
              <a:gd name="T17"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6" h="386">
                <a:moveTo>
                  <a:pt x="0" y="0"/>
                </a:moveTo>
                <a:lnTo>
                  <a:pt x="456" y="0"/>
                </a:lnTo>
                <a:lnTo>
                  <a:pt x="456" y="257"/>
                </a:lnTo>
                <a:lnTo>
                  <a:pt x="271" y="257"/>
                </a:lnTo>
                <a:lnTo>
                  <a:pt x="228" y="386"/>
                </a:lnTo>
                <a:lnTo>
                  <a:pt x="185" y="257"/>
                </a:lnTo>
                <a:lnTo>
                  <a:pt x="0" y="257"/>
                </a:lnTo>
                <a:lnTo>
                  <a:pt x="0" y="0"/>
                </a:lnTo>
                <a:lnTo>
                  <a:pt x="0" y="0"/>
                </a:lnTo>
                <a:close/>
              </a:path>
            </a:pathLst>
          </a:custGeom>
          <a:solidFill>
            <a:srgbClr val="7B60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1"/>
          <p:cNvSpPr>
            <a:spLocks/>
          </p:cNvSpPr>
          <p:nvPr/>
        </p:nvSpPr>
        <p:spPr bwMode="auto">
          <a:xfrm>
            <a:off x="6737350" y="2640013"/>
            <a:ext cx="725488" cy="612775"/>
          </a:xfrm>
          <a:custGeom>
            <a:avLst/>
            <a:gdLst>
              <a:gd name="T0" fmla="*/ 0 w 457"/>
              <a:gd name="T1" fmla="*/ 0 h 386"/>
              <a:gd name="T2" fmla="*/ 457 w 457"/>
              <a:gd name="T3" fmla="*/ 0 h 386"/>
              <a:gd name="T4" fmla="*/ 457 w 457"/>
              <a:gd name="T5" fmla="*/ 257 h 386"/>
              <a:gd name="T6" fmla="*/ 271 w 457"/>
              <a:gd name="T7" fmla="*/ 257 h 386"/>
              <a:gd name="T8" fmla="*/ 229 w 457"/>
              <a:gd name="T9" fmla="*/ 386 h 386"/>
              <a:gd name="T10" fmla="*/ 186 w 457"/>
              <a:gd name="T11" fmla="*/ 257 h 386"/>
              <a:gd name="T12" fmla="*/ 0 w 457"/>
              <a:gd name="T13" fmla="*/ 257 h 386"/>
              <a:gd name="T14" fmla="*/ 0 w 457"/>
              <a:gd name="T15" fmla="*/ 0 h 386"/>
              <a:gd name="T16" fmla="*/ 0 w 457"/>
              <a:gd name="T17"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7" h="386">
                <a:moveTo>
                  <a:pt x="0" y="0"/>
                </a:moveTo>
                <a:lnTo>
                  <a:pt x="457" y="0"/>
                </a:lnTo>
                <a:lnTo>
                  <a:pt x="457" y="257"/>
                </a:lnTo>
                <a:lnTo>
                  <a:pt x="271" y="257"/>
                </a:lnTo>
                <a:lnTo>
                  <a:pt x="229" y="386"/>
                </a:lnTo>
                <a:lnTo>
                  <a:pt x="186" y="257"/>
                </a:lnTo>
                <a:lnTo>
                  <a:pt x="0" y="257"/>
                </a:lnTo>
                <a:lnTo>
                  <a:pt x="0" y="0"/>
                </a:lnTo>
                <a:lnTo>
                  <a:pt x="0" y="0"/>
                </a:lnTo>
                <a:close/>
              </a:path>
            </a:pathLst>
          </a:custGeom>
          <a:solidFill>
            <a:srgbClr val="74A7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3"/>
          <p:cNvSpPr>
            <a:spLocks/>
          </p:cNvSpPr>
          <p:nvPr/>
        </p:nvSpPr>
        <p:spPr bwMode="auto">
          <a:xfrm>
            <a:off x="7613650" y="4876800"/>
            <a:ext cx="725488" cy="612775"/>
          </a:xfrm>
          <a:custGeom>
            <a:avLst/>
            <a:gdLst>
              <a:gd name="T0" fmla="*/ 0 w 457"/>
              <a:gd name="T1" fmla="*/ 0 h 386"/>
              <a:gd name="T2" fmla="*/ 457 w 457"/>
              <a:gd name="T3" fmla="*/ 0 h 386"/>
              <a:gd name="T4" fmla="*/ 457 w 457"/>
              <a:gd name="T5" fmla="*/ 257 h 386"/>
              <a:gd name="T6" fmla="*/ 271 w 457"/>
              <a:gd name="T7" fmla="*/ 257 h 386"/>
              <a:gd name="T8" fmla="*/ 229 w 457"/>
              <a:gd name="T9" fmla="*/ 386 h 386"/>
              <a:gd name="T10" fmla="*/ 186 w 457"/>
              <a:gd name="T11" fmla="*/ 257 h 386"/>
              <a:gd name="T12" fmla="*/ 0 w 457"/>
              <a:gd name="T13" fmla="*/ 257 h 386"/>
              <a:gd name="T14" fmla="*/ 0 w 457"/>
              <a:gd name="T15" fmla="*/ 0 h 386"/>
              <a:gd name="T16" fmla="*/ 0 w 457"/>
              <a:gd name="T17"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7" h="386">
                <a:moveTo>
                  <a:pt x="0" y="0"/>
                </a:moveTo>
                <a:lnTo>
                  <a:pt x="457" y="0"/>
                </a:lnTo>
                <a:lnTo>
                  <a:pt x="457" y="257"/>
                </a:lnTo>
                <a:lnTo>
                  <a:pt x="271" y="257"/>
                </a:lnTo>
                <a:lnTo>
                  <a:pt x="229" y="386"/>
                </a:lnTo>
                <a:lnTo>
                  <a:pt x="186" y="257"/>
                </a:lnTo>
                <a:lnTo>
                  <a:pt x="0" y="257"/>
                </a:lnTo>
                <a:lnTo>
                  <a:pt x="0" y="0"/>
                </a:lnTo>
                <a:lnTo>
                  <a:pt x="0" y="0"/>
                </a:lnTo>
                <a:close/>
              </a:path>
            </a:pathLst>
          </a:custGeom>
          <a:solidFill>
            <a:srgbClr val="CCB7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5"/>
          <p:cNvSpPr>
            <a:spLocks/>
          </p:cNvSpPr>
          <p:nvPr/>
        </p:nvSpPr>
        <p:spPr bwMode="auto">
          <a:xfrm>
            <a:off x="4906963" y="1527175"/>
            <a:ext cx="725488" cy="612775"/>
          </a:xfrm>
          <a:custGeom>
            <a:avLst/>
            <a:gdLst>
              <a:gd name="T0" fmla="*/ 0 w 457"/>
              <a:gd name="T1" fmla="*/ 0 h 386"/>
              <a:gd name="T2" fmla="*/ 457 w 457"/>
              <a:gd name="T3" fmla="*/ 0 h 386"/>
              <a:gd name="T4" fmla="*/ 457 w 457"/>
              <a:gd name="T5" fmla="*/ 257 h 386"/>
              <a:gd name="T6" fmla="*/ 271 w 457"/>
              <a:gd name="T7" fmla="*/ 257 h 386"/>
              <a:gd name="T8" fmla="*/ 229 w 457"/>
              <a:gd name="T9" fmla="*/ 386 h 386"/>
              <a:gd name="T10" fmla="*/ 186 w 457"/>
              <a:gd name="T11" fmla="*/ 257 h 386"/>
              <a:gd name="T12" fmla="*/ 0 w 457"/>
              <a:gd name="T13" fmla="*/ 257 h 386"/>
              <a:gd name="T14" fmla="*/ 0 w 457"/>
              <a:gd name="T15" fmla="*/ 0 h 386"/>
              <a:gd name="T16" fmla="*/ 0 w 457"/>
              <a:gd name="T17"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7" h="386">
                <a:moveTo>
                  <a:pt x="0" y="0"/>
                </a:moveTo>
                <a:lnTo>
                  <a:pt x="457" y="0"/>
                </a:lnTo>
                <a:lnTo>
                  <a:pt x="457" y="257"/>
                </a:lnTo>
                <a:lnTo>
                  <a:pt x="271" y="257"/>
                </a:lnTo>
                <a:lnTo>
                  <a:pt x="229" y="386"/>
                </a:lnTo>
                <a:lnTo>
                  <a:pt x="186" y="257"/>
                </a:lnTo>
                <a:lnTo>
                  <a:pt x="0" y="257"/>
                </a:lnTo>
                <a:lnTo>
                  <a:pt x="0" y="0"/>
                </a:lnTo>
                <a:lnTo>
                  <a:pt x="0" y="0"/>
                </a:lnTo>
                <a:close/>
              </a:path>
            </a:pathLst>
          </a:custGeom>
          <a:solidFill>
            <a:srgbClr val="D533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7"/>
          <p:cNvSpPr>
            <a:spLocks/>
          </p:cNvSpPr>
          <p:nvPr/>
        </p:nvSpPr>
        <p:spPr bwMode="auto">
          <a:xfrm>
            <a:off x="5332413" y="2640013"/>
            <a:ext cx="723900" cy="612775"/>
          </a:xfrm>
          <a:custGeom>
            <a:avLst/>
            <a:gdLst>
              <a:gd name="T0" fmla="*/ 0 w 456"/>
              <a:gd name="T1" fmla="*/ 0 h 386"/>
              <a:gd name="T2" fmla="*/ 456 w 456"/>
              <a:gd name="T3" fmla="*/ 0 h 386"/>
              <a:gd name="T4" fmla="*/ 456 w 456"/>
              <a:gd name="T5" fmla="*/ 257 h 386"/>
              <a:gd name="T6" fmla="*/ 271 w 456"/>
              <a:gd name="T7" fmla="*/ 257 h 386"/>
              <a:gd name="T8" fmla="*/ 228 w 456"/>
              <a:gd name="T9" fmla="*/ 386 h 386"/>
              <a:gd name="T10" fmla="*/ 185 w 456"/>
              <a:gd name="T11" fmla="*/ 257 h 386"/>
              <a:gd name="T12" fmla="*/ 0 w 456"/>
              <a:gd name="T13" fmla="*/ 257 h 386"/>
              <a:gd name="T14" fmla="*/ 0 w 456"/>
              <a:gd name="T15" fmla="*/ 0 h 386"/>
              <a:gd name="T16" fmla="*/ 0 w 456"/>
              <a:gd name="T17"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6" h="386">
                <a:moveTo>
                  <a:pt x="0" y="0"/>
                </a:moveTo>
                <a:lnTo>
                  <a:pt x="456" y="0"/>
                </a:lnTo>
                <a:lnTo>
                  <a:pt x="456" y="257"/>
                </a:lnTo>
                <a:lnTo>
                  <a:pt x="271" y="257"/>
                </a:lnTo>
                <a:lnTo>
                  <a:pt x="228" y="386"/>
                </a:lnTo>
                <a:lnTo>
                  <a:pt x="185" y="257"/>
                </a:lnTo>
                <a:lnTo>
                  <a:pt x="0" y="257"/>
                </a:lnTo>
                <a:lnTo>
                  <a:pt x="0" y="0"/>
                </a:lnTo>
                <a:lnTo>
                  <a:pt x="0" y="0"/>
                </a:lnTo>
                <a:close/>
              </a:path>
            </a:pathLst>
          </a:custGeom>
          <a:solidFill>
            <a:srgbClr val="5891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9"/>
          <p:cNvSpPr>
            <a:spLocks/>
          </p:cNvSpPr>
          <p:nvPr/>
        </p:nvSpPr>
        <p:spPr bwMode="auto">
          <a:xfrm>
            <a:off x="4397375" y="3763963"/>
            <a:ext cx="735013" cy="612775"/>
          </a:xfrm>
          <a:custGeom>
            <a:avLst/>
            <a:gdLst>
              <a:gd name="T0" fmla="*/ 0 w 463"/>
              <a:gd name="T1" fmla="*/ 0 h 386"/>
              <a:gd name="T2" fmla="*/ 463 w 463"/>
              <a:gd name="T3" fmla="*/ 0 h 386"/>
              <a:gd name="T4" fmla="*/ 463 w 463"/>
              <a:gd name="T5" fmla="*/ 257 h 386"/>
              <a:gd name="T6" fmla="*/ 278 w 463"/>
              <a:gd name="T7" fmla="*/ 257 h 386"/>
              <a:gd name="T8" fmla="*/ 235 w 463"/>
              <a:gd name="T9" fmla="*/ 386 h 386"/>
              <a:gd name="T10" fmla="*/ 185 w 463"/>
              <a:gd name="T11" fmla="*/ 257 h 386"/>
              <a:gd name="T12" fmla="*/ 0 w 463"/>
              <a:gd name="T13" fmla="*/ 257 h 386"/>
              <a:gd name="T14" fmla="*/ 0 w 463"/>
              <a:gd name="T15" fmla="*/ 0 h 386"/>
              <a:gd name="T16" fmla="*/ 0 w 463"/>
              <a:gd name="T17"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3" h="386">
                <a:moveTo>
                  <a:pt x="0" y="0"/>
                </a:moveTo>
                <a:lnTo>
                  <a:pt x="463" y="0"/>
                </a:lnTo>
                <a:lnTo>
                  <a:pt x="463" y="257"/>
                </a:lnTo>
                <a:lnTo>
                  <a:pt x="278" y="257"/>
                </a:lnTo>
                <a:lnTo>
                  <a:pt x="235" y="386"/>
                </a:lnTo>
                <a:lnTo>
                  <a:pt x="185" y="257"/>
                </a:lnTo>
                <a:lnTo>
                  <a:pt x="0" y="257"/>
                </a:lnTo>
                <a:lnTo>
                  <a:pt x="0" y="0"/>
                </a:lnTo>
                <a:lnTo>
                  <a:pt x="0" y="0"/>
                </a:lnTo>
                <a:close/>
              </a:path>
            </a:pathLst>
          </a:custGeom>
          <a:solidFill>
            <a:srgbClr val="7B60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1"/>
          <p:cNvSpPr>
            <a:spLocks/>
          </p:cNvSpPr>
          <p:nvPr/>
        </p:nvSpPr>
        <p:spPr bwMode="auto">
          <a:xfrm>
            <a:off x="5780088" y="4876800"/>
            <a:ext cx="723900" cy="612775"/>
          </a:xfrm>
          <a:custGeom>
            <a:avLst/>
            <a:gdLst>
              <a:gd name="T0" fmla="*/ 0 w 456"/>
              <a:gd name="T1" fmla="*/ 0 h 386"/>
              <a:gd name="T2" fmla="*/ 456 w 456"/>
              <a:gd name="T3" fmla="*/ 0 h 386"/>
              <a:gd name="T4" fmla="*/ 456 w 456"/>
              <a:gd name="T5" fmla="*/ 257 h 386"/>
              <a:gd name="T6" fmla="*/ 271 w 456"/>
              <a:gd name="T7" fmla="*/ 257 h 386"/>
              <a:gd name="T8" fmla="*/ 228 w 456"/>
              <a:gd name="T9" fmla="*/ 386 h 386"/>
              <a:gd name="T10" fmla="*/ 185 w 456"/>
              <a:gd name="T11" fmla="*/ 257 h 386"/>
              <a:gd name="T12" fmla="*/ 0 w 456"/>
              <a:gd name="T13" fmla="*/ 257 h 386"/>
              <a:gd name="T14" fmla="*/ 0 w 456"/>
              <a:gd name="T15" fmla="*/ 0 h 386"/>
              <a:gd name="T16" fmla="*/ 0 w 456"/>
              <a:gd name="T17"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6" h="386">
                <a:moveTo>
                  <a:pt x="0" y="0"/>
                </a:moveTo>
                <a:lnTo>
                  <a:pt x="456" y="0"/>
                </a:lnTo>
                <a:lnTo>
                  <a:pt x="456" y="257"/>
                </a:lnTo>
                <a:lnTo>
                  <a:pt x="271" y="257"/>
                </a:lnTo>
                <a:lnTo>
                  <a:pt x="228" y="386"/>
                </a:lnTo>
                <a:lnTo>
                  <a:pt x="185" y="257"/>
                </a:lnTo>
                <a:lnTo>
                  <a:pt x="0" y="257"/>
                </a:lnTo>
                <a:lnTo>
                  <a:pt x="0" y="0"/>
                </a:lnTo>
                <a:lnTo>
                  <a:pt x="0" y="0"/>
                </a:lnTo>
                <a:close/>
              </a:path>
            </a:pathLst>
          </a:custGeom>
          <a:solidFill>
            <a:srgbClr val="AF9B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文本框 12"/>
          <p:cNvSpPr txBox="1"/>
          <p:nvPr/>
        </p:nvSpPr>
        <p:spPr>
          <a:xfrm>
            <a:off x="4909176" y="1527175"/>
            <a:ext cx="723275" cy="369332"/>
          </a:xfrm>
          <a:prstGeom prst="rect">
            <a:avLst/>
          </a:prstGeom>
          <a:noFill/>
        </p:spPr>
        <p:txBody>
          <a:bodyPr wrap="none" rtlCol="0">
            <a:spAutoFit/>
          </a:bodyPr>
          <a:lstStyle/>
          <a:p>
            <a:r>
              <a:rPr lang="en-US" altLang="zh-CN" dirty="0" smtClean="0">
                <a:solidFill>
                  <a:schemeClr val="bg1"/>
                </a:solidFill>
                <a:latin typeface="Arial Black" panose="020B0A04020102020204" pitchFamily="34" charset="0"/>
              </a:rPr>
              <a:t>45%</a:t>
            </a:r>
            <a:endParaRPr lang="zh-CN" altLang="en-US" dirty="0">
              <a:solidFill>
                <a:schemeClr val="bg1"/>
              </a:solidFill>
              <a:latin typeface="Arial Black" panose="020B0A04020102020204" pitchFamily="34" charset="0"/>
            </a:endParaRPr>
          </a:p>
        </p:txBody>
      </p:sp>
      <p:sp>
        <p:nvSpPr>
          <p:cNvPr id="14" name="文本框 13"/>
          <p:cNvSpPr txBox="1"/>
          <p:nvPr/>
        </p:nvSpPr>
        <p:spPr>
          <a:xfrm>
            <a:off x="6423025" y="1527175"/>
            <a:ext cx="723275" cy="369332"/>
          </a:xfrm>
          <a:prstGeom prst="rect">
            <a:avLst/>
          </a:prstGeom>
          <a:noFill/>
        </p:spPr>
        <p:txBody>
          <a:bodyPr wrap="none" rtlCol="0">
            <a:spAutoFit/>
          </a:bodyPr>
          <a:lstStyle/>
          <a:p>
            <a:r>
              <a:rPr lang="en-US" altLang="zh-CN" dirty="0" smtClean="0">
                <a:solidFill>
                  <a:schemeClr val="bg1"/>
                </a:solidFill>
                <a:latin typeface="Arial Black" panose="020B0A04020102020204" pitchFamily="34" charset="0"/>
              </a:rPr>
              <a:t>28%</a:t>
            </a:r>
            <a:endParaRPr lang="zh-CN" altLang="en-US" dirty="0">
              <a:solidFill>
                <a:schemeClr val="bg1"/>
              </a:solidFill>
              <a:latin typeface="Arial Black" panose="020B0A04020102020204" pitchFamily="34" charset="0"/>
            </a:endParaRPr>
          </a:p>
        </p:txBody>
      </p:sp>
      <p:sp>
        <p:nvSpPr>
          <p:cNvPr id="15" name="文本框 14"/>
          <p:cNvSpPr txBox="1"/>
          <p:nvPr/>
        </p:nvSpPr>
        <p:spPr>
          <a:xfrm>
            <a:off x="5349993" y="2640013"/>
            <a:ext cx="723275" cy="369332"/>
          </a:xfrm>
          <a:prstGeom prst="rect">
            <a:avLst/>
          </a:prstGeom>
          <a:noFill/>
        </p:spPr>
        <p:txBody>
          <a:bodyPr wrap="none" rtlCol="0">
            <a:spAutoFit/>
          </a:bodyPr>
          <a:lstStyle/>
          <a:p>
            <a:r>
              <a:rPr lang="en-US" altLang="zh-CN" dirty="0">
                <a:solidFill>
                  <a:schemeClr val="bg1"/>
                </a:solidFill>
                <a:latin typeface="Arial Black" panose="020B0A04020102020204" pitchFamily="34" charset="0"/>
              </a:rPr>
              <a:t>3</a:t>
            </a:r>
            <a:r>
              <a:rPr lang="en-US" altLang="zh-CN" dirty="0" smtClean="0">
                <a:solidFill>
                  <a:schemeClr val="bg1"/>
                </a:solidFill>
                <a:latin typeface="Arial Black" panose="020B0A04020102020204" pitchFamily="34" charset="0"/>
              </a:rPr>
              <a:t>5%</a:t>
            </a:r>
            <a:endParaRPr lang="zh-CN" altLang="en-US" dirty="0">
              <a:solidFill>
                <a:schemeClr val="bg1"/>
              </a:solidFill>
              <a:latin typeface="Arial Black" panose="020B0A04020102020204" pitchFamily="34" charset="0"/>
            </a:endParaRPr>
          </a:p>
        </p:txBody>
      </p:sp>
      <p:sp>
        <p:nvSpPr>
          <p:cNvPr id="16" name="文本框 15"/>
          <p:cNvSpPr txBox="1"/>
          <p:nvPr/>
        </p:nvSpPr>
        <p:spPr>
          <a:xfrm>
            <a:off x="6720395" y="2640013"/>
            <a:ext cx="723275" cy="369332"/>
          </a:xfrm>
          <a:prstGeom prst="rect">
            <a:avLst/>
          </a:prstGeom>
          <a:noFill/>
        </p:spPr>
        <p:txBody>
          <a:bodyPr wrap="none" rtlCol="0">
            <a:spAutoFit/>
          </a:bodyPr>
          <a:lstStyle/>
          <a:p>
            <a:r>
              <a:rPr lang="en-US" altLang="zh-CN" dirty="0" smtClean="0">
                <a:solidFill>
                  <a:schemeClr val="bg1"/>
                </a:solidFill>
                <a:latin typeface="Arial Black" panose="020B0A04020102020204" pitchFamily="34" charset="0"/>
              </a:rPr>
              <a:t>18%</a:t>
            </a:r>
            <a:endParaRPr lang="zh-CN" altLang="en-US" dirty="0">
              <a:solidFill>
                <a:schemeClr val="bg1"/>
              </a:solidFill>
              <a:latin typeface="Arial Black" panose="020B0A04020102020204" pitchFamily="34" charset="0"/>
            </a:endParaRPr>
          </a:p>
        </p:txBody>
      </p:sp>
      <p:sp>
        <p:nvSpPr>
          <p:cNvPr id="17" name="文本框 16"/>
          <p:cNvSpPr txBox="1"/>
          <p:nvPr/>
        </p:nvSpPr>
        <p:spPr>
          <a:xfrm>
            <a:off x="4397375" y="3763963"/>
            <a:ext cx="723275" cy="369332"/>
          </a:xfrm>
          <a:prstGeom prst="rect">
            <a:avLst/>
          </a:prstGeom>
          <a:noFill/>
        </p:spPr>
        <p:txBody>
          <a:bodyPr wrap="none" rtlCol="0">
            <a:spAutoFit/>
          </a:bodyPr>
          <a:lstStyle/>
          <a:p>
            <a:r>
              <a:rPr lang="en-US" altLang="zh-CN" dirty="0" smtClean="0">
                <a:solidFill>
                  <a:schemeClr val="bg1"/>
                </a:solidFill>
                <a:latin typeface="Arial Black" panose="020B0A04020102020204" pitchFamily="34" charset="0"/>
              </a:rPr>
              <a:t>25%</a:t>
            </a:r>
            <a:endParaRPr lang="zh-CN" altLang="en-US" dirty="0">
              <a:solidFill>
                <a:schemeClr val="bg1"/>
              </a:solidFill>
              <a:latin typeface="Arial Black" panose="020B0A04020102020204" pitchFamily="34" charset="0"/>
            </a:endParaRPr>
          </a:p>
        </p:txBody>
      </p:sp>
      <p:sp>
        <p:nvSpPr>
          <p:cNvPr id="18" name="文本框 17"/>
          <p:cNvSpPr txBox="1"/>
          <p:nvPr/>
        </p:nvSpPr>
        <p:spPr>
          <a:xfrm>
            <a:off x="7669838" y="3763963"/>
            <a:ext cx="723275" cy="369332"/>
          </a:xfrm>
          <a:prstGeom prst="rect">
            <a:avLst/>
          </a:prstGeom>
          <a:noFill/>
        </p:spPr>
        <p:txBody>
          <a:bodyPr wrap="none" rtlCol="0">
            <a:spAutoFit/>
          </a:bodyPr>
          <a:lstStyle/>
          <a:p>
            <a:r>
              <a:rPr lang="en-US" altLang="zh-CN" dirty="0" smtClean="0">
                <a:solidFill>
                  <a:schemeClr val="bg1"/>
                </a:solidFill>
                <a:latin typeface="Arial Black" panose="020B0A04020102020204" pitchFamily="34" charset="0"/>
              </a:rPr>
              <a:t>44%</a:t>
            </a:r>
            <a:endParaRPr lang="zh-CN" altLang="en-US" dirty="0">
              <a:solidFill>
                <a:schemeClr val="bg1"/>
              </a:solidFill>
              <a:latin typeface="Arial Black" panose="020B0A04020102020204" pitchFamily="34" charset="0"/>
            </a:endParaRPr>
          </a:p>
        </p:txBody>
      </p:sp>
      <p:sp>
        <p:nvSpPr>
          <p:cNvPr id="19" name="文本框 18"/>
          <p:cNvSpPr txBox="1"/>
          <p:nvPr/>
        </p:nvSpPr>
        <p:spPr>
          <a:xfrm>
            <a:off x="7622338" y="4888675"/>
            <a:ext cx="723275" cy="369332"/>
          </a:xfrm>
          <a:prstGeom prst="rect">
            <a:avLst/>
          </a:prstGeom>
          <a:noFill/>
        </p:spPr>
        <p:txBody>
          <a:bodyPr wrap="none" rtlCol="0">
            <a:spAutoFit/>
          </a:bodyPr>
          <a:lstStyle/>
          <a:p>
            <a:r>
              <a:rPr lang="en-US" altLang="zh-CN" dirty="0">
                <a:solidFill>
                  <a:schemeClr val="bg1"/>
                </a:solidFill>
                <a:latin typeface="Arial Black" panose="020B0A04020102020204" pitchFamily="34" charset="0"/>
              </a:rPr>
              <a:t>2</a:t>
            </a:r>
            <a:r>
              <a:rPr lang="en-US" altLang="zh-CN" dirty="0" smtClean="0">
                <a:solidFill>
                  <a:schemeClr val="bg1"/>
                </a:solidFill>
                <a:latin typeface="Arial Black" panose="020B0A04020102020204" pitchFamily="34" charset="0"/>
              </a:rPr>
              <a:t>4%</a:t>
            </a:r>
            <a:endParaRPr lang="zh-CN" altLang="en-US" dirty="0">
              <a:solidFill>
                <a:schemeClr val="bg1"/>
              </a:solidFill>
              <a:latin typeface="Arial Black" panose="020B0A04020102020204" pitchFamily="34" charset="0"/>
            </a:endParaRPr>
          </a:p>
        </p:txBody>
      </p:sp>
      <p:sp>
        <p:nvSpPr>
          <p:cNvPr id="20" name="文本框 19"/>
          <p:cNvSpPr txBox="1"/>
          <p:nvPr/>
        </p:nvSpPr>
        <p:spPr>
          <a:xfrm>
            <a:off x="5789401" y="4888675"/>
            <a:ext cx="723275" cy="369332"/>
          </a:xfrm>
          <a:prstGeom prst="rect">
            <a:avLst/>
          </a:prstGeom>
          <a:noFill/>
        </p:spPr>
        <p:txBody>
          <a:bodyPr wrap="none" rtlCol="0">
            <a:spAutoFit/>
          </a:bodyPr>
          <a:lstStyle/>
          <a:p>
            <a:r>
              <a:rPr lang="en-US" altLang="zh-CN" dirty="0" smtClean="0">
                <a:solidFill>
                  <a:schemeClr val="bg1"/>
                </a:solidFill>
                <a:latin typeface="Arial Black" panose="020B0A04020102020204" pitchFamily="34" charset="0"/>
              </a:rPr>
              <a:t>43%</a:t>
            </a:r>
            <a:endParaRPr lang="zh-CN" altLang="en-US" dirty="0">
              <a:solidFill>
                <a:schemeClr val="bg1"/>
              </a:solidFill>
              <a:latin typeface="Arial Black" panose="020B0A04020102020204" pitchFamily="34" charset="0"/>
            </a:endParaRPr>
          </a:p>
        </p:txBody>
      </p:sp>
      <p:grpSp>
        <p:nvGrpSpPr>
          <p:cNvPr id="3" name="组合 2"/>
          <p:cNvGrpSpPr/>
          <p:nvPr/>
        </p:nvGrpSpPr>
        <p:grpSpPr>
          <a:xfrm>
            <a:off x="1" y="336177"/>
            <a:ext cx="3030876" cy="376518"/>
            <a:chOff x="1" y="336177"/>
            <a:chExt cx="3030876" cy="376518"/>
          </a:xfrm>
        </p:grpSpPr>
        <p:sp>
          <p:nvSpPr>
            <p:cNvPr id="21" name="矩形 20"/>
            <p:cNvSpPr/>
            <p:nvPr/>
          </p:nvSpPr>
          <p:spPr>
            <a:xfrm>
              <a:off x="1" y="336177"/>
              <a:ext cx="820270" cy="37651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820271" y="336177"/>
              <a:ext cx="2210606" cy="37651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框 1"/>
            <p:cNvSpPr txBox="1"/>
            <p:nvPr/>
          </p:nvSpPr>
          <p:spPr>
            <a:xfrm>
              <a:off x="923013" y="343363"/>
              <a:ext cx="2107863" cy="369332"/>
            </a:xfrm>
            <a:prstGeom prst="rect">
              <a:avLst/>
            </a:prstGeom>
            <a:noFill/>
          </p:spPr>
          <p:txBody>
            <a:bodyPr wrap="square" rtlCol="0">
              <a:spAutoFit/>
            </a:bodyPr>
            <a:lstStyle/>
            <a:p>
              <a:r>
                <a:rPr lang="zh-CN" altLang="en-US" dirty="0">
                  <a:solidFill>
                    <a:schemeClr val="bg1"/>
                  </a:solidFill>
                  <a:latin typeface="方正兰亭黑简体" panose="02000000000000000000" pitchFamily="2" charset="-122"/>
                  <a:ea typeface="方正兰亭黑简体" panose="02000000000000000000" pitchFamily="2" charset="-122"/>
                </a:rPr>
                <a:t>点</a:t>
              </a:r>
              <a:r>
                <a:rPr lang="zh-CN" altLang="en-US" dirty="0" smtClean="0">
                  <a:solidFill>
                    <a:schemeClr val="bg1"/>
                  </a:solidFill>
                  <a:latin typeface="方正兰亭黑简体" panose="02000000000000000000" pitchFamily="2" charset="-122"/>
                  <a:ea typeface="方正兰亭黑简体" panose="02000000000000000000" pitchFamily="2" charset="-122"/>
                </a:rPr>
                <a:t>此输入文本内容</a:t>
              </a:r>
              <a:endParaRPr lang="zh-CN" altLang="en-US" dirty="0">
                <a:solidFill>
                  <a:schemeClr val="bg1"/>
                </a:solidFill>
                <a:latin typeface="方正兰亭黑简体" panose="02000000000000000000" pitchFamily="2" charset="-122"/>
                <a:ea typeface="方正兰亭黑简体" panose="02000000000000000000" pitchFamily="2" charset="-122"/>
              </a:endParaRPr>
            </a:p>
          </p:txBody>
        </p:sp>
      </p:grpSp>
    </p:spTree>
    <p:extLst>
      <p:ext uri="{BB962C8B-B14F-4D97-AF65-F5344CB8AC3E}">
        <p14:creationId xmlns:p14="http://schemas.microsoft.com/office/powerpoint/2010/main" val="3645862905"/>
      </p:ext>
    </p:extLst>
  </p:cSld>
  <p:clrMapOvr>
    <a:masterClrMapping/>
  </p:clrMapOvr>
  <mc:AlternateContent xmlns:mc="http://schemas.openxmlformats.org/markup-compatibility/2006">
    <mc:Choice xmlns:p14="http://schemas.microsoft.com/office/powerpoint/2010/main" Requires="p14">
      <p:transition spd="slow" advClick="0" advTm="4000">
        <p14:flash/>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2000"/>
                                        <p:tgtEl>
                                          <p:spTgt spid="5"/>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ircle(in)">
                                      <p:cBhvr>
                                        <p:cTn id="13" dur="2000"/>
                                        <p:tgtEl>
                                          <p:spTgt spid="6"/>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circle(in)">
                                      <p:cBhvr>
                                        <p:cTn id="16" dur="2000"/>
                                        <p:tgtEl>
                                          <p:spTgt spid="7"/>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ircle(in)">
                                      <p:cBhvr>
                                        <p:cTn id="19" dur="2000"/>
                                        <p:tgtEl>
                                          <p:spTgt spid="8"/>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2000"/>
                                        <p:tgtEl>
                                          <p:spTgt spid="9"/>
                                        </p:tgtEl>
                                      </p:cBhvr>
                                    </p:animEffect>
                                  </p:childTnLst>
                                </p:cTn>
                              </p:par>
                              <p:par>
                                <p:cTn id="23" presetID="6" presetClass="entr" presetSubtype="16"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circle(in)">
                                      <p:cBhvr>
                                        <p:cTn id="25" dur="2000"/>
                                        <p:tgtEl>
                                          <p:spTgt spid="10"/>
                                        </p:tgtEl>
                                      </p:cBhvr>
                                    </p:animEffect>
                                  </p:childTnLst>
                                </p:cTn>
                              </p:par>
                              <p:par>
                                <p:cTn id="26" presetID="6" presetClass="entr" presetSubtype="16"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circle(in)">
                                      <p:cBhvr>
                                        <p:cTn id="28" dur="2000"/>
                                        <p:tgtEl>
                                          <p:spTgt spid="11"/>
                                        </p:tgtEl>
                                      </p:cBhvr>
                                    </p:animEffect>
                                  </p:childTnLst>
                                </p:cTn>
                              </p:par>
                              <p:par>
                                <p:cTn id="29" presetID="6" presetClass="entr" presetSubtype="16"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circle(in)">
                                      <p:cBhvr>
                                        <p:cTn id="31" dur="2000"/>
                                        <p:tgtEl>
                                          <p:spTgt spid="12"/>
                                        </p:tgtEl>
                                      </p:cBhvr>
                                    </p:animEffect>
                                  </p:childTnLst>
                                </p:cTn>
                              </p:par>
                              <p:par>
                                <p:cTn id="32" presetID="6" presetClass="entr" presetSubtype="16"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circle(in)">
                                      <p:cBhvr>
                                        <p:cTn id="34" dur="2000"/>
                                        <p:tgtEl>
                                          <p:spTgt spid="13"/>
                                        </p:tgtEl>
                                      </p:cBhvr>
                                    </p:animEffect>
                                  </p:childTnLst>
                                </p:cTn>
                              </p:par>
                              <p:par>
                                <p:cTn id="35" presetID="6" presetClass="entr" presetSubtype="16"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circle(in)">
                                      <p:cBhvr>
                                        <p:cTn id="37" dur="2000"/>
                                        <p:tgtEl>
                                          <p:spTgt spid="14"/>
                                        </p:tgtEl>
                                      </p:cBhvr>
                                    </p:animEffect>
                                  </p:childTnLst>
                                </p:cTn>
                              </p:par>
                              <p:par>
                                <p:cTn id="38" presetID="6" presetClass="entr" presetSubtype="16"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circle(in)">
                                      <p:cBhvr>
                                        <p:cTn id="40" dur="2000"/>
                                        <p:tgtEl>
                                          <p:spTgt spid="15"/>
                                        </p:tgtEl>
                                      </p:cBhvr>
                                    </p:animEffect>
                                  </p:childTnLst>
                                </p:cTn>
                              </p:par>
                              <p:par>
                                <p:cTn id="41" presetID="6" presetClass="entr" presetSubtype="16"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circle(in)">
                                      <p:cBhvr>
                                        <p:cTn id="43" dur="2000"/>
                                        <p:tgtEl>
                                          <p:spTgt spid="16"/>
                                        </p:tgtEl>
                                      </p:cBhvr>
                                    </p:animEffect>
                                  </p:childTnLst>
                                </p:cTn>
                              </p:par>
                              <p:par>
                                <p:cTn id="44" presetID="6" presetClass="entr" presetSubtype="16"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circle(in)">
                                      <p:cBhvr>
                                        <p:cTn id="46" dur="2000"/>
                                        <p:tgtEl>
                                          <p:spTgt spid="17"/>
                                        </p:tgtEl>
                                      </p:cBhvr>
                                    </p:animEffect>
                                  </p:childTnLst>
                                </p:cTn>
                              </p:par>
                              <p:par>
                                <p:cTn id="47" presetID="6" presetClass="entr" presetSubtype="16"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circle(in)">
                                      <p:cBhvr>
                                        <p:cTn id="49" dur="2000"/>
                                        <p:tgtEl>
                                          <p:spTgt spid="18"/>
                                        </p:tgtEl>
                                      </p:cBhvr>
                                    </p:animEffect>
                                  </p:childTnLst>
                                </p:cTn>
                              </p:par>
                              <p:par>
                                <p:cTn id="50" presetID="6" presetClass="entr" presetSubtype="16"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circle(in)">
                                      <p:cBhvr>
                                        <p:cTn id="52" dur="2000"/>
                                        <p:tgtEl>
                                          <p:spTgt spid="19"/>
                                        </p:tgtEl>
                                      </p:cBhvr>
                                    </p:animEffect>
                                  </p:childTnLst>
                                </p:cTn>
                              </p:par>
                              <p:par>
                                <p:cTn id="53" presetID="6" presetClass="entr" presetSubtype="16"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circle(in)">
                                      <p:cBhvr>
                                        <p:cTn id="55" dur="2000"/>
                                        <p:tgtEl>
                                          <p:spTgt spid="20"/>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3"/>
                                        </p:tgtEl>
                                        <p:attrNameLst>
                                          <p:attrName>style.visibility</p:attrName>
                                        </p:attrNameLst>
                                      </p:cBhvr>
                                      <p:to>
                                        <p:strVal val="visible"/>
                                      </p:to>
                                    </p:set>
                                    <p:animEffect transition="in" filter="fade">
                                      <p:cBhvr>
                                        <p:cTn id="6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5" grpId="0" animBg="1"/>
      <p:bldP spid="6" grpId="0" animBg="1"/>
      <p:bldP spid="7" grpId="0" animBg="1"/>
      <p:bldP spid="8" grpId="0" animBg="1"/>
      <p:bldP spid="9" grpId="0" animBg="1"/>
      <p:bldP spid="10" grpId="0" animBg="1"/>
      <p:bldP spid="11" grpId="0" animBg="1"/>
      <p:bldP spid="12" grpId="0" animBg="1"/>
      <p:bldP spid="13" grpId="0"/>
      <p:bldP spid="14" grpId="0"/>
      <p:bldP spid="15" grpId="0"/>
      <p:bldP spid="16" grpId="0"/>
      <p:bldP spid="17" grpId="0"/>
      <p:bldP spid="18" grpId="0"/>
      <p:bldP spid="19" grpId="0"/>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154"/>
          <p:cNvSpPr/>
          <p:nvPr/>
        </p:nvSpPr>
        <p:spPr>
          <a:xfrm>
            <a:off x="2790825" y="2497139"/>
            <a:ext cx="1809750" cy="420687"/>
          </a:xfrm>
          <a:prstGeom prst="round2Same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chemeClr val="tx1">
                    <a:lumMod val="75000"/>
                    <a:lumOff val="25000"/>
                  </a:schemeClr>
                </a:solidFill>
              </a:rPr>
              <a:t>标题</a:t>
            </a:r>
            <a:endParaRPr lang="en-US" sz="2000" dirty="0">
              <a:solidFill>
                <a:schemeClr val="tx1">
                  <a:lumMod val="75000"/>
                  <a:lumOff val="25000"/>
                </a:schemeClr>
              </a:solidFill>
            </a:endParaRPr>
          </a:p>
        </p:txBody>
      </p:sp>
      <p:sp>
        <p:nvSpPr>
          <p:cNvPr id="2052" name="Freeform 116"/>
          <p:cNvSpPr>
            <a:spLocks noEditPoints="1"/>
          </p:cNvSpPr>
          <p:nvPr/>
        </p:nvSpPr>
        <p:spPr bwMode="auto">
          <a:xfrm>
            <a:off x="3455988" y="1944689"/>
            <a:ext cx="442912" cy="357187"/>
          </a:xfrm>
          <a:custGeom>
            <a:avLst/>
            <a:gdLst>
              <a:gd name="T0" fmla="*/ 55 w 57"/>
              <a:gd name="T1" fmla="*/ 27 h 46"/>
              <a:gd name="T2" fmla="*/ 54 w 57"/>
              <a:gd name="T3" fmla="*/ 27 h 46"/>
              <a:gd name="T4" fmla="*/ 54 w 57"/>
              <a:gd name="T5" fmla="*/ 27 h 46"/>
              <a:gd name="T6" fmla="*/ 53 w 57"/>
              <a:gd name="T7" fmla="*/ 27 h 46"/>
              <a:gd name="T8" fmla="*/ 28 w 57"/>
              <a:gd name="T9" fmla="*/ 6 h 46"/>
              <a:gd name="T10" fmla="*/ 4 w 57"/>
              <a:gd name="T11" fmla="*/ 27 h 46"/>
              <a:gd name="T12" fmla="*/ 3 w 57"/>
              <a:gd name="T13" fmla="*/ 27 h 46"/>
              <a:gd name="T14" fmla="*/ 2 w 57"/>
              <a:gd name="T15" fmla="*/ 27 h 46"/>
              <a:gd name="T16" fmla="*/ 0 w 57"/>
              <a:gd name="T17" fmla="*/ 24 h 46"/>
              <a:gd name="T18" fmla="*/ 0 w 57"/>
              <a:gd name="T19" fmla="*/ 23 h 46"/>
              <a:gd name="T20" fmla="*/ 26 w 57"/>
              <a:gd name="T21" fmla="*/ 1 h 46"/>
              <a:gd name="T22" fmla="*/ 31 w 57"/>
              <a:gd name="T23" fmla="*/ 1 h 46"/>
              <a:gd name="T24" fmla="*/ 40 w 57"/>
              <a:gd name="T25" fmla="*/ 8 h 46"/>
              <a:gd name="T26" fmla="*/ 40 w 57"/>
              <a:gd name="T27" fmla="*/ 1 h 46"/>
              <a:gd name="T28" fmla="*/ 41 w 57"/>
              <a:gd name="T29" fmla="*/ 0 h 46"/>
              <a:gd name="T30" fmla="*/ 48 w 57"/>
              <a:gd name="T31" fmla="*/ 0 h 46"/>
              <a:gd name="T32" fmla="*/ 49 w 57"/>
              <a:gd name="T33" fmla="*/ 1 h 46"/>
              <a:gd name="T34" fmla="*/ 49 w 57"/>
              <a:gd name="T35" fmla="*/ 16 h 46"/>
              <a:gd name="T36" fmla="*/ 57 w 57"/>
              <a:gd name="T37" fmla="*/ 23 h 46"/>
              <a:gd name="T38" fmla="*/ 57 w 57"/>
              <a:gd name="T39" fmla="*/ 24 h 46"/>
              <a:gd name="T40" fmla="*/ 55 w 57"/>
              <a:gd name="T41" fmla="*/ 27 h 46"/>
              <a:gd name="T42" fmla="*/ 49 w 57"/>
              <a:gd name="T43" fmla="*/ 44 h 46"/>
              <a:gd name="T44" fmla="*/ 47 w 57"/>
              <a:gd name="T45" fmla="*/ 46 h 46"/>
              <a:gd name="T46" fmla="*/ 33 w 57"/>
              <a:gd name="T47" fmla="*/ 46 h 46"/>
              <a:gd name="T48" fmla="*/ 33 w 57"/>
              <a:gd name="T49" fmla="*/ 32 h 46"/>
              <a:gd name="T50" fmla="*/ 24 w 57"/>
              <a:gd name="T51" fmla="*/ 32 h 46"/>
              <a:gd name="T52" fmla="*/ 24 w 57"/>
              <a:gd name="T53" fmla="*/ 46 h 46"/>
              <a:gd name="T54" fmla="*/ 10 w 57"/>
              <a:gd name="T55" fmla="*/ 46 h 46"/>
              <a:gd name="T56" fmla="*/ 8 w 57"/>
              <a:gd name="T57" fmla="*/ 44 h 46"/>
              <a:gd name="T58" fmla="*/ 8 w 57"/>
              <a:gd name="T59" fmla="*/ 27 h 46"/>
              <a:gd name="T60" fmla="*/ 8 w 57"/>
              <a:gd name="T61" fmla="*/ 26 h 46"/>
              <a:gd name="T62" fmla="*/ 28 w 57"/>
              <a:gd name="T63" fmla="*/ 9 h 46"/>
              <a:gd name="T64" fmla="*/ 49 w 57"/>
              <a:gd name="T65" fmla="*/ 26 h 46"/>
              <a:gd name="T66" fmla="*/ 49 w 57"/>
              <a:gd name="T67" fmla="*/ 27 h 46"/>
              <a:gd name="T68" fmla="*/ 49 w 57"/>
              <a:gd name="T69" fmla="*/ 44 h 4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Round Same Side Corner Rectangle 154"/>
          <p:cNvSpPr/>
          <p:nvPr/>
        </p:nvSpPr>
        <p:spPr>
          <a:xfrm>
            <a:off x="5181600" y="2497139"/>
            <a:ext cx="1809750" cy="420687"/>
          </a:xfrm>
          <a:prstGeom prst="round2Same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chemeClr val="tx1">
                    <a:lumMod val="75000"/>
                    <a:lumOff val="25000"/>
                  </a:schemeClr>
                </a:solidFill>
              </a:rPr>
              <a:t>标题</a:t>
            </a:r>
            <a:endParaRPr lang="en-US" altLang="zh-CN" sz="2000" dirty="0">
              <a:solidFill>
                <a:schemeClr val="tx1">
                  <a:lumMod val="75000"/>
                  <a:lumOff val="25000"/>
                </a:schemeClr>
              </a:solidFill>
            </a:endParaRPr>
          </a:p>
        </p:txBody>
      </p:sp>
      <p:sp>
        <p:nvSpPr>
          <p:cNvPr id="9" name="Round Same Side Corner Rectangle 154"/>
          <p:cNvSpPr/>
          <p:nvPr/>
        </p:nvSpPr>
        <p:spPr>
          <a:xfrm>
            <a:off x="7572375" y="2497139"/>
            <a:ext cx="1809750" cy="420687"/>
          </a:xfrm>
          <a:prstGeom prst="round2Same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chemeClr val="tx1">
                    <a:lumMod val="75000"/>
                    <a:lumOff val="25000"/>
                  </a:schemeClr>
                </a:solidFill>
              </a:rPr>
              <a:t>标题</a:t>
            </a:r>
            <a:endParaRPr lang="en-US" altLang="zh-CN" sz="2000" dirty="0">
              <a:solidFill>
                <a:schemeClr val="tx1">
                  <a:lumMod val="75000"/>
                  <a:lumOff val="25000"/>
                </a:schemeClr>
              </a:solidFill>
            </a:endParaRPr>
          </a:p>
        </p:txBody>
      </p:sp>
      <p:sp>
        <p:nvSpPr>
          <p:cNvPr id="11" name="Round Same Side Corner Rectangle 154"/>
          <p:cNvSpPr/>
          <p:nvPr/>
        </p:nvSpPr>
        <p:spPr>
          <a:xfrm>
            <a:off x="2790825" y="4708525"/>
            <a:ext cx="1809750" cy="419100"/>
          </a:xfrm>
          <a:prstGeom prst="round2Same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chemeClr val="tx1">
                    <a:lumMod val="75000"/>
                    <a:lumOff val="25000"/>
                  </a:schemeClr>
                </a:solidFill>
              </a:rPr>
              <a:t>标题</a:t>
            </a:r>
            <a:endParaRPr lang="en-US" altLang="zh-CN" sz="2000" dirty="0">
              <a:solidFill>
                <a:schemeClr val="tx1">
                  <a:lumMod val="75000"/>
                  <a:lumOff val="25000"/>
                </a:schemeClr>
              </a:solidFill>
            </a:endParaRPr>
          </a:p>
        </p:txBody>
      </p:sp>
      <p:sp>
        <p:nvSpPr>
          <p:cNvPr id="13" name="Round Same Side Corner Rectangle 154"/>
          <p:cNvSpPr/>
          <p:nvPr/>
        </p:nvSpPr>
        <p:spPr>
          <a:xfrm>
            <a:off x="5181600" y="4708525"/>
            <a:ext cx="1809750" cy="419100"/>
          </a:xfrm>
          <a:prstGeom prst="round2Same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chemeClr val="tx1">
                    <a:lumMod val="75000"/>
                    <a:lumOff val="25000"/>
                  </a:schemeClr>
                </a:solidFill>
              </a:rPr>
              <a:t>标题</a:t>
            </a:r>
            <a:endParaRPr lang="en-US" altLang="zh-CN" sz="2000" dirty="0">
              <a:solidFill>
                <a:schemeClr val="tx1">
                  <a:lumMod val="75000"/>
                  <a:lumOff val="25000"/>
                </a:schemeClr>
              </a:solidFill>
            </a:endParaRPr>
          </a:p>
        </p:txBody>
      </p:sp>
      <p:sp>
        <p:nvSpPr>
          <p:cNvPr id="15" name="Round Same Side Corner Rectangle 154"/>
          <p:cNvSpPr/>
          <p:nvPr/>
        </p:nvSpPr>
        <p:spPr>
          <a:xfrm>
            <a:off x="7572375" y="4708525"/>
            <a:ext cx="1809750" cy="419100"/>
          </a:xfrm>
          <a:prstGeom prst="round2Same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chemeClr val="tx1">
                    <a:lumMod val="75000"/>
                    <a:lumOff val="25000"/>
                  </a:schemeClr>
                </a:solidFill>
              </a:rPr>
              <a:t>标题</a:t>
            </a:r>
            <a:endParaRPr lang="en-US" altLang="zh-CN" sz="2000" dirty="0">
              <a:solidFill>
                <a:schemeClr val="tx1">
                  <a:lumMod val="75000"/>
                  <a:lumOff val="25000"/>
                </a:schemeClr>
              </a:solidFill>
            </a:endParaRPr>
          </a:p>
        </p:txBody>
      </p:sp>
      <p:sp>
        <p:nvSpPr>
          <p:cNvPr id="16" name="Freeform 105"/>
          <p:cNvSpPr>
            <a:spLocks noEditPoints="1"/>
          </p:cNvSpPr>
          <p:nvPr/>
        </p:nvSpPr>
        <p:spPr bwMode="auto">
          <a:xfrm>
            <a:off x="5861050" y="1898651"/>
            <a:ext cx="407988" cy="403225"/>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accent2"/>
          </a:solidFill>
          <a:ln w="9525">
            <a:noFill/>
            <a:round/>
            <a:headEnd/>
            <a:tailEnd/>
          </a:ln>
        </p:spPr>
        <p:txBody>
          <a:bodyPr/>
          <a:lstStyle/>
          <a:p>
            <a:pPr>
              <a:defRPr/>
            </a:pPr>
            <a:endParaRPr lang="en-US" dirty="0">
              <a:solidFill>
                <a:schemeClr val="accent3">
                  <a:lumMod val="50000"/>
                </a:schemeClr>
              </a:solidFill>
            </a:endParaRPr>
          </a:p>
        </p:txBody>
      </p:sp>
      <p:sp>
        <p:nvSpPr>
          <p:cNvPr id="17" name="Freeform 15"/>
          <p:cNvSpPr>
            <a:spLocks noEditPoints="1"/>
          </p:cNvSpPr>
          <p:nvPr/>
        </p:nvSpPr>
        <p:spPr bwMode="auto">
          <a:xfrm>
            <a:off x="8237538" y="1973263"/>
            <a:ext cx="436562" cy="328612"/>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accent3"/>
          </a:solidFill>
          <a:ln w="9525">
            <a:noFill/>
            <a:round/>
            <a:headEnd/>
            <a:tailEnd/>
          </a:ln>
        </p:spPr>
        <p:txBody>
          <a:bodyPr/>
          <a:lstStyle/>
          <a:p>
            <a:pPr>
              <a:defRPr/>
            </a:pPr>
            <a:endParaRPr lang="en-US"/>
          </a:p>
        </p:txBody>
      </p:sp>
      <p:sp>
        <p:nvSpPr>
          <p:cNvPr id="2060" name="Freeform 57"/>
          <p:cNvSpPr>
            <a:spLocks noEditPoints="1"/>
          </p:cNvSpPr>
          <p:nvPr/>
        </p:nvSpPr>
        <p:spPr bwMode="auto">
          <a:xfrm>
            <a:off x="3492500" y="4110038"/>
            <a:ext cx="406400" cy="406400"/>
          </a:xfrm>
          <a:custGeom>
            <a:avLst/>
            <a:gdLst>
              <a:gd name="T0" fmla="*/ 55 w 55"/>
              <a:gd name="T1" fmla="*/ 31 h 55"/>
              <a:gd name="T2" fmla="*/ 54 w 55"/>
              <a:gd name="T3" fmla="*/ 33 h 55"/>
              <a:gd name="T4" fmla="*/ 47 w 55"/>
              <a:gd name="T5" fmla="*/ 34 h 55"/>
              <a:gd name="T6" fmla="*/ 46 w 55"/>
              <a:gd name="T7" fmla="*/ 37 h 55"/>
              <a:gd name="T8" fmla="*/ 49 w 55"/>
              <a:gd name="T9" fmla="*/ 42 h 55"/>
              <a:gd name="T10" fmla="*/ 50 w 55"/>
              <a:gd name="T11" fmla="*/ 43 h 55"/>
              <a:gd name="T12" fmla="*/ 49 w 55"/>
              <a:gd name="T13" fmla="*/ 44 h 55"/>
              <a:gd name="T14" fmla="*/ 43 w 55"/>
              <a:gd name="T15" fmla="*/ 50 h 55"/>
              <a:gd name="T16" fmla="*/ 42 w 55"/>
              <a:gd name="T17" fmla="*/ 50 h 55"/>
              <a:gd name="T18" fmla="*/ 37 w 55"/>
              <a:gd name="T19" fmla="*/ 46 h 55"/>
              <a:gd name="T20" fmla="*/ 33 w 55"/>
              <a:gd name="T21" fmla="*/ 47 h 55"/>
              <a:gd name="T22" fmla="*/ 32 w 55"/>
              <a:gd name="T23" fmla="*/ 54 h 55"/>
              <a:gd name="T24" fmla="*/ 31 w 55"/>
              <a:gd name="T25" fmla="*/ 55 h 55"/>
              <a:gd name="T26" fmla="*/ 23 w 55"/>
              <a:gd name="T27" fmla="*/ 55 h 55"/>
              <a:gd name="T28" fmla="*/ 22 w 55"/>
              <a:gd name="T29" fmla="*/ 54 h 55"/>
              <a:gd name="T30" fmla="*/ 21 w 55"/>
              <a:gd name="T31" fmla="*/ 47 h 55"/>
              <a:gd name="T32" fmla="*/ 18 w 55"/>
              <a:gd name="T33" fmla="*/ 46 h 55"/>
              <a:gd name="T34" fmla="*/ 13 w 55"/>
              <a:gd name="T35" fmla="*/ 50 h 55"/>
              <a:gd name="T36" fmla="*/ 12 w 55"/>
              <a:gd name="T37" fmla="*/ 50 h 55"/>
              <a:gd name="T38" fmla="*/ 11 w 55"/>
              <a:gd name="T39" fmla="*/ 50 h 55"/>
              <a:gd name="T40" fmla="*/ 5 w 55"/>
              <a:gd name="T41" fmla="*/ 44 h 55"/>
              <a:gd name="T42" fmla="*/ 5 w 55"/>
              <a:gd name="T43" fmla="*/ 43 h 55"/>
              <a:gd name="T44" fmla="*/ 5 w 55"/>
              <a:gd name="T45" fmla="*/ 42 h 55"/>
              <a:gd name="T46" fmla="*/ 9 w 55"/>
              <a:gd name="T47" fmla="*/ 37 h 55"/>
              <a:gd name="T48" fmla="*/ 7 w 55"/>
              <a:gd name="T49" fmla="*/ 33 h 55"/>
              <a:gd name="T50" fmla="*/ 1 w 55"/>
              <a:gd name="T51" fmla="*/ 33 h 55"/>
              <a:gd name="T52" fmla="*/ 0 w 55"/>
              <a:gd name="T53" fmla="*/ 31 h 55"/>
              <a:gd name="T54" fmla="*/ 0 w 55"/>
              <a:gd name="T55" fmla="*/ 23 h 55"/>
              <a:gd name="T56" fmla="*/ 1 w 55"/>
              <a:gd name="T57" fmla="*/ 22 h 55"/>
              <a:gd name="T58" fmla="*/ 7 w 55"/>
              <a:gd name="T59" fmla="*/ 21 h 55"/>
              <a:gd name="T60" fmla="*/ 9 w 55"/>
              <a:gd name="T61" fmla="*/ 18 h 55"/>
              <a:gd name="T62" fmla="*/ 5 w 55"/>
              <a:gd name="T63" fmla="*/ 13 h 55"/>
              <a:gd name="T64" fmla="*/ 5 w 55"/>
              <a:gd name="T65" fmla="*/ 12 h 55"/>
              <a:gd name="T66" fmla="*/ 5 w 55"/>
              <a:gd name="T67" fmla="*/ 11 h 55"/>
              <a:gd name="T68" fmla="*/ 12 w 55"/>
              <a:gd name="T69" fmla="*/ 5 h 55"/>
              <a:gd name="T70" fmla="*/ 13 w 55"/>
              <a:gd name="T71" fmla="*/ 5 h 55"/>
              <a:gd name="T72" fmla="*/ 18 w 55"/>
              <a:gd name="T73" fmla="*/ 9 h 55"/>
              <a:gd name="T74" fmla="*/ 21 w 55"/>
              <a:gd name="T75" fmla="*/ 8 h 55"/>
              <a:gd name="T76" fmla="*/ 22 w 55"/>
              <a:gd name="T77" fmla="*/ 1 h 55"/>
              <a:gd name="T78" fmla="*/ 23 w 55"/>
              <a:gd name="T79" fmla="*/ 0 h 55"/>
              <a:gd name="T80" fmla="*/ 31 w 55"/>
              <a:gd name="T81" fmla="*/ 0 h 55"/>
              <a:gd name="T82" fmla="*/ 32 w 55"/>
              <a:gd name="T83" fmla="*/ 1 h 55"/>
              <a:gd name="T84" fmla="*/ 33 w 55"/>
              <a:gd name="T85" fmla="*/ 8 h 55"/>
              <a:gd name="T86" fmla="*/ 37 w 55"/>
              <a:gd name="T87" fmla="*/ 9 h 55"/>
              <a:gd name="T88" fmla="*/ 42 w 55"/>
              <a:gd name="T89" fmla="*/ 5 h 55"/>
              <a:gd name="T90" fmla="*/ 43 w 55"/>
              <a:gd name="T91" fmla="*/ 5 h 55"/>
              <a:gd name="T92" fmla="*/ 43 w 55"/>
              <a:gd name="T93" fmla="*/ 5 h 55"/>
              <a:gd name="T94" fmla="*/ 49 w 55"/>
              <a:gd name="T95" fmla="*/ 11 h 55"/>
              <a:gd name="T96" fmla="*/ 50 w 55"/>
              <a:gd name="T97" fmla="*/ 12 h 55"/>
              <a:gd name="T98" fmla="*/ 49 w 55"/>
              <a:gd name="T99" fmla="*/ 13 h 55"/>
              <a:gd name="T100" fmla="*/ 46 w 55"/>
              <a:gd name="T101" fmla="*/ 18 h 55"/>
              <a:gd name="T102" fmla="*/ 47 w 55"/>
              <a:gd name="T103" fmla="*/ 21 h 55"/>
              <a:gd name="T104" fmla="*/ 54 w 55"/>
              <a:gd name="T105" fmla="*/ 22 h 55"/>
              <a:gd name="T106" fmla="*/ 55 w 55"/>
              <a:gd name="T107" fmla="*/ 23 h 55"/>
              <a:gd name="T108" fmla="*/ 55 w 55"/>
              <a:gd name="T109" fmla="*/ 31 h 55"/>
              <a:gd name="T110" fmla="*/ 27 w 55"/>
              <a:gd name="T111" fmla="*/ 18 h 55"/>
              <a:gd name="T112" fmla="*/ 18 w 55"/>
              <a:gd name="T113" fmla="*/ 27 h 55"/>
              <a:gd name="T114" fmla="*/ 27 w 55"/>
              <a:gd name="T115" fmla="*/ 36 h 55"/>
              <a:gd name="T116" fmla="*/ 36 w 55"/>
              <a:gd name="T117" fmla="*/ 27 h 55"/>
              <a:gd name="T118" fmla="*/ 27 w 55"/>
              <a:gd name="T119" fmla="*/ 18 h 5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Freeform 52"/>
          <p:cNvSpPr>
            <a:spLocks noEditPoints="1"/>
          </p:cNvSpPr>
          <p:nvPr/>
        </p:nvSpPr>
        <p:spPr bwMode="auto">
          <a:xfrm>
            <a:off x="5902325" y="4119564"/>
            <a:ext cx="387350" cy="388937"/>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chemeClr val="accent3"/>
          </a:solidFill>
          <a:ln w="9525">
            <a:noFill/>
            <a:round/>
            <a:headEnd/>
            <a:tailEnd/>
          </a:ln>
        </p:spPr>
        <p:txBody>
          <a:bodyPr/>
          <a:lstStyle/>
          <a:p>
            <a:pPr>
              <a:defRPr/>
            </a:pPr>
            <a:endParaRPr lang="en-US"/>
          </a:p>
        </p:txBody>
      </p:sp>
      <p:sp>
        <p:nvSpPr>
          <p:cNvPr id="2062" name="Freeform 245"/>
          <p:cNvSpPr>
            <a:spLocks/>
          </p:cNvSpPr>
          <p:nvPr/>
        </p:nvSpPr>
        <p:spPr bwMode="auto">
          <a:xfrm>
            <a:off x="8237539" y="4106864"/>
            <a:ext cx="414337" cy="414337"/>
          </a:xfrm>
          <a:custGeom>
            <a:avLst/>
            <a:gdLst>
              <a:gd name="T0" fmla="*/ 68 w 68"/>
              <a:gd name="T1" fmla="*/ 3 h 68"/>
              <a:gd name="T2" fmla="*/ 58 w 68"/>
              <a:gd name="T3" fmla="*/ 61 h 68"/>
              <a:gd name="T4" fmla="*/ 57 w 68"/>
              <a:gd name="T5" fmla="*/ 63 h 68"/>
              <a:gd name="T6" fmla="*/ 56 w 68"/>
              <a:gd name="T7" fmla="*/ 63 h 68"/>
              <a:gd name="T8" fmla="*/ 55 w 68"/>
              <a:gd name="T9" fmla="*/ 63 h 68"/>
              <a:gd name="T10" fmla="*/ 38 w 68"/>
              <a:gd name="T11" fmla="*/ 56 h 68"/>
              <a:gd name="T12" fmla="*/ 28 w 68"/>
              <a:gd name="T13" fmla="*/ 67 h 68"/>
              <a:gd name="T14" fmla="*/ 26 w 68"/>
              <a:gd name="T15" fmla="*/ 68 h 68"/>
              <a:gd name="T16" fmla="*/ 26 w 68"/>
              <a:gd name="T17" fmla="*/ 68 h 68"/>
              <a:gd name="T18" fmla="*/ 24 w 68"/>
              <a:gd name="T19" fmla="*/ 65 h 68"/>
              <a:gd name="T20" fmla="*/ 24 w 68"/>
              <a:gd name="T21" fmla="*/ 52 h 68"/>
              <a:gd name="T22" fmla="*/ 57 w 68"/>
              <a:gd name="T23" fmla="*/ 12 h 68"/>
              <a:gd name="T24" fmla="*/ 16 w 68"/>
              <a:gd name="T25" fmla="*/ 47 h 68"/>
              <a:gd name="T26" fmla="*/ 1 w 68"/>
              <a:gd name="T27" fmla="*/ 41 h 68"/>
              <a:gd name="T28" fmla="*/ 0 w 68"/>
              <a:gd name="T29" fmla="*/ 39 h 68"/>
              <a:gd name="T30" fmla="*/ 1 w 68"/>
              <a:gd name="T31" fmla="*/ 36 h 68"/>
              <a:gd name="T32" fmla="*/ 64 w 68"/>
              <a:gd name="T33" fmla="*/ 0 h 68"/>
              <a:gd name="T34" fmla="*/ 65 w 68"/>
              <a:gd name="T35" fmla="*/ 0 h 68"/>
              <a:gd name="T36" fmla="*/ 67 w 68"/>
              <a:gd name="T37" fmla="*/ 0 h 68"/>
              <a:gd name="T38" fmla="*/ 68 w 68"/>
              <a:gd name="T39" fmla="*/ 3 h 6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 name="文本框 20"/>
          <p:cNvSpPr txBox="1"/>
          <p:nvPr/>
        </p:nvSpPr>
        <p:spPr>
          <a:xfrm>
            <a:off x="2790825" y="2954338"/>
            <a:ext cx="1809750" cy="652462"/>
          </a:xfrm>
          <a:prstGeom prst="rect">
            <a:avLst/>
          </a:prstGeom>
          <a:noFill/>
        </p:spPr>
        <p:txBody>
          <a:bodyPr>
            <a:spAutoFit/>
          </a:bodyPr>
          <a:lstStyle/>
          <a:p>
            <a:pPr algn="ctr">
              <a:lnSpc>
                <a:spcPct val="130000"/>
              </a:lnSpc>
              <a:defRPr/>
            </a:pPr>
            <a:r>
              <a:rPr lang="zh-CN" altLang="en-US" sz="1400" dirty="0">
                <a:latin typeface="+mn-ea"/>
              </a:rPr>
              <a:t>在此处输入您的文本</a:t>
            </a:r>
            <a:endParaRPr lang="en-US" altLang="zh-CN" sz="1400" dirty="0">
              <a:latin typeface="+mn-ea"/>
            </a:endParaRPr>
          </a:p>
          <a:p>
            <a:pPr algn="ctr">
              <a:lnSpc>
                <a:spcPct val="130000"/>
              </a:lnSpc>
              <a:defRPr/>
            </a:pPr>
            <a:r>
              <a:rPr lang="zh-CN" altLang="en-US" sz="1400" dirty="0">
                <a:latin typeface="+mn-ea"/>
              </a:rPr>
              <a:t>在此处输入您的</a:t>
            </a:r>
            <a:r>
              <a:rPr lang="zh-CN" altLang="en-US" sz="1400" dirty="0">
                <a:latin typeface="+mn-ea"/>
              </a:rPr>
              <a:t>文本</a:t>
            </a:r>
            <a:endParaRPr lang="zh-CN" altLang="en-US" sz="1400" dirty="0">
              <a:latin typeface="+mn-ea"/>
            </a:endParaRPr>
          </a:p>
        </p:txBody>
      </p:sp>
      <p:sp>
        <p:nvSpPr>
          <p:cNvPr id="27" name="文本框 26"/>
          <p:cNvSpPr txBox="1"/>
          <p:nvPr/>
        </p:nvSpPr>
        <p:spPr>
          <a:xfrm>
            <a:off x="5191125" y="2954338"/>
            <a:ext cx="1809750" cy="652462"/>
          </a:xfrm>
          <a:prstGeom prst="rect">
            <a:avLst/>
          </a:prstGeom>
          <a:noFill/>
        </p:spPr>
        <p:txBody>
          <a:bodyPr>
            <a:spAutoFit/>
          </a:bodyPr>
          <a:lstStyle/>
          <a:p>
            <a:pPr algn="ctr">
              <a:lnSpc>
                <a:spcPct val="130000"/>
              </a:lnSpc>
              <a:defRPr/>
            </a:pPr>
            <a:r>
              <a:rPr lang="zh-CN" altLang="en-US" sz="1400" dirty="0">
                <a:latin typeface="+mn-ea"/>
              </a:rPr>
              <a:t>在此处输入您的文本</a:t>
            </a:r>
            <a:endParaRPr lang="en-US" altLang="zh-CN" sz="1400" dirty="0">
              <a:latin typeface="+mn-ea"/>
            </a:endParaRPr>
          </a:p>
          <a:p>
            <a:pPr algn="ctr">
              <a:lnSpc>
                <a:spcPct val="130000"/>
              </a:lnSpc>
              <a:defRPr/>
            </a:pPr>
            <a:r>
              <a:rPr lang="zh-CN" altLang="en-US" sz="1400" dirty="0">
                <a:latin typeface="+mn-ea"/>
              </a:rPr>
              <a:t>在此处输入您的</a:t>
            </a:r>
            <a:r>
              <a:rPr lang="zh-CN" altLang="en-US" sz="1400" dirty="0">
                <a:latin typeface="+mn-ea"/>
              </a:rPr>
              <a:t>文本</a:t>
            </a:r>
            <a:endParaRPr lang="zh-CN" altLang="en-US" sz="1400" dirty="0">
              <a:latin typeface="+mn-ea"/>
            </a:endParaRPr>
          </a:p>
        </p:txBody>
      </p:sp>
      <p:sp>
        <p:nvSpPr>
          <p:cNvPr id="28" name="文本框 27"/>
          <p:cNvSpPr txBox="1"/>
          <p:nvPr/>
        </p:nvSpPr>
        <p:spPr>
          <a:xfrm>
            <a:off x="7591425" y="2954338"/>
            <a:ext cx="1809750" cy="652462"/>
          </a:xfrm>
          <a:prstGeom prst="rect">
            <a:avLst/>
          </a:prstGeom>
          <a:noFill/>
        </p:spPr>
        <p:txBody>
          <a:bodyPr>
            <a:spAutoFit/>
          </a:bodyPr>
          <a:lstStyle/>
          <a:p>
            <a:pPr algn="ctr">
              <a:lnSpc>
                <a:spcPct val="130000"/>
              </a:lnSpc>
              <a:defRPr/>
            </a:pPr>
            <a:r>
              <a:rPr lang="zh-CN" altLang="en-US" sz="1400" dirty="0">
                <a:latin typeface="+mn-ea"/>
              </a:rPr>
              <a:t>在此处输入您的文本</a:t>
            </a:r>
            <a:endParaRPr lang="en-US" altLang="zh-CN" sz="1400" dirty="0">
              <a:latin typeface="+mn-ea"/>
            </a:endParaRPr>
          </a:p>
          <a:p>
            <a:pPr algn="ctr">
              <a:lnSpc>
                <a:spcPct val="130000"/>
              </a:lnSpc>
              <a:defRPr/>
            </a:pPr>
            <a:r>
              <a:rPr lang="zh-CN" altLang="en-US" sz="1400" dirty="0">
                <a:latin typeface="+mn-ea"/>
              </a:rPr>
              <a:t>在此处输入您的</a:t>
            </a:r>
            <a:r>
              <a:rPr lang="zh-CN" altLang="en-US" sz="1400" dirty="0">
                <a:latin typeface="+mn-ea"/>
              </a:rPr>
              <a:t>文本</a:t>
            </a:r>
            <a:endParaRPr lang="zh-CN" altLang="en-US" sz="1400" dirty="0">
              <a:latin typeface="+mn-ea"/>
            </a:endParaRPr>
          </a:p>
        </p:txBody>
      </p:sp>
      <p:sp>
        <p:nvSpPr>
          <p:cNvPr id="29" name="文本框 28"/>
          <p:cNvSpPr txBox="1"/>
          <p:nvPr/>
        </p:nvSpPr>
        <p:spPr>
          <a:xfrm>
            <a:off x="2790825" y="5167313"/>
            <a:ext cx="1809750" cy="652462"/>
          </a:xfrm>
          <a:prstGeom prst="rect">
            <a:avLst/>
          </a:prstGeom>
          <a:noFill/>
        </p:spPr>
        <p:txBody>
          <a:bodyPr>
            <a:spAutoFit/>
          </a:bodyPr>
          <a:lstStyle/>
          <a:p>
            <a:pPr algn="ctr">
              <a:lnSpc>
                <a:spcPct val="130000"/>
              </a:lnSpc>
              <a:defRPr/>
            </a:pPr>
            <a:r>
              <a:rPr lang="zh-CN" altLang="en-US" sz="1400" dirty="0">
                <a:latin typeface="+mn-ea"/>
              </a:rPr>
              <a:t>在此处输入您的文本</a:t>
            </a:r>
            <a:endParaRPr lang="en-US" altLang="zh-CN" sz="1400" dirty="0">
              <a:latin typeface="+mn-ea"/>
            </a:endParaRPr>
          </a:p>
          <a:p>
            <a:pPr algn="ctr">
              <a:lnSpc>
                <a:spcPct val="130000"/>
              </a:lnSpc>
              <a:defRPr/>
            </a:pPr>
            <a:r>
              <a:rPr lang="zh-CN" altLang="en-US" sz="1400" dirty="0">
                <a:latin typeface="+mn-ea"/>
              </a:rPr>
              <a:t>在此处输入您的</a:t>
            </a:r>
            <a:r>
              <a:rPr lang="zh-CN" altLang="en-US" sz="1400" dirty="0">
                <a:latin typeface="+mn-ea"/>
              </a:rPr>
              <a:t>文本</a:t>
            </a:r>
            <a:endParaRPr lang="zh-CN" altLang="en-US" sz="1400" dirty="0">
              <a:latin typeface="+mn-ea"/>
            </a:endParaRPr>
          </a:p>
        </p:txBody>
      </p:sp>
      <p:sp>
        <p:nvSpPr>
          <p:cNvPr id="30" name="文本框 29"/>
          <p:cNvSpPr txBox="1"/>
          <p:nvPr/>
        </p:nvSpPr>
        <p:spPr>
          <a:xfrm>
            <a:off x="5191125" y="5167313"/>
            <a:ext cx="1809750" cy="652462"/>
          </a:xfrm>
          <a:prstGeom prst="rect">
            <a:avLst/>
          </a:prstGeom>
          <a:noFill/>
        </p:spPr>
        <p:txBody>
          <a:bodyPr>
            <a:spAutoFit/>
          </a:bodyPr>
          <a:lstStyle/>
          <a:p>
            <a:pPr algn="ctr">
              <a:lnSpc>
                <a:spcPct val="130000"/>
              </a:lnSpc>
              <a:defRPr/>
            </a:pPr>
            <a:r>
              <a:rPr lang="zh-CN" altLang="en-US" sz="1400" dirty="0">
                <a:latin typeface="+mn-ea"/>
              </a:rPr>
              <a:t>在此处输入您的文本</a:t>
            </a:r>
            <a:endParaRPr lang="en-US" altLang="zh-CN" sz="1400" dirty="0">
              <a:latin typeface="+mn-ea"/>
            </a:endParaRPr>
          </a:p>
          <a:p>
            <a:pPr algn="ctr">
              <a:lnSpc>
                <a:spcPct val="130000"/>
              </a:lnSpc>
              <a:defRPr/>
            </a:pPr>
            <a:r>
              <a:rPr lang="zh-CN" altLang="en-US" sz="1400" dirty="0">
                <a:latin typeface="+mn-ea"/>
              </a:rPr>
              <a:t>在此处输入您的</a:t>
            </a:r>
            <a:r>
              <a:rPr lang="zh-CN" altLang="en-US" sz="1400" dirty="0">
                <a:latin typeface="+mn-ea"/>
              </a:rPr>
              <a:t>文本</a:t>
            </a:r>
            <a:endParaRPr lang="zh-CN" altLang="en-US" sz="1400" dirty="0">
              <a:latin typeface="+mn-ea"/>
            </a:endParaRPr>
          </a:p>
        </p:txBody>
      </p:sp>
      <p:sp>
        <p:nvSpPr>
          <p:cNvPr id="31" name="文本框 30"/>
          <p:cNvSpPr txBox="1"/>
          <p:nvPr/>
        </p:nvSpPr>
        <p:spPr>
          <a:xfrm>
            <a:off x="7591425" y="5167313"/>
            <a:ext cx="1809750" cy="652462"/>
          </a:xfrm>
          <a:prstGeom prst="rect">
            <a:avLst/>
          </a:prstGeom>
          <a:noFill/>
        </p:spPr>
        <p:txBody>
          <a:bodyPr>
            <a:spAutoFit/>
          </a:bodyPr>
          <a:lstStyle/>
          <a:p>
            <a:pPr algn="ctr">
              <a:lnSpc>
                <a:spcPct val="130000"/>
              </a:lnSpc>
              <a:defRPr/>
            </a:pPr>
            <a:r>
              <a:rPr lang="zh-CN" altLang="en-US" sz="1400" dirty="0">
                <a:latin typeface="+mn-ea"/>
              </a:rPr>
              <a:t>在此处输入您的文本</a:t>
            </a:r>
            <a:endParaRPr lang="en-US" altLang="zh-CN" sz="1400" dirty="0">
              <a:latin typeface="+mn-ea"/>
            </a:endParaRPr>
          </a:p>
          <a:p>
            <a:pPr algn="ctr">
              <a:lnSpc>
                <a:spcPct val="130000"/>
              </a:lnSpc>
              <a:defRPr/>
            </a:pPr>
            <a:r>
              <a:rPr lang="zh-CN" altLang="en-US" sz="1400" dirty="0">
                <a:latin typeface="+mn-ea"/>
              </a:rPr>
              <a:t>在此处输入您的</a:t>
            </a:r>
            <a:r>
              <a:rPr lang="zh-CN" altLang="en-US" sz="1400" dirty="0">
                <a:latin typeface="+mn-ea"/>
              </a:rPr>
              <a:t>文本</a:t>
            </a:r>
            <a:endParaRPr lang="zh-CN" altLang="en-US" sz="1400" dirty="0">
              <a:latin typeface="+mn-ea"/>
            </a:endParaRPr>
          </a:p>
        </p:txBody>
      </p:sp>
      <p:grpSp>
        <p:nvGrpSpPr>
          <p:cNvPr id="22" name="组合 21"/>
          <p:cNvGrpSpPr/>
          <p:nvPr/>
        </p:nvGrpSpPr>
        <p:grpSpPr>
          <a:xfrm>
            <a:off x="1" y="336177"/>
            <a:ext cx="3030876" cy="376518"/>
            <a:chOff x="1" y="336177"/>
            <a:chExt cx="3030876" cy="376518"/>
          </a:xfrm>
        </p:grpSpPr>
        <p:sp>
          <p:nvSpPr>
            <p:cNvPr id="23" name="矩形 22"/>
            <p:cNvSpPr/>
            <p:nvPr/>
          </p:nvSpPr>
          <p:spPr>
            <a:xfrm>
              <a:off x="1" y="336177"/>
              <a:ext cx="820270" cy="37651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820271" y="336177"/>
              <a:ext cx="2210606" cy="37651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p:cNvSpPr txBox="1"/>
            <p:nvPr/>
          </p:nvSpPr>
          <p:spPr>
            <a:xfrm>
              <a:off x="923013" y="343363"/>
              <a:ext cx="2107863" cy="369332"/>
            </a:xfrm>
            <a:prstGeom prst="rect">
              <a:avLst/>
            </a:prstGeom>
            <a:noFill/>
          </p:spPr>
          <p:txBody>
            <a:bodyPr wrap="square" rtlCol="0">
              <a:spAutoFit/>
            </a:bodyPr>
            <a:lstStyle/>
            <a:p>
              <a:r>
                <a:rPr lang="zh-CN" altLang="en-US" dirty="0">
                  <a:solidFill>
                    <a:schemeClr val="bg1"/>
                  </a:solidFill>
                  <a:latin typeface="方正兰亭黑简体" panose="02000000000000000000" pitchFamily="2" charset="-122"/>
                  <a:ea typeface="方正兰亭黑简体" panose="02000000000000000000" pitchFamily="2" charset="-122"/>
                </a:rPr>
                <a:t>点</a:t>
              </a:r>
              <a:r>
                <a:rPr lang="zh-CN" altLang="en-US" dirty="0" smtClean="0">
                  <a:solidFill>
                    <a:schemeClr val="bg1"/>
                  </a:solidFill>
                  <a:latin typeface="方正兰亭黑简体" panose="02000000000000000000" pitchFamily="2" charset="-122"/>
                  <a:ea typeface="方正兰亭黑简体" panose="02000000000000000000" pitchFamily="2" charset="-122"/>
                </a:rPr>
                <a:t>此输入文本内容</a:t>
              </a:r>
              <a:endParaRPr lang="zh-CN" altLang="en-US" dirty="0">
                <a:solidFill>
                  <a:schemeClr val="bg1"/>
                </a:solidFill>
                <a:latin typeface="方正兰亭黑简体" panose="02000000000000000000" pitchFamily="2" charset="-122"/>
                <a:ea typeface="方正兰亭黑简体" panose="02000000000000000000" pitchFamily="2" charset="-122"/>
              </a:endParaRPr>
            </a:p>
          </p:txBody>
        </p:sp>
      </p:grpSp>
    </p:spTree>
    <p:extLst>
      <p:ext uri="{BB962C8B-B14F-4D97-AF65-F5344CB8AC3E}">
        <p14:creationId xmlns:p14="http://schemas.microsoft.com/office/powerpoint/2010/main" val="248714106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4000">
        <p15:prstTrans prst="fallOve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052"/>
                                        </p:tgtEl>
                                        <p:attrNameLst>
                                          <p:attrName>style.visibility</p:attrName>
                                        </p:attrNameLst>
                                      </p:cBhvr>
                                      <p:to>
                                        <p:strVal val="visible"/>
                                      </p:to>
                                    </p:set>
                                    <p:anim calcmode="lin" valueType="num">
                                      <p:cBhvr additive="base">
                                        <p:cTn id="12" dur="500" fill="hold"/>
                                        <p:tgtEl>
                                          <p:spTgt spid="2052"/>
                                        </p:tgtEl>
                                        <p:attrNameLst>
                                          <p:attrName>ppt_x</p:attrName>
                                        </p:attrNameLst>
                                      </p:cBhvr>
                                      <p:tavLst>
                                        <p:tav tm="0">
                                          <p:val>
                                            <p:strVal val="#ppt_x"/>
                                          </p:val>
                                        </p:tav>
                                        <p:tav tm="100000">
                                          <p:val>
                                            <p:strVal val="#ppt_x"/>
                                          </p:val>
                                        </p:tav>
                                      </p:tavLst>
                                    </p:anim>
                                    <p:anim calcmode="lin" valueType="num">
                                      <p:cBhvr additive="base">
                                        <p:cTn id="13" dur="500" fill="hold"/>
                                        <p:tgtEl>
                                          <p:spTgt spid="2052"/>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500" fill="hold"/>
                                        <p:tgtEl>
                                          <p:spTgt spid="21"/>
                                        </p:tgtEl>
                                        <p:attrNameLst>
                                          <p:attrName>ppt_x</p:attrName>
                                        </p:attrNameLst>
                                      </p:cBhvr>
                                      <p:tavLst>
                                        <p:tav tm="0">
                                          <p:val>
                                            <p:strVal val="#ppt_x"/>
                                          </p:val>
                                        </p:tav>
                                        <p:tav tm="100000">
                                          <p:val>
                                            <p:strVal val="#ppt_x"/>
                                          </p:val>
                                        </p:tav>
                                      </p:tavLst>
                                    </p:anim>
                                    <p:anim calcmode="lin" valueType="num">
                                      <p:cBhvr additive="base">
                                        <p:cTn id="21"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ppt_x"/>
                                          </p:val>
                                        </p:tav>
                                        <p:tav tm="100000">
                                          <p:val>
                                            <p:strVal val="#ppt_x"/>
                                          </p:val>
                                        </p:tav>
                                      </p:tavLst>
                                    </p:anim>
                                    <p:anim calcmode="lin" valueType="num">
                                      <p:cBhvr additive="base">
                                        <p:cTn id="27" dur="500" fill="hold"/>
                                        <p:tgtEl>
                                          <p:spTgt spid="16"/>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 calcmode="lin" valueType="num">
                                      <p:cBhvr additive="base">
                                        <p:cTn id="34" dur="500" fill="hold"/>
                                        <p:tgtEl>
                                          <p:spTgt spid="27"/>
                                        </p:tgtEl>
                                        <p:attrNameLst>
                                          <p:attrName>ppt_x</p:attrName>
                                        </p:attrNameLst>
                                      </p:cBhvr>
                                      <p:tavLst>
                                        <p:tav tm="0">
                                          <p:val>
                                            <p:strVal val="#ppt_x"/>
                                          </p:val>
                                        </p:tav>
                                        <p:tav tm="100000">
                                          <p:val>
                                            <p:strVal val="#ppt_x"/>
                                          </p:val>
                                        </p:tav>
                                      </p:tavLst>
                                    </p:anim>
                                    <p:anim calcmode="lin" valueType="num">
                                      <p:cBhvr additive="base">
                                        <p:cTn id="35"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ppt_x"/>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500" fill="hold"/>
                                        <p:tgtEl>
                                          <p:spTgt spid="9"/>
                                        </p:tgtEl>
                                        <p:attrNameLst>
                                          <p:attrName>ppt_x</p:attrName>
                                        </p:attrNameLst>
                                      </p:cBhvr>
                                      <p:tavLst>
                                        <p:tav tm="0">
                                          <p:val>
                                            <p:strVal val="#ppt_x"/>
                                          </p:val>
                                        </p:tav>
                                        <p:tav tm="100000">
                                          <p:val>
                                            <p:strVal val="#ppt_x"/>
                                          </p:val>
                                        </p:tav>
                                      </p:tavLst>
                                    </p:anim>
                                    <p:anim calcmode="lin" valueType="num">
                                      <p:cBhvr additive="base">
                                        <p:cTn id="45" dur="500" fill="hold"/>
                                        <p:tgtEl>
                                          <p:spTgt spid="9"/>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additive="base">
                                        <p:cTn id="48" dur="500" fill="hold"/>
                                        <p:tgtEl>
                                          <p:spTgt spid="28"/>
                                        </p:tgtEl>
                                        <p:attrNameLst>
                                          <p:attrName>ppt_x</p:attrName>
                                        </p:attrNameLst>
                                      </p:cBhvr>
                                      <p:tavLst>
                                        <p:tav tm="0">
                                          <p:val>
                                            <p:strVal val="#ppt_x"/>
                                          </p:val>
                                        </p:tav>
                                        <p:tav tm="100000">
                                          <p:val>
                                            <p:strVal val="#ppt_x"/>
                                          </p:val>
                                        </p:tav>
                                      </p:tavLst>
                                    </p:anim>
                                    <p:anim calcmode="lin" valueType="num">
                                      <p:cBhvr additive="base">
                                        <p:cTn id="49"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2060"/>
                                        </p:tgtEl>
                                        <p:attrNameLst>
                                          <p:attrName>style.visibility</p:attrName>
                                        </p:attrNameLst>
                                      </p:cBhvr>
                                      <p:to>
                                        <p:strVal val="visible"/>
                                      </p:to>
                                    </p:set>
                                    <p:anim calcmode="lin" valueType="num">
                                      <p:cBhvr additive="base">
                                        <p:cTn id="54" dur="500" fill="hold"/>
                                        <p:tgtEl>
                                          <p:spTgt spid="2060"/>
                                        </p:tgtEl>
                                        <p:attrNameLst>
                                          <p:attrName>ppt_x</p:attrName>
                                        </p:attrNameLst>
                                      </p:cBhvr>
                                      <p:tavLst>
                                        <p:tav tm="0">
                                          <p:val>
                                            <p:strVal val="#ppt_x"/>
                                          </p:val>
                                        </p:tav>
                                        <p:tav tm="100000">
                                          <p:val>
                                            <p:strVal val="#ppt_x"/>
                                          </p:val>
                                        </p:tav>
                                      </p:tavLst>
                                    </p:anim>
                                    <p:anim calcmode="lin" valueType="num">
                                      <p:cBhvr additive="base">
                                        <p:cTn id="55" dur="500" fill="hold"/>
                                        <p:tgtEl>
                                          <p:spTgt spid="2060"/>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 calcmode="lin" valueType="num">
                                      <p:cBhvr additive="base">
                                        <p:cTn id="58" dur="500" fill="hold"/>
                                        <p:tgtEl>
                                          <p:spTgt spid="11"/>
                                        </p:tgtEl>
                                        <p:attrNameLst>
                                          <p:attrName>ppt_x</p:attrName>
                                        </p:attrNameLst>
                                      </p:cBhvr>
                                      <p:tavLst>
                                        <p:tav tm="0">
                                          <p:val>
                                            <p:strVal val="#ppt_x"/>
                                          </p:val>
                                        </p:tav>
                                        <p:tav tm="100000">
                                          <p:val>
                                            <p:strVal val="#ppt_x"/>
                                          </p:val>
                                        </p:tav>
                                      </p:tavLst>
                                    </p:anim>
                                    <p:anim calcmode="lin" valueType="num">
                                      <p:cBhvr additive="base">
                                        <p:cTn id="59" dur="500" fill="hold"/>
                                        <p:tgtEl>
                                          <p:spTgt spid="11"/>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 calcmode="lin" valueType="num">
                                      <p:cBhvr additive="base">
                                        <p:cTn id="62" dur="500" fill="hold"/>
                                        <p:tgtEl>
                                          <p:spTgt spid="29"/>
                                        </p:tgtEl>
                                        <p:attrNameLst>
                                          <p:attrName>ppt_x</p:attrName>
                                        </p:attrNameLst>
                                      </p:cBhvr>
                                      <p:tavLst>
                                        <p:tav tm="0">
                                          <p:val>
                                            <p:strVal val="#ppt_x"/>
                                          </p:val>
                                        </p:tav>
                                        <p:tav tm="100000">
                                          <p:val>
                                            <p:strVal val="#ppt_x"/>
                                          </p:val>
                                        </p:tav>
                                      </p:tavLst>
                                    </p:anim>
                                    <p:anim calcmode="lin" valueType="num">
                                      <p:cBhvr additive="base">
                                        <p:cTn id="63"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grpId="0" nodeType="click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fill="hold"/>
                                        <p:tgtEl>
                                          <p:spTgt spid="19"/>
                                        </p:tgtEl>
                                        <p:attrNameLst>
                                          <p:attrName>ppt_x</p:attrName>
                                        </p:attrNameLst>
                                      </p:cBhvr>
                                      <p:tavLst>
                                        <p:tav tm="0">
                                          <p:val>
                                            <p:strVal val="#ppt_x"/>
                                          </p:val>
                                        </p:tav>
                                        <p:tav tm="100000">
                                          <p:val>
                                            <p:strVal val="#ppt_x"/>
                                          </p:val>
                                        </p:tav>
                                      </p:tavLst>
                                    </p:anim>
                                    <p:anim calcmode="lin" valueType="num">
                                      <p:cBhvr additive="base">
                                        <p:cTn id="69" dur="500" fill="hold"/>
                                        <p:tgtEl>
                                          <p:spTgt spid="19"/>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13"/>
                                        </p:tgtEl>
                                        <p:attrNameLst>
                                          <p:attrName>style.visibility</p:attrName>
                                        </p:attrNameLst>
                                      </p:cBhvr>
                                      <p:to>
                                        <p:strVal val="visible"/>
                                      </p:to>
                                    </p:set>
                                    <p:anim calcmode="lin" valueType="num">
                                      <p:cBhvr additive="base">
                                        <p:cTn id="72" dur="500" fill="hold"/>
                                        <p:tgtEl>
                                          <p:spTgt spid="13"/>
                                        </p:tgtEl>
                                        <p:attrNameLst>
                                          <p:attrName>ppt_x</p:attrName>
                                        </p:attrNameLst>
                                      </p:cBhvr>
                                      <p:tavLst>
                                        <p:tav tm="0">
                                          <p:val>
                                            <p:strVal val="#ppt_x"/>
                                          </p:val>
                                        </p:tav>
                                        <p:tav tm="100000">
                                          <p:val>
                                            <p:strVal val="#ppt_x"/>
                                          </p:val>
                                        </p:tav>
                                      </p:tavLst>
                                    </p:anim>
                                    <p:anim calcmode="lin" valueType="num">
                                      <p:cBhvr additive="base">
                                        <p:cTn id="73" dur="500" fill="hold"/>
                                        <p:tgtEl>
                                          <p:spTgt spid="13"/>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30"/>
                                        </p:tgtEl>
                                        <p:attrNameLst>
                                          <p:attrName>style.visibility</p:attrName>
                                        </p:attrNameLst>
                                      </p:cBhvr>
                                      <p:to>
                                        <p:strVal val="visible"/>
                                      </p:to>
                                    </p:set>
                                    <p:anim calcmode="lin" valueType="num">
                                      <p:cBhvr additive="base">
                                        <p:cTn id="76" dur="500" fill="hold"/>
                                        <p:tgtEl>
                                          <p:spTgt spid="30"/>
                                        </p:tgtEl>
                                        <p:attrNameLst>
                                          <p:attrName>ppt_x</p:attrName>
                                        </p:attrNameLst>
                                      </p:cBhvr>
                                      <p:tavLst>
                                        <p:tav tm="0">
                                          <p:val>
                                            <p:strVal val="#ppt_x"/>
                                          </p:val>
                                        </p:tav>
                                        <p:tav tm="100000">
                                          <p:val>
                                            <p:strVal val="#ppt_x"/>
                                          </p:val>
                                        </p:tav>
                                      </p:tavLst>
                                    </p:anim>
                                    <p:anim calcmode="lin" valueType="num">
                                      <p:cBhvr additive="base">
                                        <p:cTn id="77"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grpId="0" nodeType="clickEffect">
                                  <p:stCondLst>
                                    <p:cond delay="0"/>
                                  </p:stCondLst>
                                  <p:childTnLst>
                                    <p:set>
                                      <p:cBhvr>
                                        <p:cTn id="81" dur="1" fill="hold">
                                          <p:stCondLst>
                                            <p:cond delay="0"/>
                                          </p:stCondLst>
                                        </p:cTn>
                                        <p:tgtEl>
                                          <p:spTgt spid="2062"/>
                                        </p:tgtEl>
                                        <p:attrNameLst>
                                          <p:attrName>style.visibility</p:attrName>
                                        </p:attrNameLst>
                                      </p:cBhvr>
                                      <p:to>
                                        <p:strVal val="visible"/>
                                      </p:to>
                                    </p:set>
                                    <p:anim calcmode="lin" valueType="num">
                                      <p:cBhvr additive="base">
                                        <p:cTn id="82" dur="500" fill="hold"/>
                                        <p:tgtEl>
                                          <p:spTgt spid="2062"/>
                                        </p:tgtEl>
                                        <p:attrNameLst>
                                          <p:attrName>ppt_x</p:attrName>
                                        </p:attrNameLst>
                                      </p:cBhvr>
                                      <p:tavLst>
                                        <p:tav tm="0">
                                          <p:val>
                                            <p:strVal val="#ppt_x"/>
                                          </p:val>
                                        </p:tav>
                                        <p:tav tm="100000">
                                          <p:val>
                                            <p:strVal val="#ppt_x"/>
                                          </p:val>
                                        </p:tav>
                                      </p:tavLst>
                                    </p:anim>
                                    <p:anim calcmode="lin" valueType="num">
                                      <p:cBhvr additive="base">
                                        <p:cTn id="83" dur="500" fill="hold"/>
                                        <p:tgtEl>
                                          <p:spTgt spid="2062"/>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15"/>
                                        </p:tgtEl>
                                        <p:attrNameLst>
                                          <p:attrName>style.visibility</p:attrName>
                                        </p:attrNameLst>
                                      </p:cBhvr>
                                      <p:to>
                                        <p:strVal val="visible"/>
                                      </p:to>
                                    </p:set>
                                    <p:anim calcmode="lin" valueType="num">
                                      <p:cBhvr additive="base">
                                        <p:cTn id="86" dur="500" fill="hold"/>
                                        <p:tgtEl>
                                          <p:spTgt spid="15"/>
                                        </p:tgtEl>
                                        <p:attrNameLst>
                                          <p:attrName>ppt_x</p:attrName>
                                        </p:attrNameLst>
                                      </p:cBhvr>
                                      <p:tavLst>
                                        <p:tav tm="0">
                                          <p:val>
                                            <p:strVal val="#ppt_x"/>
                                          </p:val>
                                        </p:tav>
                                        <p:tav tm="100000">
                                          <p:val>
                                            <p:strVal val="#ppt_x"/>
                                          </p:val>
                                        </p:tav>
                                      </p:tavLst>
                                    </p:anim>
                                    <p:anim calcmode="lin" valueType="num">
                                      <p:cBhvr additive="base">
                                        <p:cTn id="87" dur="500" fill="hold"/>
                                        <p:tgtEl>
                                          <p:spTgt spid="15"/>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31"/>
                                        </p:tgtEl>
                                        <p:attrNameLst>
                                          <p:attrName>style.visibility</p:attrName>
                                        </p:attrNameLst>
                                      </p:cBhvr>
                                      <p:to>
                                        <p:strVal val="visible"/>
                                      </p:to>
                                    </p:set>
                                    <p:anim calcmode="lin" valueType="num">
                                      <p:cBhvr additive="base">
                                        <p:cTn id="90" dur="500" fill="hold"/>
                                        <p:tgtEl>
                                          <p:spTgt spid="31"/>
                                        </p:tgtEl>
                                        <p:attrNameLst>
                                          <p:attrName>ppt_x</p:attrName>
                                        </p:attrNameLst>
                                      </p:cBhvr>
                                      <p:tavLst>
                                        <p:tav tm="0">
                                          <p:val>
                                            <p:strVal val="#ppt_x"/>
                                          </p:val>
                                        </p:tav>
                                        <p:tav tm="100000">
                                          <p:val>
                                            <p:strVal val="#ppt_x"/>
                                          </p:val>
                                        </p:tav>
                                      </p:tavLst>
                                    </p:anim>
                                    <p:anim calcmode="lin" valueType="num">
                                      <p:cBhvr additive="base">
                                        <p:cTn id="91"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052" grpId="0" animBg="1"/>
      <p:bldP spid="7" grpId="0" animBg="1"/>
      <p:bldP spid="9" grpId="0" animBg="1"/>
      <p:bldP spid="11" grpId="0" animBg="1"/>
      <p:bldP spid="13" grpId="0" animBg="1"/>
      <p:bldP spid="15" grpId="0" animBg="1"/>
      <p:bldP spid="16" grpId="0" animBg="1"/>
      <p:bldP spid="17" grpId="0" animBg="1"/>
      <p:bldP spid="2060" grpId="0" animBg="1"/>
      <p:bldP spid="19" grpId="0" animBg="1"/>
      <p:bldP spid="2062" grpId="0" animBg="1"/>
      <p:bldP spid="21" grpId="0"/>
      <p:bldP spid="27" grpId="0"/>
      <p:bldP spid="28" grpId="0"/>
      <p:bldP spid="29" grpId="0"/>
      <p:bldP spid="30" grpId="0"/>
      <p:bldP spid="3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2098675" y="3802063"/>
            <a:ext cx="7994650" cy="68262"/>
          </a:xfrm>
          <a:prstGeom prst="rect">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a:ea typeface="幼圆"/>
            </a:endParaRPr>
          </a:p>
        </p:txBody>
      </p:sp>
      <p:sp>
        <p:nvSpPr>
          <p:cNvPr id="2052" name="矩形 25"/>
          <p:cNvSpPr>
            <a:spLocks noChangeArrowheads="1"/>
          </p:cNvSpPr>
          <p:nvPr/>
        </p:nvSpPr>
        <p:spPr bwMode="auto">
          <a:xfrm>
            <a:off x="2887663" y="2054225"/>
            <a:ext cx="16573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20000"/>
              </a:lnSpc>
            </a:pPr>
            <a:r>
              <a:rPr lang="zh-CN" altLang="en-US" sz="1400" dirty="0" smtClean="0">
                <a:solidFill>
                  <a:srgbClr val="4F5A71"/>
                </a:solidFill>
                <a:latin typeface="方正兰亭黑简体" panose="02000000000000000000" pitchFamily="2" charset="-122"/>
                <a:ea typeface="方正兰亭黑简体" panose="02000000000000000000" pitchFamily="2" charset="-122"/>
                <a:cs typeface="Arial" panose="020B0604020202020204" pitchFamily="34" charset="0"/>
              </a:rPr>
              <a:t>点击此处输入文本内容</a:t>
            </a:r>
            <a:r>
              <a:rPr lang="zh-CN" altLang="en-US" sz="1400" dirty="0">
                <a:solidFill>
                  <a:srgbClr val="4F5A71"/>
                </a:solidFill>
                <a:latin typeface="方正兰亭黑简体" panose="02000000000000000000" pitchFamily="2" charset="-122"/>
                <a:ea typeface="方正兰亭黑简体" panose="02000000000000000000" pitchFamily="2" charset="-122"/>
                <a:cs typeface="Arial" panose="020B0604020202020204" pitchFamily="34" charset="0"/>
              </a:rPr>
              <a:t>点击此处</a:t>
            </a:r>
            <a:r>
              <a:rPr lang="zh-CN" altLang="en-US" sz="1400" dirty="0" smtClean="0">
                <a:solidFill>
                  <a:srgbClr val="4F5A71"/>
                </a:solidFill>
                <a:latin typeface="方正兰亭黑简体" panose="02000000000000000000" pitchFamily="2" charset="-122"/>
                <a:ea typeface="方正兰亭黑简体" panose="02000000000000000000" pitchFamily="2" charset="-122"/>
                <a:cs typeface="Arial" panose="020B0604020202020204" pitchFamily="34" charset="0"/>
              </a:rPr>
              <a:t>输入</a:t>
            </a:r>
            <a:endParaRPr lang="zh-CN" altLang="en-US" sz="1400" dirty="0">
              <a:solidFill>
                <a:srgbClr val="4F5A71"/>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27" name="任意多边形 26"/>
          <p:cNvSpPr/>
          <p:nvPr/>
        </p:nvSpPr>
        <p:spPr>
          <a:xfrm>
            <a:off x="3262313" y="2836864"/>
            <a:ext cx="906462" cy="968375"/>
          </a:xfrm>
          <a:custGeom>
            <a:avLst/>
            <a:gdLst>
              <a:gd name="connsiteX0" fmla="*/ 452761 w 905522"/>
              <a:gd name="connsiteY0" fmla="*/ 0 h 968365"/>
              <a:gd name="connsiteX1" fmla="*/ 905522 w 905522"/>
              <a:gd name="connsiteY1" fmla="*/ 226381 h 968365"/>
              <a:gd name="connsiteX2" fmla="*/ 905522 w 905522"/>
              <a:gd name="connsiteY2" fmla="*/ 741985 h 968365"/>
              <a:gd name="connsiteX3" fmla="*/ 452761 w 905522"/>
              <a:gd name="connsiteY3" fmla="*/ 968365 h 968365"/>
              <a:gd name="connsiteX4" fmla="*/ 0 w 905522"/>
              <a:gd name="connsiteY4" fmla="*/ 741985 h 968365"/>
              <a:gd name="connsiteX5" fmla="*/ 0 w 905522"/>
              <a:gd name="connsiteY5" fmla="*/ 226381 h 968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522" h="968365">
                <a:moveTo>
                  <a:pt x="452761" y="0"/>
                </a:moveTo>
                <a:lnTo>
                  <a:pt x="905522" y="226381"/>
                </a:lnTo>
                <a:lnTo>
                  <a:pt x="905522" y="741985"/>
                </a:lnTo>
                <a:lnTo>
                  <a:pt x="452761" y="968365"/>
                </a:lnTo>
                <a:lnTo>
                  <a:pt x="0" y="741985"/>
                </a:lnTo>
                <a:lnTo>
                  <a:pt x="0" y="226381"/>
                </a:lnTo>
                <a:close/>
              </a:path>
            </a:pathLst>
          </a:custGeom>
          <a:solidFill>
            <a:schemeClr val="accent1"/>
          </a:solidFill>
          <a:ln w="12700" cap="flat" cmpd="sng" algn="ctr">
            <a:noFill/>
            <a:prstDash val="solid"/>
            <a:miter lim="800000"/>
          </a:ln>
          <a:effectLst/>
        </p:spPr>
        <p:txBody>
          <a:bodyPr lIns="0" tIns="0" rIns="0" bIns="0" anchor="ctr"/>
          <a:lstStyle/>
          <a:p>
            <a:pPr algn="ctr">
              <a:defRPr/>
            </a:pPr>
            <a:r>
              <a:rPr lang="zh-CN" altLang="en-US" sz="1600" kern="0" dirty="0">
                <a:solidFill>
                  <a:srgbClr val="FFFFFF"/>
                </a:solidFill>
                <a:latin typeface="Arial" panose="020B0604020202020204" pitchFamily="34" charset="0"/>
                <a:ea typeface="幼圆"/>
                <a:cs typeface="Arial" panose="020B0604020202020204" pitchFamily="34" charset="0"/>
              </a:rPr>
              <a:t>标题</a:t>
            </a:r>
            <a:endParaRPr lang="zh-CN" altLang="en-US" sz="1600" kern="0" dirty="0">
              <a:solidFill>
                <a:srgbClr val="FFFFFF"/>
              </a:solidFill>
              <a:latin typeface="Arial" panose="020B0604020202020204" pitchFamily="34" charset="0"/>
              <a:ea typeface="幼圆"/>
              <a:cs typeface="Arial" panose="020B0604020202020204" pitchFamily="34" charset="0"/>
            </a:endParaRPr>
          </a:p>
        </p:txBody>
      </p:sp>
      <p:sp>
        <p:nvSpPr>
          <p:cNvPr id="29" name="任意多边形 28"/>
          <p:cNvSpPr/>
          <p:nvPr/>
        </p:nvSpPr>
        <p:spPr>
          <a:xfrm>
            <a:off x="5654676" y="2836864"/>
            <a:ext cx="906463" cy="968375"/>
          </a:xfrm>
          <a:custGeom>
            <a:avLst/>
            <a:gdLst>
              <a:gd name="connsiteX0" fmla="*/ 452761 w 905522"/>
              <a:gd name="connsiteY0" fmla="*/ 0 h 968365"/>
              <a:gd name="connsiteX1" fmla="*/ 905522 w 905522"/>
              <a:gd name="connsiteY1" fmla="*/ 226381 h 968365"/>
              <a:gd name="connsiteX2" fmla="*/ 905522 w 905522"/>
              <a:gd name="connsiteY2" fmla="*/ 741985 h 968365"/>
              <a:gd name="connsiteX3" fmla="*/ 452761 w 905522"/>
              <a:gd name="connsiteY3" fmla="*/ 968365 h 968365"/>
              <a:gd name="connsiteX4" fmla="*/ 0 w 905522"/>
              <a:gd name="connsiteY4" fmla="*/ 741985 h 968365"/>
              <a:gd name="connsiteX5" fmla="*/ 0 w 905522"/>
              <a:gd name="connsiteY5" fmla="*/ 226381 h 968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522" h="968365">
                <a:moveTo>
                  <a:pt x="452761" y="0"/>
                </a:moveTo>
                <a:lnTo>
                  <a:pt x="905522" y="226381"/>
                </a:lnTo>
                <a:lnTo>
                  <a:pt x="905522" y="741985"/>
                </a:lnTo>
                <a:lnTo>
                  <a:pt x="452761" y="968365"/>
                </a:lnTo>
                <a:lnTo>
                  <a:pt x="0" y="741985"/>
                </a:lnTo>
                <a:lnTo>
                  <a:pt x="0" y="226381"/>
                </a:lnTo>
                <a:close/>
              </a:path>
            </a:pathLst>
          </a:custGeom>
          <a:solidFill>
            <a:schemeClr val="accent1"/>
          </a:solidFill>
          <a:ln w="12700" cap="flat" cmpd="sng" algn="ctr">
            <a:noFill/>
            <a:prstDash val="solid"/>
            <a:miter lim="800000"/>
          </a:ln>
          <a:effectLst/>
        </p:spPr>
        <p:txBody>
          <a:bodyPr lIns="0" tIns="0" rIns="0" bIns="0" anchor="ctr"/>
          <a:lstStyle/>
          <a:p>
            <a:pPr algn="ctr">
              <a:defRPr/>
            </a:pPr>
            <a:r>
              <a:rPr lang="zh-CN" altLang="en-US" sz="1600" kern="0" dirty="0">
                <a:solidFill>
                  <a:srgbClr val="FFFFFF"/>
                </a:solidFill>
                <a:latin typeface="Arial" panose="020B0604020202020204" pitchFamily="34" charset="0"/>
                <a:ea typeface="幼圆"/>
                <a:cs typeface="Arial" panose="020B0604020202020204" pitchFamily="34" charset="0"/>
              </a:rPr>
              <a:t>标题</a:t>
            </a:r>
            <a:endParaRPr lang="zh-CN" altLang="en-US" sz="1600" kern="0" dirty="0">
              <a:solidFill>
                <a:srgbClr val="FFFFFF"/>
              </a:solidFill>
              <a:latin typeface="Arial" panose="020B0604020202020204" pitchFamily="34" charset="0"/>
              <a:ea typeface="幼圆"/>
              <a:cs typeface="Arial" panose="020B0604020202020204" pitchFamily="34" charset="0"/>
            </a:endParaRPr>
          </a:p>
        </p:txBody>
      </p:sp>
      <p:sp>
        <p:nvSpPr>
          <p:cNvPr id="41" name="任意多边形 40"/>
          <p:cNvSpPr/>
          <p:nvPr/>
        </p:nvSpPr>
        <p:spPr>
          <a:xfrm>
            <a:off x="8047038" y="2836864"/>
            <a:ext cx="906462" cy="968375"/>
          </a:xfrm>
          <a:custGeom>
            <a:avLst/>
            <a:gdLst>
              <a:gd name="connsiteX0" fmla="*/ 452761 w 905522"/>
              <a:gd name="connsiteY0" fmla="*/ 0 h 968365"/>
              <a:gd name="connsiteX1" fmla="*/ 905522 w 905522"/>
              <a:gd name="connsiteY1" fmla="*/ 226381 h 968365"/>
              <a:gd name="connsiteX2" fmla="*/ 905522 w 905522"/>
              <a:gd name="connsiteY2" fmla="*/ 741985 h 968365"/>
              <a:gd name="connsiteX3" fmla="*/ 452761 w 905522"/>
              <a:gd name="connsiteY3" fmla="*/ 968365 h 968365"/>
              <a:gd name="connsiteX4" fmla="*/ 0 w 905522"/>
              <a:gd name="connsiteY4" fmla="*/ 741985 h 968365"/>
              <a:gd name="connsiteX5" fmla="*/ 0 w 905522"/>
              <a:gd name="connsiteY5" fmla="*/ 226381 h 968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522" h="968365">
                <a:moveTo>
                  <a:pt x="452761" y="0"/>
                </a:moveTo>
                <a:lnTo>
                  <a:pt x="905522" y="226381"/>
                </a:lnTo>
                <a:lnTo>
                  <a:pt x="905522" y="741985"/>
                </a:lnTo>
                <a:lnTo>
                  <a:pt x="452761" y="968365"/>
                </a:lnTo>
                <a:lnTo>
                  <a:pt x="0" y="741985"/>
                </a:lnTo>
                <a:lnTo>
                  <a:pt x="0" y="226381"/>
                </a:lnTo>
                <a:close/>
              </a:path>
            </a:pathLst>
          </a:custGeom>
          <a:solidFill>
            <a:schemeClr val="accent1"/>
          </a:solidFill>
          <a:ln w="12700" cap="flat" cmpd="sng" algn="ctr">
            <a:noFill/>
            <a:prstDash val="solid"/>
            <a:miter lim="800000"/>
          </a:ln>
          <a:effectLst/>
        </p:spPr>
        <p:txBody>
          <a:bodyPr lIns="0" tIns="0" rIns="0" bIns="0" anchor="ctr"/>
          <a:lstStyle/>
          <a:p>
            <a:pPr algn="ctr">
              <a:defRPr/>
            </a:pPr>
            <a:r>
              <a:rPr lang="zh-CN" altLang="en-US" sz="1600" kern="0" dirty="0">
                <a:solidFill>
                  <a:srgbClr val="FFFFFF"/>
                </a:solidFill>
                <a:latin typeface="Arial" panose="020B0604020202020204" pitchFamily="34" charset="0"/>
                <a:ea typeface="幼圆"/>
                <a:cs typeface="Arial" panose="020B0604020202020204" pitchFamily="34" charset="0"/>
              </a:rPr>
              <a:t>标题</a:t>
            </a:r>
            <a:endParaRPr lang="zh-CN" altLang="en-US" sz="1600" kern="0" dirty="0">
              <a:solidFill>
                <a:srgbClr val="FFFFFF"/>
              </a:solidFill>
              <a:latin typeface="Arial" panose="020B0604020202020204" pitchFamily="34" charset="0"/>
              <a:ea typeface="幼圆"/>
              <a:cs typeface="Arial" panose="020B0604020202020204" pitchFamily="34" charset="0"/>
            </a:endParaRPr>
          </a:p>
        </p:txBody>
      </p:sp>
      <p:sp>
        <p:nvSpPr>
          <p:cNvPr id="43" name="任意多边形 42"/>
          <p:cNvSpPr/>
          <p:nvPr/>
        </p:nvSpPr>
        <p:spPr>
          <a:xfrm>
            <a:off x="4459289" y="3870326"/>
            <a:ext cx="904875" cy="968375"/>
          </a:xfrm>
          <a:custGeom>
            <a:avLst/>
            <a:gdLst>
              <a:gd name="connsiteX0" fmla="*/ 452761 w 905522"/>
              <a:gd name="connsiteY0" fmla="*/ 0 h 968366"/>
              <a:gd name="connsiteX1" fmla="*/ 905522 w 905522"/>
              <a:gd name="connsiteY1" fmla="*/ 226381 h 968366"/>
              <a:gd name="connsiteX2" fmla="*/ 905522 w 905522"/>
              <a:gd name="connsiteY2" fmla="*/ 741986 h 968366"/>
              <a:gd name="connsiteX3" fmla="*/ 452761 w 905522"/>
              <a:gd name="connsiteY3" fmla="*/ 968366 h 968366"/>
              <a:gd name="connsiteX4" fmla="*/ 0 w 905522"/>
              <a:gd name="connsiteY4" fmla="*/ 741986 h 968366"/>
              <a:gd name="connsiteX5" fmla="*/ 0 w 905522"/>
              <a:gd name="connsiteY5" fmla="*/ 226381 h 96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522" h="968366">
                <a:moveTo>
                  <a:pt x="452761" y="0"/>
                </a:moveTo>
                <a:lnTo>
                  <a:pt x="905522" y="226381"/>
                </a:lnTo>
                <a:lnTo>
                  <a:pt x="905522" y="741986"/>
                </a:lnTo>
                <a:lnTo>
                  <a:pt x="452761" y="968366"/>
                </a:lnTo>
                <a:lnTo>
                  <a:pt x="0" y="741986"/>
                </a:lnTo>
                <a:lnTo>
                  <a:pt x="0" y="226381"/>
                </a:lnTo>
                <a:close/>
              </a:path>
            </a:pathLst>
          </a:custGeom>
          <a:solidFill>
            <a:schemeClr val="accent1"/>
          </a:solidFill>
          <a:ln w="12700" cap="flat" cmpd="sng" algn="ctr">
            <a:noFill/>
            <a:prstDash val="solid"/>
            <a:miter lim="800000"/>
          </a:ln>
          <a:effectLst/>
        </p:spPr>
        <p:txBody>
          <a:bodyPr lIns="0" tIns="0" rIns="0" bIns="0" anchor="ctr"/>
          <a:lstStyle/>
          <a:p>
            <a:pPr algn="ctr">
              <a:defRPr/>
            </a:pPr>
            <a:r>
              <a:rPr lang="zh-CN" altLang="en-US" sz="1600" kern="0" dirty="0">
                <a:solidFill>
                  <a:srgbClr val="FFFFFF"/>
                </a:solidFill>
                <a:latin typeface="Arial" panose="020B0604020202020204" pitchFamily="34" charset="0"/>
                <a:ea typeface="幼圆"/>
                <a:cs typeface="Arial" panose="020B0604020202020204" pitchFamily="34" charset="0"/>
              </a:rPr>
              <a:t>标题</a:t>
            </a:r>
            <a:endParaRPr lang="zh-CN" altLang="en-US" sz="1600" kern="0" dirty="0">
              <a:solidFill>
                <a:srgbClr val="FFFFFF"/>
              </a:solidFill>
              <a:latin typeface="Arial" panose="020B0604020202020204" pitchFamily="34" charset="0"/>
              <a:ea typeface="幼圆"/>
              <a:cs typeface="Arial" panose="020B0604020202020204" pitchFamily="34" charset="0"/>
            </a:endParaRPr>
          </a:p>
        </p:txBody>
      </p:sp>
      <p:sp>
        <p:nvSpPr>
          <p:cNvPr id="46" name="任意多边形 45"/>
          <p:cNvSpPr/>
          <p:nvPr/>
        </p:nvSpPr>
        <p:spPr>
          <a:xfrm>
            <a:off x="6851651" y="3870326"/>
            <a:ext cx="904875" cy="968375"/>
          </a:xfrm>
          <a:custGeom>
            <a:avLst/>
            <a:gdLst>
              <a:gd name="connsiteX0" fmla="*/ 452761 w 905522"/>
              <a:gd name="connsiteY0" fmla="*/ 0 h 968366"/>
              <a:gd name="connsiteX1" fmla="*/ 905522 w 905522"/>
              <a:gd name="connsiteY1" fmla="*/ 226381 h 968366"/>
              <a:gd name="connsiteX2" fmla="*/ 905522 w 905522"/>
              <a:gd name="connsiteY2" fmla="*/ 741986 h 968366"/>
              <a:gd name="connsiteX3" fmla="*/ 452761 w 905522"/>
              <a:gd name="connsiteY3" fmla="*/ 968366 h 968366"/>
              <a:gd name="connsiteX4" fmla="*/ 0 w 905522"/>
              <a:gd name="connsiteY4" fmla="*/ 741986 h 968366"/>
              <a:gd name="connsiteX5" fmla="*/ 0 w 905522"/>
              <a:gd name="connsiteY5" fmla="*/ 226381 h 96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522" h="968366">
                <a:moveTo>
                  <a:pt x="452761" y="0"/>
                </a:moveTo>
                <a:lnTo>
                  <a:pt x="905522" y="226381"/>
                </a:lnTo>
                <a:lnTo>
                  <a:pt x="905522" y="741986"/>
                </a:lnTo>
                <a:lnTo>
                  <a:pt x="452761" y="968366"/>
                </a:lnTo>
                <a:lnTo>
                  <a:pt x="0" y="741986"/>
                </a:lnTo>
                <a:lnTo>
                  <a:pt x="0" y="226381"/>
                </a:lnTo>
                <a:close/>
              </a:path>
            </a:pathLst>
          </a:custGeom>
          <a:solidFill>
            <a:schemeClr val="accent1"/>
          </a:solidFill>
          <a:ln w="12700" cap="flat" cmpd="sng" algn="ctr">
            <a:noFill/>
            <a:prstDash val="solid"/>
            <a:miter lim="800000"/>
          </a:ln>
          <a:effectLst/>
        </p:spPr>
        <p:txBody>
          <a:bodyPr lIns="0" tIns="0" rIns="0" bIns="0" anchor="ctr"/>
          <a:lstStyle/>
          <a:p>
            <a:pPr algn="ctr">
              <a:defRPr/>
            </a:pPr>
            <a:r>
              <a:rPr lang="zh-CN" altLang="en-US" sz="1600" kern="0" dirty="0">
                <a:solidFill>
                  <a:srgbClr val="FFFFFF"/>
                </a:solidFill>
                <a:latin typeface="Arial" panose="020B0604020202020204" pitchFamily="34" charset="0"/>
                <a:ea typeface="幼圆"/>
                <a:cs typeface="Arial" panose="020B0604020202020204" pitchFamily="34" charset="0"/>
              </a:rPr>
              <a:t>标题</a:t>
            </a:r>
            <a:endParaRPr lang="zh-CN" altLang="en-US" sz="1600" kern="0" dirty="0">
              <a:solidFill>
                <a:srgbClr val="FFFFFF"/>
              </a:solidFill>
              <a:latin typeface="Arial" panose="020B0604020202020204" pitchFamily="34" charset="0"/>
              <a:ea typeface="幼圆"/>
              <a:cs typeface="Arial" panose="020B0604020202020204" pitchFamily="34" charset="0"/>
            </a:endParaRPr>
          </a:p>
        </p:txBody>
      </p:sp>
      <p:sp>
        <p:nvSpPr>
          <p:cNvPr id="2058" name="矩形 25"/>
          <p:cNvSpPr>
            <a:spLocks noChangeArrowheads="1"/>
          </p:cNvSpPr>
          <p:nvPr/>
        </p:nvSpPr>
        <p:spPr bwMode="auto">
          <a:xfrm>
            <a:off x="5267325" y="2054225"/>
            <a:ext cx="16573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20000"/>
              </a:lnSpc>
            </a:pPr>
            <a:r>
              <a:rPr lang="zh-CN" altLang="en-US" sz="1400" dirty="0">
                <a:solidFill>
                  <a:srgbClr val="4F5A71"/>
                </a:solidFill>
                <a:latin typeface="方正兰亭黑简体" panose="02000000000000000000" pitchFamily="2" charset="-122"/>
                <a:ea typeface="方正兰亭黑简体" panose="02000000000000000000" pitchFamily="2" charset="-122"/>
                <a:cs typeface="Arial" panose="020B0604020202020204" pitchFamily="34" charset="0"/>
              </a:rPr>
              <a:t>点击此处输入文本内容点击此处输入</a:t>
            </a:r>
            <a:endParaRPr lang="zh-CN" altLang="en-US" sz="1400" dirty="0">
              <a:solidFill>
                <a:srgbClr val="4F5A71"/>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2059" name="矩形 25"/>
          <p:cNvSpPr>
            <a:spLocks noChangeArrowheads="1"/>
          </p:cNvSpPr>
          <p:nvPr/>
        </p:nvSpPr>
        <p:spPr bwMode="auto">
          <a:xfrm>
            <a:off x="7672388" y="2054225"/>
            <a:ext cx="16573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20000"/>
              </a:lnSpc>
            </a:pPr>
            <a:r>
              <a:rPr lang="zh-CN" altLang="en-US" sz="1400" dirty="0">
                <a:solidFill>
                  <a:srgbClr val="4F5A71"/>
                </a:solidFill>
                <a:latin typeface="方正兰亭黑简体" panose="02000000000000000000" pitchFamily="2" charset="-122"/>
                <a:ea typeface="方正兰亭黑简体" panose="02000000000000000000" pitchFamily="2" charset="-122"/>
                <a:cs typeface="Arial" panose="020B0604020202020204" pitchFamily="34" charset="0"/>
              </a:rPr>
              <a:t>点击此处输入文本内容点击此处输入</a:t>
            </a:r>
            <a:endParaRPr lang="zh-CN" altLang="en-US" sz="1400" dirty="0">
              <a:solidFill>
                <a:srgbClr val="4F5A71"/>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2060" name="矩形 25"/>
          <p:cNvSpPr>
            <a:spLocks noChangeArrowheads="1"/>
          </p:cNvSpPr>
          <p:nvPr/>
        </p:nvSpPr>
        <p:spPr bwMode="auto">
          <a:xfrm>
            <a:off x="4083050" y="5008563"/>
            <a:ext cx="16573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20000"/>
              </a:lnSpc>
            </a:pPr>
            <a:r>
              <a:rPr lang="zh-CN" altLang="en-US" sz="1400" dirty="0">
                <a:solidFill>
                  <a:srgbClr val="4F5A71"/>
                </a:solidFill>
                <a:latin typeface="方正兰亭黑简体" panose="02000000000000000000" pitchFamily="2" charset="-122"/>
                <a:ea typeface="方正兰亭黑简体" panose="02000000000000000000" pitchFamily="2" charset="-122"/>
                <a:cs typeface="Arial" panose="020B0604020202020204" pitchFamily="34" charset="0"/>
              </a:rPr>
              <a:t>点击此处输入文本内容点击此处输入</a:t>
            </a:r>
            <a:endParaRPr lang="zh-CN" altLang="en-US" sz="1400" dirty="0">
              <a:solidFill>
                <a:srgbClr val="4F5A71"/>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2061" name="矩形 25"/>
          <p:cNvSpPr>
            <a:spLocks noChangeArrowheads="1"/>
          </p:cNvSpPr>
          <p:nvPr/>
        </p:nvSpPr>
        <p:spPr bwMode="auto">
          <a:xfrm>
            <a:off x="6475413" y="5008563"/>
            <a:ext cx="16573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20000"/>
              </a:lnSpc>
            </a:pPr>
            <a:r>
              <a:rPr lang="zh-CN" altLang="en-US" sz="1400" dirty="0">
                <a:solidFill>
                  <a:srgbClr val="4F5A71"/>
                </a:solidFill>
                <a:latin typeface="方正兰亭黑简体" panose="02000000000000000000" pitchFamily="2" charset="-122"/>
                <a:ea typeface="方正兰亭黑简体" panose="02000000000000000000" pitchFamily="2" charset="-122"/>
                <a:cs typeface="Arial" panose="020B0604020202020204" pitchFamily="34" charset="0"/>
              </a:rPr>
              <a:t>点击此处输入文本内容点击此处输入</a:t>
            </a:r>
            <a:endParaRPr lang="zh-CN" altLang="en-US" sz="1400" dirty="0">
              <a:solidFill>
                <a:srgbClr val="4F5A71"/>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grpSp>
        <p:nvGrpSpPr>
          <p:cNvPr id="15" name="组合 14"/>
          <p:cNvGrpSpPr/>
          <p:nvPr/>
        </p:nvGrpSpPr>
        <p:grpSpPr>
          <a:xfrm>
            <a:off x="1" y="336177"/>
            <a:ext cx="3030876" cy="376518"/>
            <a:chOff x="1" y="336177"/>
            <a:chExt cx="3030876" cy="376518"/>
          </a:xfrm>
        </p:grpSpPr>
        <p:sp>
          <p:nvSpPr>
            <p:cNvPr id="16" name="矩形 15"/>
            <p:cNvSpPr/>
            <p:nvPr/>
          </p:nvSpPr>
          <p:spPr>
            <a:xfrm>
              <a:off x="1" y="336177"/>
              <a:ext cx="820270" cy="37651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820271" y="336177"/>
              <a:ext cx="2210606" cy="37651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923013" y="343363"/>
              <a:ext cx="2107863" cy="369332"/>
            </a:xfrm>
            <a:prstGeom prst="rect">
              <a:avLst/>
            </a:prstGeom>
            <a:noFill/>
          </p:spPr>
          <p:txBody>
            <a:bodyPr wrap="square" rtlCol="0">
              <a:spAutoFit/>
            </a:bodyPr>
            <a:lstStyle/>
            <a:p>
              <a:r>
                <a:rPr lang="zh-CN" altLang="en-US" dirty="0">
                  <a:solidFill>
                    <a:schemeClr val="bg1"/>
                  </a:solidFill>
                  <a:latin typeface="方正兰亭黑简体" panose="02000000000000000000" pitchFamily="2" charset="-122"/>
                  <a:ea typeface="方正兰亭黑简体" panose="02000000000000000000" pitchFamily="2" charset="-122"/>
                </a:rPr>
                <a:t>点</a:t>
              </a:r>
              <a:r>
                <a:rPr lang="zh-CN" altLang="en-US" dirty="0" smtClean="0">
                  <a:solidFill>
                    <a:schemeClr val="bg1"/>
                  </a:solidFill>
                  <a:latin typeface="方正兰亭黑简体" panose="02000000000000000000" pitchFamily="2" charset="-122"/>
                  <a:ea typeface="方正兰亭黑简体" panose="02000000000000000000" pitchFamily="2" charset="-122"/>
                </a:rPr>
                <a:t>此输入文本内容</a:t>
              </a:r>
              <a:endParaRPr lang="zh-CN" altLang="en-US" dirty="0">
                <a:solidFill>
                  <a:schemeClr val="bg1"/>
                </a:solidFill>
                <a:latin typeface="方正兰亭黑简体" panose="02000000000000000000" pitchFamily="2" charset="-122"/>
                <a:ea typeface="方正兰亭黑简体" panose="02000000000000000000" pitchFamily="2" charset="-122"/>
              </a:endParaRPr>
            </a:p>
          </p:txBody>
        </p:sp>
      </p:grpSp>
    </p:spTree>
    <p:extLst>
      <p:ext uri="{BB962C8B-B14F-4D97-AF65-F5344CB8AC3E}">
        <p14:creationId xmlns:p14="http://schemas.microsoft.com/office/powerpoint/2010/main" val="155784806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4000">
        <p15:prstTrans prst="wind"/>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barn(outVertical)">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anim calcmode="lin" valueType="num">
                                      <p:cBhvr>
                                        <p:cTn id="18" dur="1000" fill="hold"/>
                                        <p:tgtEl>
                                          <p:spTgt spid="27"/>
                                        </p:tgtEl>
                                        <p:attrNameLst>
                                          <p:attrName>ppt_x</p:attrName>
                                        </p:attrNameLst>
                                      </p:cBhvr>
                                      <p:tavLst>
                                        <p:tav tm="0">
                                          <p:val>
                                            <p:strVal val="#ppt_x"/>
                                          </p:val>
                                        </p:tav>
                                        <p:tav tm="100000">
                                          <p:val>
                                            <p:strVal val="#ppt_x"/>
                                          </p:val>
                                        </p:tav>
                                      </p:tavLst>
                                    </p:anim>
                                    <p:anim calcmode="lin" valueType="num">
                                      <p:cBhvr>
                                        <p:cTn id="19" dur="1000" fill="hold"/>
                                        <p:tgtEl>
                                          <p:spTgt spid="2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052"/>
                                        </p:tgtEl>
                                        <p:attrNameLst>
                                          <p:attrName>style.visibility</p:attrName>
                                        </p:attrNameLst>
                                      </p:cBhvr>
                                      <p:to>
                                        <p:strVal val="visible"/>
                                      </p:to>
                                    </p:set>
                                    <p:animEffect transition="in" filter="fade">
                                      <p:cBhvr>
                                        <p:cTn id="22" dur="1000"/>
                                        <p:tgtEl>
                                          <p:spTgt spid="2052"/>
                                        </p:tgtEl>
                                      </p:cBhvr>
                                    </p:animEffect>
                                    <p:anim calcmode="lin" valueType="num">
                                      <p:cBhvr>
                                        <p:cTn id="23" dur="1000" fill="hold"/>
                                        <p:tgtEl>
                                          <p:spTgt spid="2052"/>
                                        </p:tgtEl>
                                        <p:attrNameLst>
                                          <p:attrName>ppt_x</p:attrName>
                                        </p:attrNameLst>
                                      </p:cBhvr>
                                      <p:tavLst>
                                        <p:tav tm="0">
                                          <p:val>
                                            <p:strVal val="#ppt_x"/>
                                          </p:val>
                                        </p:tav>
                                        <p:tav tm="100000">
                                          <p:val>
                                            <p:strVal val="#ppt_x"/>
                                          </p:val>
                                        </p:tav>
                                      </p:tavLst>
                                    </p:anim>
                                    <p:anim calcmode="lin" valueType="num">
                                      <p:cBhvr>
                                        <p:cTn id="24" dur="1000" fill="hold"/>
                                        <p:tgtEl>
                                          <p:spTgt spid="2052"/>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1000"/>
                                        <p:tgtEl>
                                          <p:spTgt spid="43"/>
                                        </p:tgtEl>
                                      </p:cBhvr>
                                    </p:animEffect>
                                    <p:anim calcmode="lin" valueType="num">
                                      <p:cBhvr>
                                        <p:cTn id="30" dur="1000" fill="hold"/>
                                        <p:tgtEl>
                                          <p:spTgt spid="43"/>
                                        </p:tgtEl>
                                        <p:attrNameLst>
                                          <p:attrName>ppt_x</p:attrName>
                                        </p:attrNameLst>
                                      </p:cBhvr>
                                      <p:tavLst>
                                        <p:tav tm="0">
                                          <p:val>
                                            <p:strVal val="#ppt_x"/>
                                          </p:val>
                                        </p:tav>
                                        <p:tav tm="100000">
                                          <p:val>
                                            <p:strVal val="#ppt_x"/>
                                          </p:val>
                                        </p:tav>
                                      </p:tavLst>
                                    </p:anim>
                                    <p:anim calcmode="lin" valueType="num">
                                      <p:cBhvr>
                                        <p:cTn id="31" dur="1000" fill="hold"/>
                                        <p:tgtEl>
                                          <p:spTgt spid="43"/>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060"/>
                                        </p:tgtEl>
                                        <p:attrNameLst>
                                          <p:attrName>style.visibility</p:attrName>
                                        </p:attrNameLst>
                                      </p:cBhvr>
                                      <p:to>
                                        <p:strVal val="visible"/>
                                      </p:to>
                                    </p:set>
                                    <p:animEffect transition="in" filter="fade">
                                      <p:cBhvr>
                                        <p:cTn id="34" dur="1000"/>
                                        <p:tgtEl>
                                          <p:spTgt spid="2060"/>
                                        </p:tgtEl>
                                      </p:cBhvr>
                                    </p:animEffect>
                                    <p:anim calcmode="lin" valueType="num">
                                      <p:cBhvr>
                                        <p:cTn id="35" dur="1000" fill="hold"/>
                                        <p:tgtEl>
                                          <p:spTgt spid="2060"/>
                                        </p:tgtEl>
                                        <p:attrNameLst>
                                          <p:attrName>ppt_x</p:attrName>
                                        </p:attrNameLst>
                                      </p:cBhvr>
                                      <p:tavLst>
                                        <p:tav tm="0">
                                          <p:val>
                                            <p:strVal val="#ppt_x"/>
                                          </p:val>
                                        </p:tav>
                                        <p:tav tm="100000">
                                          <p:val>
                                            <p:strVal val="#ppt_x"/>
                                          </p:val>
                                        </p:tav>
                                      </p:tavLst>
                                    </p:anim>
                                    <p:anim calcmode="lin" valueType="num">
                                      <p:cBhvr>
                                        <p:cTn id="36" dur="1000" fill="hold"/>
                                        <p:tgtEl>
                                          <p:spTgt spid="2060"/>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1000"/>
                                        <p:tgtEl>
                                          <p:spTgt spid="29"/>
                                        </p:tgtEl>
                                      </p:cBhvr>
                                    </p:animEffect>
                                    <p:anim calcmode="lin" valueType="num">
                                      <p:cBhvr>
                                        <p:cTn id="42" dur="1000" fill="hold"/>
                                        <p:tgtEl>
                                          <p:spTgt spid="29"/>
                                        </p:tgtEl>
                                        <p:attrNameLst>
                                          <p:attrName>ppt_x</p:attrName>
                                        </p:attrNameLst>
                                      </p:cBhvr>
                                      <p:tavLst>
                                        <p:tav tm="0">
                                          <p:val>
                                            <p:strVal val="#ppt_x"/>
                                          </p:val>
                                        </p:tav>
                                        <p:tav tm="100000">
                                          <p:val>
                                            <p:strVal val="#ppt_x"/>
                                          </p:val>
                                        </p:tav>
                                      </p:tavLst>
                                    </p:anim>
                                    <p:anim calcmode="lin" valueType="num">
                                      <p:cBhvr>
                                        <p:cTn id="43" dur="1000" fill="hold"/>
                                        <p:tgtEl>
                                          <p:spTgt spid="29"/>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058"/>
                                        </p:tgtEl>
                                        <p:attrNameLst>
                                          <p:attrName>style.visibility</p:attrName>
                                        </p:attrNameLst>
                                      </p:cBhvr>
                                      <p:to>
                                        <p:strVal val="visible"/>
                                      </p:to>
                                    </p:set>
                                    <p:animEffect transition="in" filter="fade">
                                      <p:cBhvr>
                                        <p:cTn id="46" dur="1000"/>
                                        <p:tgtEl>
                                          <p:spTgt spid="2058"/>
                                        </p:tgtEl>
                                      </p:cBhvr>
                                    </p:animEffect>
                                    <p:anim calcmode="lin" valueType="num">
                                      <p:cBhvr>
                                        <p:cTn id="47" dur="1000" fill="hold"/>
                                        <p:tgtEl>
                                          <p:spTgt spid="2058"/>
                                        </p:tgtEl>
                                        <p:attrNameLst>
                                          <p:attrName>ppt_x</p:attrName>
                                        </p:attrNameLst>
                                      </p:cBhvr>
                                      <p:tavLst>
                                        <p:tav tm="0">
                                          <p:val>
                                            <p:strVal val="#ppt_x"/>
                                          </p:val>
                                        </p:tav>
                                        <p:tav tm="100000">
                                          <p:val>
                                            <p:strVal val="#ppt_x"/>
                                          </p:val>
                                        </p:tav>
                                      </p:tavLst>
                                    </p:anim>
                                    <p:anim calcmode="lin" valueType="num">
                                      <p:cBhvr>
                                        <p:cTn id="48" dur="1000" fill="hold"/>
                                        <p:tgtEl>
                                          <p:spTgt spid="2058"/>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46"/>
                                        </p:tgtEl>
                                        <p:attrNameLst>
                                          <p:attrName>style.visibility</p:attrName>
                                        </p:attrNameLst>
                                      </p:cBhvr>
                                      <p:to>
                                        <p:strVal val="visible"/>
                                      </p:to>
                                    </p:set>
                                    <p:animEffect transition="in" filter="fade">
                                      <p:cBhvr>
                                        <p:cTn id="53" dur="1000"/>
                                        <p:tgtEl>
                                          <p:spTgt spid="46"/>
                                        </p:tgtEl>
                                      </p:cBhvr>
                                    </p:animEffect>
                                    <p:anim calcmode="lin" valueType="num">
                                      <p:cBhvr>
                                        <p:cTn id="54" dur="1000" fill="hold"/>
                                        <p:tgtEl>
                                          <p:spTgt spid="46"/>
                                        </p:tgtEl>
                                        <p:attrNameLst>
                                          <p:attrName>ppt_x</p:attrName>
                                        </p:attrNameLst>
                                      </p:cBhvr>
                                      <p:tavLst>
                                        <p:tav tm="0">
                                          <p:val>
                                            <p:strVal val="#ppt_x"/>
                                          </p:val>
                                        </p:tav>
                                        <p:tav tm="100000">
                                          <p:val>
                                            <p:strVal val="#ppt_x"/>
                                          </p:val>
                                        </p:tav>
                                      </p:tavLst>
                                    </p:anim>
                                    <p:anim calcmode="lin" valueType="num">
                                      <p:cBhvr>
                                        <p:cTn id="55" dur="1000" fill="hold"/>
                                        <p:tgtEl>
                                          <p:spTgt spid="46"/>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061"/>
                                        </p:tgtEl>
                                        <p:attrNameLst>
                                          <p:attrName>style.visibility</p:attrName>
                                        </p:attrNameLst>
                                      </p:cBhvr>
                                      <p:to>
                                        <p:strVal val="visible"/>
                                      </p:to>
                                    </p:set>
                                    <p:animEffect transition="in" filter="fade">
                                      <p:cBhvr>
                                        <p:cTn id="58" dur="1000"/>
                                        <p:tgtEl>
                                          <p:spTgt spid="2061"/>
                                        </p:tgtEl>
                                      </p:cBhvr>
                                    </p:animEffect>
                                    <p:anim calcmode="lin" valueType="num">
                                      <p:cBhvr>
                                        <p:cTn id="59" dur="1000" fill="hold"/>
                                        <p:tgtEl>
                                          <p:spTgt spid="2061"/>
                                        </p:tgtEl>
                                        <p:attrNameLst>
                                          <p:attrName>ppt_x</p:attrName>
                                        </p:attrNameLst>
                                      </p:cBhvr>
                                      <p:tavLst>
                                        <p:tav tm="0">
                                          <p:val>
                                            <p:strVal val="#ppt_x"/>
                                          </p:val>
                                        </p:tav>
                                        <p:tav tm="100000">
                                          <p:val>
                                            <p:strVal val="#ppt_x"/>
                                          </p:val>
                                        </p:tav>
                                      </p:tavLst>
                                    </p:anim>
                                    <p:anim calcmode="lin" valueType="num">
                                      <p:cBhvr>
                                        <p:cTn id="60" dur="1000" fill="hold"/>
                                        <p:tgtEl>
                                          <p:spTgt spid="2061"/>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grpId="0" nodeType="click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fade">
                                      <p:cBhvr>
                                        <p:cTn id="65" dur="1000"/>
                                        <p:tgtEl>
                                          <p:spTgt spid="41"/>
                                        </p:tgtEl>
                                      </p:cBhvr>
                                    </p:animEffect>
                                    <p:anim calcmode="lin" valueType="num">
                                      <p:cBhvr>
                                        <p:cTn id="66" dur="1000" fill="hold"/>
                                        <p:tgtEl>
                                          <p:spTgt spid="41"/>
                                        </p:tgtEl>
                                        <p:attrNameLst>
                                          <p:attrName>ppt_x</p:attrName>
                                        </p:attrNameLst>
                                      </p:cBhvr>
                                      <p:tavLst>
                                        <p:tav tm="0">
                                          <p:val>
                                            <p:strVal val="#ppt_x"/>
                                          </p:val>
                                        </p:tav>
                                        <p:tav tm="100000">
                                          <p:val>
                                            <p:strVal val="#ppt_x"/>
                                          </p:val>
                                        </p:tav>
                                      </p:tavLst>
                                    </p:anim>
                                    <p:anim calcmode="lin" valueType="num">
                                      <p:cBhvr>
                                        <p:cTn id="67" dur="1000" fill="hold"/>
                                        <p:tgtEl>
                                          <p:spTgt spid="41"/>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2059"/>
                                        </p:tgtEl>
                                        <p:attrNameLst>
                                          <p:attrName>style.visibility</p:attrName>
                                        </p:attrNameLst>
                                      </p:cBhvr>
                                      <p:to>
                                        <p:strVal val="visible"/>
                                      </p:to>
                                    </p:set>
                                    <p:animEffect transition="in" filter="fade">
                                      <p:cBhvr>
                                        <p:cTn id="70" dur="1000"/>
                                        <p:tgtEl>
                                          <p:spTgt spid="2059"/>
                                        </p:tgtEl>
                                      </p:cBhvr>
                                    </p:animEffect>
                                    <p:anim calcmode="lin" valueType="num">
                                      <p:cBhvr>
                                        <p:cTn id="71" dur="1000" fill="hold"/>
                                        <p:tgtEl>
                                          <p:spTgt spid="2059"/>
                                        </p:tgtEl>
                                        <p:attrNameLst>
                                          <p:attrName>ppt_x</p:attrName>
                                        </p:attrNameLst>
                                      </p:cBhvr>
                                      <p:tavLst>
                                        <p:tav tm="0">
                                          <p:val>
                                            <p:strVal val="#ppt_x"/>
                                          </p:val>
                                        </p:tav>
                                        <p:tav tm="100000">
                                          <p:val>
                                            <p:strVal val="#ppt_x"/>
                                          </p:val>
                                        </p:tav>
                                      </p:tavLst>
                                    </p:anim>
                                    <p:anim calcmode="lin" valueType="num">
                                      <p:cBhvr>
                                        <p:cTn id="72" dur="1000" fill="hold"/>
                                        <p:tgtEl>
                                          <p:spTgt spid="20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052" grpId="0"/>
      <p:bldP spid="27" grpId="0" animBg="1"/>
      <p:bldP spid="29" grpId="0" animBg="1"/>
      <p:bldP spid="41" grpId="0" animBg="1"/>
      <p:bldP spid="43" grpId="0" animBg="1"/>
      <p:bldP spid="46" grpId="0" animBg="1"/>
      <p:bldP spid="2058" grpId="0"/>
      <p:bldP spid="2059" grpId="0"/>
      <p:bldP spid="2060" grpId="0"/>
      <p:bldP spid="206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8225" y="571500"/>
            <a:ext cx="10972800" cy="6172200"/>
          </a:xfrm>
          <a:prstGeom prst="rect">
            <a:avLst/>
          </a:prstGeom>
        </p:spPr>
      </p:pic>
      <p:pic>
        <p:nvPicPr>
          <p:cNvPr id="7" name="图片 6"/>
          <p:cNvPicPr>
            <a:picLocks noChangeAspect="1"/>
          </p:cNvPicPr>
          <p:nvPr/>
        </p:nvPicPr>
        <p:blipFill rotWithShape="1">
          <a:blip r:embed="rId5">
            <a:extLst>
              <a:ext uri="{28A0092B-C50C-407E-A947-70E740481C1C}">
                <a14:useLocalDpi xmlns:a14="http://schemas.microsoft.com/office/drawing/2010/main" val="0"/>
              </a:ext>
            </a:extLst>
          </a:blip>
          <a:srcRect r="77246" b="66493"/>
          <a:stretch/>
        </p:blipFill>
        <p:spPr>
          <a:xfrm>
            <a:off x="152400" y="390525"/>
            <a:ext cx="2847975" cy="2359052"/>
          </a:xfrm>
          <a:prstGeom prst="rect">
            <a:avLst/>
          </a:prstGeom>
        </p:spPr>
      </p:pic>
      <p:sp>
        <p:nvSpPr>
          <p:cNvPr id="8" name="文本框 7"/>
          <p:cNvSpPr txBox="1"/>
          <p:nvPr/>
        </p:nvSpPr>
        <p:spPr>
          <a:xfrm>
            <a:off x="4342436" y="2101133"/>
            <a:ext cx="5905500" cy="830997"/>
          </a:xfrm>
          <a:prstGeom prst="rect">
            <a:avLst/>
          </a:prstGeom>
          <a:noFill/>
        </p:spPr>
        <p:txBody>
          <a:bodyPr wrap="square" rtlCol="0">
            <a:spAutoFit/>
          </a:bodyPr>
          <a:lstStyle/>
          <a:p>
            <a:r>
              <a:rPr lang="en-US" altLang="zh-CN" sz="4800" dirty="0" smtClean="0">
                <a:gradFill flip="none" rotWithShape="1">
                  <a:gsLst>
                    <a:gs pos="0">
                      <a:schemeClr val="accent6">
                        <a:lumMod val="89000"/>
                      </a:schemeClr>
                    </a:gs>
                    <a:gs pos="23000">
                      <a:schemeClr val="accent6">
                        <a:lumMod val="89000"/>
                      </a:schemeClr>
                    </a:gs>
                    <a:gs pos="69000">
                      <a:schemeClr val="accent6">
                        <a:lumMod val="75000"/>
                      </a:schemeClr>
                    </a:gs>
                    <a:gs pos="97000">
                      <a:schemeClr val="accent6">
                        <a:lumMod val="70000"/>
                      </a:schemeClr>
                    </a:gs>
                  </a:gsLst>
                  <a:path path="circle">
                    <a:fillToRect l="50000" t="50000" r="50000" b="50000"/>
                  </a:path>
                  <a:tileRect/>
                </a:gradFill>
                <a:effectLst>
                  <a:outerShdw blurRad="50800" dist="25400" dir="5400000" algn="ctr" rotWithShape="0">
                    <a:schemeClr val="accent6">
                      <a:lumMod val="50000"/>
                      <a:alpha val="90000"/>
                    </a:schemeClr>
                  </a:outerShdw>
                </a:effectLst>
                <a:latin typeface="方正兰亭大黑_GBK" panose="02000000000000000000" pitchFamily="2" charset="-122"/>
                <a:ea typeface="方正兰亭大黑_GBK" panose="02000000000000000000" pitchFamily="2" charset="-122"/>
              </a:rPr>
              <a:t>THANKS</a:t>
            </a:r>
            <a:endParaRPr lang="zh-CN" altLang="en-US" sz="4800" dirty="0">
              <a:gradFill flip="none" rotWithShape="1">
                <a:gsLst>
                  <a:gs pos="0">
                    <a:schemeClr val="accent6">
                      <a:lumMod val="89000"/>
                    </a:schemeClr>
                  </a:gs>
                  <a:gs pos="23000">
                    <a:schemeClr val="accent6">
                      <a:lumMod val="89000"/>
                    </a:schemeClr>
                  </a:gs>
                  <a:gs pos="69000">
                    <a:schemeClr val="accent6">
                      <a:lumMod val="75000"/>
                    </a:schemeClr>
                  </a:gs>
                  <a:gs pos="97000">
                    <a:schemeClr val="accent6">
                      <a:lumMod val="70000"/>
                    </a:schemeClr>
                  </a:gs>
                </a:gsLst>
                <a:path path="circle">
                  <a:fillToRect l="50000" t="50000" r="50000" b="50000"/>
                </a:path>
                <a:tileRect/>
              </a:gradFill>
              <a:effectLst>
                <a:outerShdw blurRad="50800" dist="25400" dir="5400000" algn="ctr" rotWithShape="0">
                  <a:schemeClr val="accent6">
                    <a:lumMod val="50000"/>
                    <a:alpha val="90000"/>
                  </a:schemeClr>
                </a:outerShdw>
              </a:effectLst>
              <a:latin typeface="方正兰亭大黑_GBK" panose="02000000000000000000" pitchFamily="2" charset="-122"/>
              <a:ea typeface="方正兰亭大黑_GBK" panose="02000000000000000000" pitchFamily="2" charset="-122"/>
            </a:endParaRPr>
          </a:p>
        </p:txBody>
      </p:sp>
      <p:sp>
        <p:nvSpPr>
          <p:cNvPr id="9" name="文本框 8"/>
          <p:cNvSpPr txBox="1"/>
          <p:nvPr/>
        </p:nvSpPr>
        <p:spPr>
          <a:xfrm>
            <a:off x="4429125" y="2775009"/>
            <a:ext cx="5114925" cy="338554"/>
          </a:xfrm>
          <a:prstGeom prst="rect">
            <a:avLst/>
          </a:prstGeom>
          <a:noFill/>
        </p:spPr>
        <p:txBody>
          <a:bodyPr wrap="square" rtlCol="0">
            <a:spAutoFit/>
          </a:bodyPr>
          <a:lstStyle/>
          <a:p>
            <a:r>
              <a:rPr lang="zh-CN" altLang="en-US" sz="1600" dirty="0" smtClean="0">
                <a:latin typeface="方正兰亭超细黑简体" panose="02000000000000000000" pitchFamily="2" charset="-122"/>
                <a:ea typeface="方正兰亭超细黑简体" panose="02000000000000000000" pitchFamily="2" charset="-122"/>
              </a:rPr>
              <a:t>电厂</a:t>
            </a:r>
            <a:r>
              <a:rPr lang="zh-CN" altLang="en-US" sz="1600" dirty="0">
                <a:latin typeface="方正兰亭超细黑简体" panose="02000000000000000000" pitchFamily="2" charset="-122"/>
                <a:ea typeface="方正兰亭超细黑简体" panose="02000000000000000000" pitchFamily="2" charset="-122"/>
              </a:rPr>
              <a:t>生产是我站工作重中之重，</a:t>
            </a:r>
            <a:r>
              <a:rPr lang="zh-CN" altLang="en-US" sz="1600" dirty="0" smtClean="0">
                <a:latin typeface="方正兰亭超细黑简体" panose="02000000000000000000" pitchFamily="2" charset="-122"/>
                <a:ea typeface="方正兰亭超细黑简体" panose="02000000000000000000" pitchFamily="2" charset="-122"/>
              </a:rPr>
              <a:t>是</a:t>
            </a:r>
            <a:endParaRPr lang="zh-CN" altLang="en-US" sz="1600" dirty="0">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3113419921"/>
      </p:ext>
    </p:extLst>
  </p:cSld>
  <p:clrMapOvr>
    <a:masterClrMapping/>
  </p:clrMapOvr>
  <mc:AlternateContent xmlns:mc="http://schemas.openxmlformats.org/markup-compatibility/2006">
    <mc:Choice xmlns:p14="http://schemas.microsoft.com/office/powerpoint/2010/main" Requires="p14">
      <p:transition spd="slow" p14:dur="2000" advClick="0" advTm="4000"/>
    </mc:Choice>
    <mc:Fallback>
      <p:transition spd="slow" advClick="0" advTm="4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t="25591" b="9744"/>
          <a:stretch/>
        </p:blipFill>
        <p:spPr>
          <a:xfrm>
            <a:off x="-7271" y="0"/>
            <a:ext cx="12199271" cy="4867275"/>
          </a:xfrm>
          <a:prstGeom prst="rect">
            <a:avLst/>
          </a:prstGeom>
        </p:spPr>
      </p:pic>
      <p:sp>
        <p:nvSpPr>
          <p:cNvPr id="5" name="矩形 4"/>
          <p:cNvSpPr/>
          <p:nvPr/>
        </p:nvSpPr>
        <p:spPr>
          <a:xfrm>
            <a:off x="0" y="4864100"/>
            <a:ext cx="12192000" cy="101600"/>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solidFill>
            </a:endParaRPr>
          </a:p>
        </p:txBody>
      </p:sp>
      <p:sp>
        <p:nvSpPr>
          <p:cNvPr id="6" name="文本框 5"/>
          <p:cNvSpPr txBox="1"/>
          <p:nvPr/>
        </p:nvSpPr>
        <p:spPr>
          <a:xfrm>
            <a:off x="2939792" y="5308600"/>
            <a:ext cx="11341100" cy="1323439"/>
          </a:xfrm>
          <a:prstGeom prst="rect">
            <a:avLst/>
          </a:prstGeom>
          <a:noFill/>
        </p:spPr>
        <p:txBody>
          <a:bodyPr wrap="square" rtlCol="0">
            <a:spAutoFit/>
          </a:bodyPr>
          <a:lstStyle/>
          <a:p>
            <a:r>
              <a:rPr lang="zh-CN" altLang="en-US" sz="1600" dirty="0">
                <a:solidFill>
                  <a:schemeClr val="accent6">
                    <a:lumMod val="50000"/>
                  </a:schemeClr>
                </a:solidFill>
                <a:latin typeface="方正兰亭超细黑简体" panose="02000000000000000000" pitchFamily="2" charset="-122"/>
                <a:ea typeface="方正兰亭超细黑简体" panose="02000000000000000000" pitchFamily="2" charset="-122"/>
              </a:rPr>
              <a:t>电厂生产是我站工作重中之重，是电站经济命脉之源，全厂干部职工脚踏实地，埋头苦干</a:t>
            </a:r>
            <a:r>
              <a:rPr lang="zh-CN" altLang="en-US" sz="1600" dirty="0" smtClean="0">
                <a:solidFill>
                  <a:schemeClr val="accent6">
                    <a:lumMod val="50000"/>
                  </a:schemeClr>
                </a:solidFill>
                <a:latin typeface="方正兰亭超细黑简体" panose="02000000000000000000" pitchFamily="2" charset="-122"/>
                <a:ea typeface="方正兰亭超细黑简体" panose="02000000000000000000" pitchFamily="2" charset="-122"/>
              </a:rPr>
              <a:t>，</a:t>
            </a:r>
            <a:endParaRPr lang="en-US" altLang="zh-CN" sz="1600" dirty="0" smtClean="0">
              <a:solidFill>
                <a:schemeClr val="accent6">
                  <a:lumMod val="50000"/>
                </a:schemeClr>
              </a:solidFill>
              <a:latin typeface="方正兰亭超细黑简体" panose="02000000000000000000" pitchFamily="2" charset="-122"/>
              <a:ea typeface="方正兰亭超细黑简体" panose="02000000000000000000" pitchFamily="2" charset="-122"/>
            </a:endParaRPr>
          </a:p>
          <a:p>
            <a:r>
              <a:rPr lang="zh-CN" altLang="en-US" sz="1600" dirty="0" smtClean="0">
                <a:solidFill>
                  <a:schemeClr val="accent6">
                    <a:lumMod val="50000"/>
                  </a:schemeClr>
                </a:solidFill>
                <a:latin typeface="方正兰亭超细黑简体" panose="02000000000000000000" pitchFamily="2" charset="-122"/>
                <a:ea typeface="方正兰亭超细黑简体" panose="02000000000000000000" pitchFamily="2" charset="-122"/>
              </a:rPr>
              <a:t>取得</a:t>
            </a:r>
            <a:r>
              <a:rPr lang="zh-CN" altLang="en-US" sz="1600" dirty="0">
                <a:solidFill>
                  <a:schemeClr val="accent6">
                    <a:lumMod val="50000"/>
                  </a:schemeClr>
                </a:solidFill>
                <a:latin typeface="方正兰亭超细黑简体" panose="02000000000000000000" pitchFamily="2" charset="-122"/>
                <a:ea typeface="方正兰亭超细黑简体" panose="02000000000000000000" pitchFamily="2" charset="-122"/>
              </a:rPr>
              <a:t>了较好的</a:t>
            </a:r>
            <a:r>
              <a:rPr lang="zh-CN" altLang="en-US" sz="1600" dirty="0" smtClean="0">
                <a:solidFill>
                  <a:schemeClr val="accent6">
                    <a:lumMod val="50000"/>
                  </a:schemeClr>
                </a:solidFill>
                <a:latin typeface="方正兰亭超细黑简体" panose="02000000000000000000" pitchFamily="2" charset="-122"/>
                <a:ea typeface="方正兰亭超细黑简体" panose="02000000000000000000" pitchFamily="2" charset="-122"/>
              </a:rPr>
              <a:t>成绩，</a:t>
            </a:r>
            <a:r>
              <a:rPr lang="zh-CN" altLang="en-US" sz="1600" dirty="0">
                <a:solidFill>
                  <a:schemeClr val="accent6">
                    <a:lumMod val="50000"/>
                  </a:schemeClr>
                </a:solidFill>
                <a:latin typeface="方正兰亭超细黑简体" panose="02000000000000000000" pitchFamily="2" charset="-122"/>
                <a:ea typeface="方正兰亭超细黑简体" panose="02000000000000000000" pitchFamily="2" charset="-122"/>
              </a:rPr>
              <a:t>在</a:t>
            </a:r>
            <a:r>
              <a:rPr lang="en-US" altLang="zh-CN" sz="1600" dirty="0">
                <a:solidFill>
                  <a:schemeClr val="accent6">
                    <a:lumMod val="50000"/>
                  </a:schemeClr>
                </a:solidFill>
                <a:latin typeface="方正兰亭超细黑简体" panose="02000000000000000000" pitchFamily="2" charset="-122"/>
                <a:ea typeface="方正兰亭超细黑简体" panose="02000000000000000000" pitchFamily="2" charset="-122"/>
              </a:rPr>
              <a:t>20xx</a:t>
            </a:r>
            <a:r>
              <a:rPr lang="zh-CN" altLang="en-US" sz="1600" dirty="0">
                <a:solidFill>
                  <a:schemeClr val="accent6">
                    <a:lumMod val="50000"/>
                  </a:schemeClr>
                </a:solidFill>
                <a:latin typeface="方正兰亭超细黑简体" panose="02000000000000000000" pitchFamily="2" charset="-122"/>
                <a:ea typeface="方正兰亭超细黑简体" panose="02000000000000000000" pitchFamily="2" charset="-122"/>
              </a:rPr>
              <a:t>年度，南屯电厂信访工作坚持以邓小平理论和“三个代表”</a:t>
            </a:r>
            <a:r>
              <a:rPr lang="zh-CN" altLang="en-US" sz="1600" dirty="0" smtClean="0">
                <a:solidFill>
                  <a:schemeClr val="accent6">
                    <a:lumMod val="50000"/>
                  </a:schemeClr>
                </a:solidFill>
                <a:latin typeface="方正兰亭超细黑简体" panose="02000000000000000000" pitchFamily="2" charset="-122"/>
                <a:ea typeface="方正兰亭超细黑简体" panose="02000000000000000000" pitchFamily="2" charset="-122"/>
              </a:rPr>
              <a:t>重</a:t>
            </a:r>
            <a:endParaRPr lang="en-US" altLang="zh-CN" sz="1600" dirty="0" smtClean="0">
              <a:solidFill>
                <a:schemeClr val="accent6">
                  <a:lumMod val="50000"/>
                </a:schemeClr>
              </a:solidFill>
              <a:latin typeface="方正兰亭超细黑简体" panose="02000000000000000000" pitchFamily="2" charset="-122"/>
              <a:ea typeface="方正兰亭超细黑简体" panose="02000000000000000000" pitchFamily="2" charset="-122"/>
            </a:endParaRPr>
          </a:p>
          <a:p>
            <a:r>
              <a:rPr lang="zh-CN" altLang="en-US" sz="1600" dirty="0" smtClean="0">
                <a:solidFill>
                  <a:schemeClr val="accent6">
                    <a:lumMod val="50000"/>
                  </a:schemeClr>
                </a:solidFill>
                <a:latin typeface="方正兰亭超细黑简体" panose="02000000000000000000" pitchFamily="2" charset="-122"/>
                <a:ea typeface="方正兰亭超细黑简体" panose="02000000000000000000" pitchFamily="2" charset="-122"/>
              </a:rPr>
              <a:t>要</a:t>
            </a:r>
            <a:r>
              <a:rPr lang="zh-CN" altLang="en-US" sz="1600" dirty="0">
                <a:solidFill>
                  <a:schemeClr val="accent6">
                    <a:lumMod val="50000"/>
                  </a:schemeClr>
                </a:solidFill>
                <a:latin typeface="方正兰亭超细黑简体" panose="02000000000000000000" pitchFamily="2" charset="-122"/>
                <a:ea typeface="方正兰亭超细黑简体" panose="02000000000000000000" pitchFamily="2" charset="-122"/>
              </a:rPr>
              <a:t>思想为主要指导，在集团公司、科澳铝业公司的领导和公司信访办的帮助指导下，围绕 </a:t>
            </a:r>
            <a:endParaRPr lang="en-US" altLang="zh-CN" sz="1600" dirty="0" smtClean="0">
              <a:solidFill>
                <a:schemeClr val="accent6">
                  <a:lumMod val="50000"/>
                </a:schemeClr>
              </a:solidFill>
              <a:latin typeface="方正兰亭超细黑简体" panose="02000000000000000000" pitchFamily="2" charset="-122"/>
              <a:ea typeface="方正兰亭超细黑简体" panose="02000000000000000000" pitchFamily="2" charset="-122"/>
            </a:endParaRPr>
          </a:p>
          <a:p>
            <a:r>
              <a:rPr lang="zh-CN" altLang="en-US" sz="1600" dirty="0" smtClean="0">
                <a:solidFill>
                  <a:schemeClr val="accent6">
                    <a:lumMod val="50000"/>
                  </a:schemeClr>
                </a:solidFill>
                <a:latin typeface="方正兰亭超细黑简体" panose="02000000000000000000" pitchFamily="2" charset="-122"/>
                <a:ea typeface="方正兰亭超细黑简体" panose="02000000000000000000" pitchFamily="2" charset="-122"/>
              </a:rPr>
              <a:t>“</a:t>
            </a:r>
            <a:r>
              <a:rPr lang="zh-CN" altLang="en-US" sz="1600" dirty="0">
                <a:solidFill>
                  <a:schemeClr val="accent6">
                    <a:lumMod val="50000"/>
                  </a:schemeClr>
                </a:solidFill>
                <a:latin typeface="方正兰亭超细黑简体" panose="02000000000000000000" pitchFamily="2" charset="-122"/>
                <a:ea typeface="方正兰亭超细黑简体" panose="02000000000000000000" pitchFamily="2" charset="-122"/>
              </a:rPr>
              <a:t>稳定促进生产、依法治厂”的战略目标，做了大量细致工作，取得了一定成效，促进</a:t>
            </a:r>
            <a:r>
              <a:rPr lang="zh-CN" altLang="en-US" sz="1600" dirty="0" smtClean="0">
                <a:solidFill>
                  <a:schemeClr val="accent6">
                    <a:lumMod val="50000"/>
                  </a:schemeClr>
                </a:solidFill>
                <a:latin typeface="方正兰亭超细黑简体" panose="02000000000000000000" pitchFamily="2" charset="-122"/>
                <a:ea typeface="方正兰亭超细黑简体" panose="02000000000000000000" pitchFamily="2" charset="-122"/>
              </a:rPr>
              <a:t>了</a:t>
            </a:r>
            <a:endParaRPr lang="en-US" altLang="zh-CN" sz="1600" dirty="0" smtClean="0">
              <a:solidFill>
                <a:schemeClr val="accent6">
                  <a:lumMod val="50000"/>
                </a:schemeClr>
              </a:solidFill>
              <a:latin typeface="方正兰亭超细黑简体" panose="02000000000000000000" pitchFamily="2" charset="-122"/>
              <a:ea typeface="方正兰亭超细黑简体" panose="02000000000000000000" pitchFamily="2" charset="-122"/>
            </a:endParaRPr>
          </a:p>
          <a:p>
            <a:r>
              <a:rPr lang="zh-CN" altLang="en-US" sz="1600" dirty="0" smtClean="0">
                <a:solidFill>
                  <a:schemeClr val="accent6">
                    <a:lumMod val="50000"/>
                  </a:schemeClr>
                </a:solidFill>
                <a:latin typeface="方正兰亭超细黑简体" panose="02000000000000000000" pitchFamily="2" charset="-122"/>
                <a:ea typeface="方正兰亭超细黑简体" panose="02000000000000000000" pitchFamily="2" charset="-122"/>
              </a:rPr>
              <a:t>我</a:t>
            </a:r>
            <a:r>
              <a:rPr lang="zh-CN" altLang="en-US" sz="1600" dirty="0">
                <a:solidFill>
                  <a:schemeClr val="accent6">
                    <a:lumMod val="50000"/>
                  </a:schemeClr>
                </a:solidFill>
                <a:latin typeface="方正兰亭超细黑简体" panose="02000000000000000000" pitchFamily="2" charset="-122"/>
                <a:ea typeface="方正兰亭超细黑简体" panose="02000000000000000000" pitchFamily="2" charset="-122"/>
              </a:rPr>
              <a:t>厂安全生产，维护了社会稳定</a:t>
            </a:r>
          </a:p>
        </p:txBody>
      </p:sp>
      <p:sp>
        <p:nvSpPr>
          <p:cNvPr id="7" name="矩形 6"/>
          <p:cNvSpPr/>
          <p:nvPr/>
        </p:nvSpPr>
        <p:spPr>
          <a:xfrm>
            <a:off x="1261036" y="5207000"/>
            <a:ext cx="162000" cy="1210235"/>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462740" y="5812117"/>
            <a:ext cx="161366" cy="60511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1637551" y="5723800"/>
            <a:ext cx="1288796"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chemeClr val="accent6">
                    <a:lumMod val="75000"/>
                  </a:schemeClr>
                </a:solidFill>
                <a:effectLst/>
                <a:uLnTx/>
                <a:uFillTx/>
                <a:latin typeface="微软雅黑" pitchFamily="34" charset="-122"/>
                <a:ea typeface="微软雅黑" pitchFamily="34" charset="-122"/>
              </a:rPr>
              <a:t>前    言</a:t>
            </a:r>
            <a:r>
              <a:rPr kumimoji="0" lang="zh-CN" altLang="en-US" sz="2400" b="1" i="0" u="none" strike="noStrike" kern="1200" cap="none" spc="0" normalizeH="0" baseline="0" noProof="0" dirty="0" smtClean="0">
                <a:ln>
                  <a:noFill/>
                </a:ln>
                <a:solidFill>
                  <a:schemeClr val="accent6">
                    <a:lumMod val="50000"/>
                  </a:schemeClr>
                </a:solidFill>
                <a:effectLst/>
                <a:uLnTx/>
                <a:uFillTx/>
                <a:latin typeface="微软雅黑" pitchFamily="34" charset="-122"/>
                <a:ea typeface="微软雅黑" pitchFamily="34" charset="-122"/>
              </a:rPr>
              <a:t> </a:t>
            </a:r>
            <a:r>
              <a:rPr kumimoji="0" lang="en-US" altLang="zh-CN" sz="2400" b="1" i="0" u="none" strike="noStrike" kern="1200" cap="none" spc="0" normalizeH="0" baseline="0" noProof="0" dirty="0" smtClean="0">
                <a:ln>
                  <a:noFill/>
                </a:ln>
                <a:solidFill>
                  <a:schemeClr val="accent6">
                    <a:lumMod val="50000"/>
                  </a:schemeClr>
                </a:solidFill>
                <a:effectLst/>
                <a:uLnTx/>
                <a:uFillTx/>
                <a:latin typeface="微软雅黑" pitchFamily="34" charset="-122"/>
                <a:ea typeface="微软雅黑" pitchFamily="34" charset="-122"/>
              </a:rPr>
              <a:t> </a:t>
            </a:r>
          </a:p>
          <a:p>
            <a:pPr marL="0" marR="0" lvl="0" indent="0" defTabSz="914400" eaLnBrk="1" fontAlgn="auto" latinLnBrk="0" hangingPunct="1">
              <a:lnSpc>
                <a:spcPct val="112000"/>
              </a:lnSpc>
              <a:spcBef>
                <a:spcPts val="0"/>
              </a:spcBef>
              <a:spcAft>
                <a:spcPts val="0"/>
              </a:spcAft>
              <a:buClrTx/>
              <a:buSzTx/>
              <a:buFontTx/>
              <a:buNone/>
              <a:tabLst/>
              <a:defRPr/>
            </a:pPr>
            <a:r>
              <a:rPr kumimoji="0" lang="en-US" altLang="zh-CN" sz="1600" b="0" i="0" u="none" strike="noStrike" kern="1200" cap="none" spc="0" normalizeH="0" baseline="0" noProof="0" dirty="0" smtClean="0">
                <a:ln>
                  <a:noFill/>
                </a:ln>
                <a:solidFill>
                  <a:schemeClr val="tx1">
                    <a:lumMod val="65000"/>
                    <a:lumOff val="35000"/>
                  </a:schemeClr>
                </a:solidFill>
                <a:effectLst/>
                <a:uLnTx/>
                <a:uFillTx/>
                <a:latin typeface="Agency FB" panose="020B0503020202020204" pitchFamily="34" charset="0"/>
                <a:ea typeface="宋体" panose="02010600030101010101" pitchFamily="2" charset="-122"/>
              </a:rPr>
              <a:t>Contents Page</a:t>
            </a:r>
          </a:p>
        </p:txBody>
      </p:sp>
    </p:spTree>
    <p:extLst>
      <p:ext uri="{BB962C8B-B14F-4D97-AF65-F5344CB8AC3E}">
        <p14:creationId xmlns:p14="http://schemas.microsoft.com/office/powerpoint/2010/main" val="3855596883"/>
      </p:ext>
    </p:extLst>
  </p:cSld>
  <p:clrMapOvr>
    <a:masterClrMapping/>
  </p:clrMapOvr>
  <mc:AlternateContent xmlns:mc="http://schemas.openxmlformats.org/markup-compatibility/2006">
    <mc:Choice xmlns:p14="http://schemas.microsoft.com/office/powerpoint/2010/main" Requires="p14">
      <p:transition spd="slow" p14:dur="1500" advClick="0" advTm="4000">
        <p:split orient="vert"/>
      </p:transition>
    </mc:Choice>
    <mc:Fallback>
      <p:transition spd="slow" advClick="0" advTm="4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5" presetClass="entr" presetSubtype="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1000" fill="hold"/>
                                        <p:tgtEl>
                                          <p:spTgt spid="6"/>
                                        </p:tgtEl>
                                        <p:attrNameLst>
                                          <p:attrName>ppt_w</p:attrName>
                                        </p:attrNameLst>
                                      </p:cBhvr>
                                      <p:tavLst>
                                        <p:tav tm="0">
                                          <p:val>
                                            <p:fltVal val="0"/>
                                          </p:val>
                                        </p:tav>
                                        <p:tav tm="100000">
                                          <p:val>
                                            <p:strVal val="#ppt_w"/>
                                          </p:val>
                                        </p:tav>
                                      </p:tavLst>
                                    </p:anim>
                                    <p:anim calcmode="lin" valueType="num">
                                      <p:cBhvr>
                                        <p:cTn id="34" dur="1000" fill="hold"/>
                                        <p:tgtEl>
                                          <p:spTgt spid="6"/>
                                        </p:tgtEl>
                                        <p:attrNameLst>
                                          <p:attrName>ppt_h</p:attrName>
                                        </p:attrNameLst>
                                      </p:cBhvr>
                                      <p:tavLst>
                                        <p:tav tm="0">
                                          <p:val>
                                            <p:fltVal val="0"/>
                                          </p:val>
                                        </p:tav>
                                        <p:tav tm="100000">
                                          <p:val>
                                            <p:strVal val="#ppt_h"/>
                                          </p:val>
                                        </p:tav>
                                      </p:tavLst>
                                    </p:anim>
                                    <p:anim calcmode="lin" valueType="num">
                                      <p:cBhvr>
                                        <p:cTn id="3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438836" y="0"/>
            <a:ext cx="162000" cy="1210235"/>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640540" y="605117"/>
            <a:ext cx="161366" cy="60511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1815351" y="516800"/>
            <a:ext cx="1288796"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chemeClr val="accent6">
                    <a:lumMod val="75000"/>
                  </a:schemeClr>
                </a:solidFill>
                <a:effectLst/>
                <a:uLnTx/>
                <a:uFillTx/>
                <a:latin typeface="微软雅黑" pitchFamily="34" charset="-122"/>
                <a:ea typeface="微软雅黑" pitchFamily="34" charset="-122"/>
              </a:rPr>
              <a:t>目录页</a:t>
            </a:r>
            <a:r>
              <a:rPr kumimoji="0" lang="zh-CN" altLang="en-US" sz="2400" b="1" i="0" u="none" strike="noStrike" kern="1200" cap="none" spc="0" normalizeH="0" baseline="0" noProof="0" dirty="0" smtClean="0">
                <a:ln>
                  <a:noFill/>
                </a:ln>
                <a:solidFill>
                  <a:srgbClr val="1D8DE5"/>
                </a:solidFill>
                <a:effectLst/>
                <a:uLnTx/>
                <a:uFillTx/>
                <a:latin typeface="微软雅黑" pitchFamily="34" charset="-122"/>
                <a:ea typeface="微软雅黑" pitchFamily="34" charset="-122"/>
              </a:rPr>
              <a:t> </a:t>
            </a:r>
            <a:r>
              <a:rPr kumimoji="0" lang="en-US" altLang="zh-CN" sz="2400" b="1" i="0" u="none" strike="noStrike" kern="1200" cap="none" spc="0" normalizeH="0" baseline="0" noProof="0" dirty="0" smtClean="0">
                <a:ln>
                  <a:noFill/>
                </a:ln>
                <a:solidFill>
                  <a:srgbClr val="1D8DE5"/>
                </a:solidFill>
                <a:effectLst/>
                <a:uLnTx/>
                <a:uFillTx/>
                <a:latin typeface="微软雅黑" pitchFamily="34" charset="-122"/>
                <a:ea typeface="微软雅黑" pitchFamily="34" charset="-122"/>
              </a:rPr>
              <a:t> </a:t>
            </a:r>
          </a:p>
          <a:p>
            <a:pPr marL="0" marR="0" lvl="0" indent="0" defTabSz="914400" eaLnBrk="1" fontAlgn="auto" latinLnBrk="0" hangingPunct="1">
              <a:lnSpc>
                <a:spcPct val="112000"/>
              </a:lnSpc>
              <a:spcBef>
                <a:spcPts val="0"/>
              </a:spcBef>
              <a:spcAft>
                <a:spcPts val="0"/>
              </a:spcAft>
              <a:buClrTx/>
              <a:buSzTx/>
              <a:buFontTx/>
              <a:buNone/>
              <a:tabLst/>
              <a:defRPr/>
            </a:pPr>
            <a:r>
              <a:rPr kumimoji="0" lang="en-US" altLang="zh-CN" sz="1600" b="0" i="0" u="none" strike="noStrike" kern="1200" cap="none" spc="0" normalizeH="0" baseline="0" noProof="0" dirty="0" smtClean="0">
                <a:ln>
                  <a:noFill/>
                </a:ln>
                <a:solidFill>
                  <a:schemeClr val="tx1">
                    <a:lumMod val="65000"/>
                    <a:lumOff val="35000"/>
                  </a:schemeClr>
                </a:solidFill>
                <a:effectLst/>
                <a:uLnTx/>
                <a:uFillTx/>
                <a:latin typeface="Agency FB" panose="020B0503020202020204" pitchFamily="34" charset="0"/>
                <a:ea typeface="宋体" panose="02010600030101010101" pitchFamily="2" charset="-122"/>
              </a:rPr>
              <a:t>Contents Page</a:t>
            </a:r>
          </a:p>
        </p:txBody>
      </p:sp>
      <p:grpSp>
        <p:nvGrpSpPr>
          <p:cNvPr id="61" name="组合 60"/>
          <p:cNvGrpSpPr/>
          <p:nvPr/>
        </p:nvGrpSpPr>
        <p:grpSpPr>
          <a:xfrm>
            <a:off x="3245760" y="2022021"/>
            <a:ext cx="5523137" cy="551543"/>
            <a:chOff x="3245760" y="2022021"/>
            <a:chExt cx="5523137" cy="551543"/>
          </a:xfrm>
        </p:grpSpPr>
        <p:sp>
          <p:nvSpPr>
            <p:cNvPr id="58" name="MH_Number_1"/>
            <p:cNvSpPr txBox="1">
              <a:spLocks noChangeArrowheads="1"/>
            </p:cNvSpPr>
            <p:nvPr>
              <p:custDataLst>
                <p:tags r:id="rId10"/>
              </p:custDataLst>
            </p:nvPr>
          </p:nvSpPr>
          <p:spPr bwMode="auto">
            <a:xfrm>
              <a:off x="3245760" y="2022021"/>
              <a:ext cx="478111" cy="55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3200" dirty="0">
                  <a:solidFill>
                    <a:schemeClr val="accent6"/>
                  </a:solidFill>
                  <a:latin typeface="Arial" panose="020B0604020202020204" pitchFamily="34" charset="0"/>
                  <a:ea typeface="微软雅黑" panose="020B0503020204020204" pitchFamily="34" charset="-122"/>
                  <a:cs typeface="Arial" panose="020B0604020202020204" pitchFamily="34" charset="0"/>
                </a:rPr>
                <a:t>1</a:t>
              </a:r>
              <a:endParaRPr lang="zh-CN" altLang="en-US" sz="3200" dirty="0">
                <a:solidFill>
                  <a:schemeClr val="accent6"/>
                </a:solidFill>
                <a:latin typeface="Arial" panose="020B0604020202020204" pitchFamily="34" charset="0"/>
                <a:ea typeface="微软雅黑" panose="020B0503020204020204" pitchFamily="34" charset="-122"/>
                <a:cs typeface="Arial" panose="020B0604020202020204" pitchFamily="34" charset="0"/>
              </a:endParaRPr>
            </a:p>
          </p:txBody>
        </p:sp>
        <p:sp>
          <p:nvSpPr>
            <p:cNvPr id="59" name="MH_Entry_1"/>
            <p:cNvSpPr/>
            <p:nvPr>
              <p:custDataLst>
                <p:tags r:id="rId11"/>
              </p:custDataLst>
            </p:nvPr>
          </p:nvSpPr>
          <p:spPr>
            <a:xfrm>
              <a:off x="3752899" y="2124013"/>
              <a:ext cx="4865819" cy="378681"/>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0" rIns="0" bIns="0" anchor="ctr">
              <a:normAutofit/>
            </a:bodyPr>
            <a:lstStyle/>
            <a:p>
              <a:r>
                <a:rPr lang="zh-CN" altLang="en-US" dirty="0">
                  <a:latin typeface="方正兰亭超细黑简体" panose="02000000000000000000" pitchFamily="2" charset="-122"/>
                  <a:ea typeface="方正兰亭超细黑简体" panose="02000000000000000000" pitchFamily="2" charset="-122"/>
                </a:rPr>
                <a:t>加强各级责任，确保安全生产</a:t>
              </a:r>
              <a:endParaRPr lang="zh-CN" altLang="en-US" spc="200" dirty="0">
                <a:solidFill>
                  <a:srgbClr val="FFFFFF"/>
                </a:solidFill>
                <a:latin typeface="方正兰亭超细黑简体" panose="02000000000000000000" pitchFamily="2" charset="-122"/>
                <a:ea typeface="方正兰亭超细黑简体" panose="02000000000000000000" pitchFamily="2" charset="-122"/>
              </a:endParaRPr>
            </a:p>
          </p:txBody>
        </p:sp>
        <p:cxnSp>
          <p:nvCxnSpPr>
            <p:cNvPr id="60" name="MH_Others_1"/>
            <p:cNvCxnSpPr/>
            <p:nvPr>
              <p:custDataLst>
                <p:tags r:id="rId12"/>
              </p:custDataLst>
            </p:nvPr>
          </p:nvCxnSpPr>
          <p:spPr>
            <a:xfrm>
              <a:off x="3289301" y="2573563"/>
              <a:ext cx="5479596" cy="0"/>
            </a:xfrm>
            <a:prstGeom prst="line">
              <a:avLst/>
            </a:prstGeom>
            <a:ln w="31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a:off x="3264810" y="2831646"/>
            <a:ext cx="5523137" cy="551543"/>
            <a:chOff x="3245760" y="2022021"/>
            <a:chExt cx="5523137" cy="551543"/>
          </a:xfrm>
        </p:grpSpPr>
        <p:sp>
          <p:nvSpPr>
            <p:cNvPr id="63" name="MH_Number_1"/>
            <p:cNvSpPr txBox="1">
              <a:spLocks noChangeArrowheads="1"/>
            </p:cNvSpPr>
            <p:nvPr>
              <p:custDataLst>
                <p:tags r:id="rId7"/>
              </p:custDataLst>
            </p:nvPr>
          </p:nvSpPr>
          <p:spPr bwMode="auto">
            <a:xfrm>
              <a:off x="3245760" y="2022021"/>
              <a:ext cx="478111" cy="55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3200" dirty="0" smtClean="0">
                  <a:solidFill>
                    <a:schemeClr val="accent6"/>
                  </a:solidFill>
                  <a:latin typeface="Arial" panose="020B0604020202020204" pitchFamily="34" charset="0"/>
                  <a:ea typeface="微软雅黑" panose="020B0503020204020204" pitchFamily="34" charset="-122"/>
                  <a:cs typeface="Arial" panose="020B0604020202020204" pitchFamily="34" charset="0"/>
                </a:rPr>
                <a:t>2</a:t>
              </a:r>
              <a:endParaRPr lang="zh-CN" altLang="en-US" sz="3200" dirty="0">
                <a:solidFill>
                  <a:schemeClr val="accent6"/>
                </a:solidFill>
                <a:latin typeface="Arial" panose="020B0604020202020204" pitchFamily="34" charset="0"/>
                <a:ea typeface="微软雅黑" panose="020B0503020204020204" pitchFamily="34" charset="-122"/>
                <a:cs typeface="Arial" panose="020B0604020202020204" pitchFamily="34" charset="0"/>
              </a:endParaRPr>
            </a:p>
          </p:txBody>
        </p:sp>
        <p:sp>
          <p:nvSpPr>
            <p:cNvPr id="64" name="MH_Entry_1"/>
            <p:cNvSpPr/>
            <p:nvPr>
              <p:custDataLst>
                <p:tags r:id="rId8"/>
              </p:custDataLst>
            </p:nvPr>
          </p:nvSpPr>
          <p:spPr>
            <a:xfrm>
              <a:off x="3752899" y="2124013"/>
              <a:ext cx="4865819" cy="378681"/>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0" rIns="0" bIns="0" anchor="ctr">
              <a:normAutofit/>
            </a:bodyPr>
            <a:lstStyle/>
            <a:p>
              <a:r>
                <a:rPr lang="zh-CN" altLang="en-US" dirty="0">
                  <a:latin typeface="方正兰亭超细黑简体" panose="02000000000000000000" pitchFamily="2" charset="-122"/>
                  <a:ea typeface="方正兰亭超细黑简体" panose="02000000000000000000" pitchFamily="2" charset="-122"/>
                </a:rPr>
                <a:t>加强信息交流和突击攻坚，确保安全度讯。</a:t>
              </a:r>
              <a:endParaRPr lang="zh-CN" altLang="en-US" spc="200" dirty="0">
                <a:solidFill>
                  <a:srgbClr val="FFFFFF"/>
                </a:solidFill>
                <a:latin typeface="方正兰亭超细黑简体" panose="02000000000000000000" pitchFamily="2" charset="-122"/>
                <a:ea typeface="方正兰亭超细黑简体" panose="02000000000000000000" pitchFamily="2" charset="-122"/>
              </a:endParaRPr>
            </a:p>
          </p:txBody>
        </p:sp>
        <p:cxnSp>
          <p:nvCxnSpPr>
            <p:cNvPr id="65" name="MH_Others_1"/>
            <p:cNvCxnSpPr/>
            <p:nvPr>
              <p:custDataLst>
                <p:tags r:id="rId9"/>
              </p:custDataLst>
            </p:nvPr>
          </p:nvCxnSpPr>
          <p:spPr>
            <a:xfrm>
              <a:off x="3289301" y="2573563"/>
              <a:ext cx="5479596" cy="0"/>
            </a:xfrm>
            <a:prstGeom prst="line">
              <a:avLst/>
            </a:prstGeom>
            <a:ln w="31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66" name="组合 65"/>
          <p:cNvGrpSpPr/>
          <p:nvPr/>
        </p:nvGrpSpPr>
        <p:grpSpPr>
          <a:xfrm>
            <a:off x="3267530" y="3650796"/>
            <a:ext cx="5523137" cy="551543"/>
            <a:chOff x="3245760" y="2022021"/>
            <a:chExt cx="5523137" cy="551543"/>
          </a:xfrm>
        </p:grpSpPr>
        <p:sp>
          <p:nvSpPr>
            <p:cNvPr id="67" name="MH_Number_1"/>
            <p:cNvSpPr txBox="1">
              <a:spLocks noChangeArrowheads="1"/>
            </p:cNvSpPr>
            <p:nvPr>
              <p:custDataLst>
                <p:tags r:id="rId4"/>
              </p:custDataLst>
            </p:nvPr>
          </p:nvSpPr>
          <p:spPr bwMode="auto">
            <a:xfrm>
              <a:off x="3245760" y="2022021"/>
              <a:ext cx="478111" cy="55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3200" dirty="0" smtClean="0">
                  <a:solidFill>
                    <a:schemeClr val="accent6"/>
                  </a:solidFill>
                  <a:latin typeface="Arial" panose="020B0604020202020204" pitchFamily="34" charset="0"/>
                  <a:ea typeface="微软雅黑" panose="020B0503020204020204" pitchFamily="34" charset="-122"/>
                  <a:cs typeface="Arial" panose="020B0604020202020204" pitchFamily="34" charset="0"/>
                </a:rPr>
                <a:t>3</a:t>
              </a:r>
              <a:endParaRPr lang="zh-CN" altLang="en-US" sz="3200" dirty="0">
                <a:solidFill>
                  <a:schemeClr val="accent6"/>
                </a:solidFill>
                <a:latin typeface="Arial" panose="020B0604020202020204" pitchFamily="34" charset="0"/>
                <a:ea typeface="微软雅黑" panose="020B0503020204020204" pitchFamily="34" charset="-122"/>
                <a:cs typeface="Arial" panose="020B0604020202020204" pitchFamily="34" charset="0"/>
              </a:endParaRPr>
            </a:p>
          </p:txBody>
        </p:sp>
        <p:sp>
          <p:nvSpPr>
            <p:cNvPr id="68" name="MH_Entry_1"/>
            <p:cNvSpPr/>
            <p:nvPr>
              <p:custDataLst>
                <p:tags r:id="rId5"/>
              </p:custDataLst>
            </p:nvPr>
          </p:nvSpPr>
          <p:spPr>
            <a:xfrm>
              <a:off x="3752899" y="2124013"/>
              <a:ext cx="4865819" cy="378681"/>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0" rIns="0" bIns="0" anchor="ctr">
              <a:normAutofit/>
            </a:bodyPr>
            <a:lstStyle/>
            <a:p>
              <a:r>
                <a:rPr lang="zh-CN" altLang="en-US" dirty="0">
                  <a:latin typeface="方正兰亭超细黑简体" panose="02000000000000000000" pitchFamily="2" charset="-122"/>
                  <a:ea typeface="方正兰亭超细黑简体" panose="02000000000000000000" pitchFamily="2" charset="-122"/>
                </a:rPr>
                <a:t>加强设备巡查、检修、更新，确保机组稳定。</a:t>
              </a:r>
              <a:endParaRPr lang="zh-CN" altLang="en-US" spc="200" dirty="0">
                <a:solidFill>
                  <a:srgbClr val="FFFFFF"/>
                </a:solidFill>
                <a:latin typeface="方正兰亭超细黑简体" panose="02000000000000000000" pitchFamily="2" charset="-122"/>
                <a:ea typeface="方正兰亭超细黑简体" panose="02000000000000000000" pitchFamily="2" charset="-122"/>
              </a:endParaRPr>
            </a:p>
          </p:txBody>
        </p:sp>
        <p:cxnSp>
          <p:nvCxnSpPr>
            <p:cNvPr id="69" name="MH_Others_1"/>
            <p:cNvCxnSpPr/>
            <p:nvPr>
              <p:custDataLst>
                <p:tags r:id="rId6"/>
              </p:custDataLst>
            </p:nvPr>
          </p:nvCxnSpPr>
          <p:spPr>
            <a:xfrm>
              <a:off x="3289301" y="2573563"/>
              <a:ext cx="5479596" cy="0"/>
            </a:xfrm>
            <a:prstGeom prst="line">
              <a:avLst/>
            </a:prstGeom>
            <a:ln w="31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70" name="组合 69"/>
          <p:cNvGrpSpPr/>
          <p:nvPr/>
        </p:nvGrpSpPr>
        <p:grpSpPr>
          <a:xfrm>
            <a:off x="3245760" y="4641396"/>
            <a:ext cx="5523137" cy="551543"/>
            <a:chOff x="3245760" y="2022021"/>
            <a:chExt cx="5523137" cy="551543"/>
          </a:xfrm>
        </p:grpSpPr>
        <p:sp>
          <p:nvSpPr>
            <p:cNvPr id="71" name="MH_Number_1"/>
            <p:cNvSpPr txBox="1">
              <a:spLocks noChangeArrowheads="1"/>
            </p:cNvSpPr>
            <p:nvPr>
              <p:custDataLst>
                <p:tags r:id="rId1"/>
              </p:custDataLst>
            </p:nvPr>
          </p:nvSpPr>
          <p:spPr bwMode="auto">
            <a:xfrm>
              <a:off x="3245760" y="2022021"/>
              <a:ext cx="478111" cy="55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3200" dirty="0" smtClean="0">
                  <a:solidFill>
                    <a:schemeClr val="accent6"/>
                  </a:solidFill>
                  <a:latin typeface="Arial" panose="020B0604020202020204" pitchFamily="34" charset="0"/>
                  <a:ea typeface="微软雅黑" panose="020B0503020204020204" pitchFamily="34" charset="-122"/>
                  <a:cs typeface="Arial" panose="020B0604020202020204" pitchFamily="34" charset="0"/>
                </a:rPr>
                <a:t>4</a:t>
              </a:r>
              <a:endParaRPr lang="zh-CN" altLang="en-US" sz="3200" dirty="0">
                <a:solidFill>
                  <a:schemeClr val="accent6"/>
                </a:solidFill>
                <a:latin typeface="Arial" panose="020B0604020202020204" pitchFamily="34" charset="0"/>
                <a:ea typeface="微软雅黑" panose="020B0503020204020204" pitchFamily="34" charset="-122"/>
                <a:cs typeface="Arial" panose="020B0604020202020204" pitchFamily="34" charset="0"/>
              </a:endParaRPr>
            </a:p>
          </p:txBody>
        </p:sp>
        <p:sp>
          <p:nvSpPr>
            <p:cNvPr id="72" name="MH_Entry_1"/>
            <p:cNvSpPr/>
            <p:nvPr>
              <p:custDataLst>
                <p:tags r:id="rId2"/>
              </p:custDataLst>
            </p:nvPr>
          </p:nvSpPr>
          <p:spPr>
            <a:xfrm>
              <a:off x="3752899" y="2124013"/>
              <a:ext cx="4865819" cy="378681"/>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0" rIns="0" bIns="0" anchor="ctr">
              <a:normAutofit/>
            </a:bodyPr>
            <a:lstStyle/>
            <a:p>
              <a:r>
                <a:rPr lang="zh-CN" altLang="en-US" dirty="0">
                  <a:latin typeface="方正兰亭超细黑简体" panose="02000000000000000000" pitchFamily="2" charset="-122"/>
                  <a:ea typeface="方正兰亭超细黑简体" panose="02000000000000000000" pitchFamily="2" charset="-122"/>
                </a:rPr>
                <a:t>加强资源优化组合，确保满发多供</a:t>
              </a:r>
              <a:endParaRPr lang="zh-CN" altLang="en-US" spc="200" dirty="0">
                <a:solidFill>
                  <a:srgbClr val="FFFFFF"/>
                </a:solidFill>
                <a:latin typeface="方正兰亭超细黑简体" panose="02000000000000000000" pitchFamily="2" charset="-122"/>
                <a:ea typeface="方正兰亭超细黑简体" panose="02000000000000000000" pitchFamily="2" charset="-122"/>
              </a:endParaRPr>
            </a:p>
          </p:txBody>
        </p:sp>
        <p:cxnSp>
          <p:nvCxnSpPr>
            <p:cNvPr id="73" name="MH_Others_1"/>
            <p:cNvCxnSpPr/>
            <p:nvPr>
              <p:custDataLst>
                <p:tags r:id="rId3"/>
              </p:custDataLst>
            </p:nvPr>
          </p:nvCxnSpPr>
          <p:spPr>
            <a:xfrm>
              <a:off x="3289301" y="2573563"/>
              <a:ext cx="5479596" cy="0"/>
            </a:xfrm>
            <a:prstGeom prst="line">
              <a:avLst/>
            </a:prstGeom>
            <a:ln w="31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7683526"/>
      </p:ext>
    </p:extLst>
  </p:cSld>
  <p:clrMapOvr>
    <a:masterClrMapping/>
  </p:clrMapOvr>
  <p:transition spd="slow" advClick="0"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barn(inVertical)">
                                      <p:cBhvr>
                                        <p:cTn id="24" dur="500"/>
                                        <p:tgtEl>
                                          <p:spTgt spid="61"/>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62"/>
                                        </p:tgtEl>
                                        <p:attrNameLst>
                                          <p:attrName>style.visibility</p:attrName>
                                        </p:attrNameLst>
                                      </p:cBhvr>
                                      <p:to>
                                        <p:strVal val="visible"/>
                                      </p:to>
                                    </p:set>
                                    <p:animEffect transition="in" filter="barn(inVertical)">
                                      <p:cBhvr>
                                        <p:cTn id="29" dur="500"/>
                                        <p:tgtEl>
                                          <p:spTgt spid="62"/>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66"/>
                                        </p:tgtEl>
                                        <p:attrNameLst>
                                          <p:attrName>style.visibility</p:attrName>
                                        </p:attrNameLst>
                                      </p:cBhvr>
                                      <p:to>
                                        <p:strVal val="visible"/>
                                      </p:to>
                                    </p:set>
                                    <p:animEffect transition="in" filter="barn(inVertical)">
                                      <p:cBhvr>
                                        <p:cTn id="34" dur="500"/>
                                        <p:tgtEl>
                                          <p:spTgt spid="66"/>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70"/>
                                        </p:tgtEl>
                                        <p:attrNameLst>
                                          <p:attrName>style.visibility</p:attrName>
                                        </p:attrNameLst>
                                      </p:cBhvr>
                                      <p:to>
                                        <p:strVal val="visible"/>
                                      </p:to>
                                    </p:set>
                                    <p:animEffect transition="in" filter="barn(inVertical)">
                                      <p:cBhvr>
                                        <p:cTn id="39"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10284" y="1838698"/>
            <a:ext cx="3571431" cy="3180603"/>
            <a:chOff x="3186113" y="530112"/>
            <a:chExt cx="2625725" cy="2338387"/>
          </a:xfrm>
        </p:grpSpPr>
        <p:sp>
          <p:nvSpPr>
            <p:cNvPr id="5" name="Rectangle 9"/>
            <p:cNvSpPr>
              <a:spLocks noChangeArrowheads="1"/>
            </p:cNvSpPr>
            <p:nvPr/>
          </p:nvSpPr>
          <p:spPr bwMode="auto">
            <a:xfrm>
              <a:off x="3338513" y="693625"/>
              <a:ext cx="2320925" cy="1635125"/>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1"/>
            <p:cNvSpPr>
              <a:spLocks noEditPoints="1"/>
            </p:cNvSpPr>
            <p:nvPr/>
          </p:nvSpPr>
          <p:spPr bwMode="auto">
            <a:xfrm>
              <a:off x="3186113" y="530112"/>
              <a:ext cx="2625725" cy="1895475"/>
            </a:xfrm>
            <a:custGeom>
              <a:avLst/>
              <a:gdLst>
                <a:gd name="T0" fmla="*/ 397 w 432"/>
                <a:gd name="T1" fmla="*/ 0 h 312"/>
                <a:gd name="T2" fmla="*/ 33 w 432"/>
                <a:gd name="T3" fmla="*/ 0 h 312"/>
                <a:gd name="T4" fmla="*/ 0 w 432"/>
                <a:gd name="T5" fmla="*/ 35 h 312"/>
                <a:gd name="T6" fmla="*/ 0 w 432"/>
                <a:gd name="T7" fmla="*/ 276 h 312"/>
                <a:gd name="T8" fmla="*/ 33 w 432"/>
                <a:gd name="T9" fmla="*/ 312 h 312"/>
                <a:gd name="T10" fmla="*/ 397 w 432"/>
                <a:gd name="T11" fmla="*/ 312 h 312"/>
                <a:gd name="T12" fmla="*/ 432 w 432"/>
                <a:gd name="T13" fmla="*/ 276 h 312"/>
                <a:gd name="T14" fmla="*/ 432 w 432"/>
                <a:gd name="T15" fmla="*/ 35 h 312"/>
                <a:gd name="T16" fmla="*/ 397 w 432"/>
                <a:gd name="T17" fmla="*/ 0 h 312"/>
                <a:gd name="T18" fmla="*/ 408 w 432"/>
                <a:gd name="T19" fmla="*/ 284 h 312"/>
                <a:gd name="T20" fmla="*/ 24 w 432"/>
                <a:gd name="T21" fmla="*/ 284 h 312"/>
                <a:gd name="T22" fmla="*/ 24 w 432"/>
                <a:gd name="T23" fmla="*/ 28 h 312"/>
                <a:gd name="T24" fmla="*/ 408 w 432"/>
                <a:gd name="T25" fmla="*/ 28 h 312"/>
                <a:gd name="T26" fmla="*/ 408 w 432"/>
                <a:gd name="T27" fmla="*/ 28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2" h="312">
                  <a:moveTo>
                    <a:pt x="397" y="0"/>
                  </a:moveTo>
                  <a:cubicBezTo>
                    <a:pt x="33" y="0"/>
                    <a:pt x="33" y="0"/>
                    <a:pt x="33" y="0"/>
                  </a:cubicBezTo>
                  <a:cubicBezTo>
                    <a:pt x="15" y="0"/>
                    <a:pt x="0" y="16"/>
                    <a:pt x="0" y="35"/>
                  </a:cubicBezTo>
                  <a:cubicBezTo>
                    <a:pt x="0" y="276"/>
                    <a:pt x="0" y="276"/>
                    <a:pt x="0" y="276"/>
                  </a:cubicBezTo>
                  <a:cubicBezTo>
                    <a:pt x="0" y="295"/>
                    <a:pt x="15" y="312"/>
                    <a:pt x="33" y="312"/>
                  </a:cubicBezTo>
                  <a:cubicBezTo>
                    <a:pt x="397" y="312"/>
                    <a:pt x="397" y="312"/>
                    <a:pt x="397" y="312"/>
                  </a:cubicBezTo>
                  <a:cubicBezTo>
                    <a:pt x="416" y="312"/>
                    <a:pt x="432" y="295"/>
                    <a:pt x="432" y="276"/>
                  </a:cubicBezTo>
                  <a:cubicBezTo>
                    <a:pt x="432" y="35"/>
                    <a:pt x="432" y="35"/>
                    <a:pt x="432" y="35"/>
                  </a:cubicBezTo>
                  <a:cubicBezTo>
                    <a:pt x="432" y="16"/>
                    <a:pt x="416" y="0"/>
                    <a:pt x="397" y="0"/>
                  </a:cubicBezTo>
                  <a:close/>
                  <a:moveTo>
                    <a:pt x="408" y="284"/>
                  </a:moveTo>
                  <a:cubicBezTo>
                    <a:pt x="24" y="284"/>
                    <a:pt x="24" y="284"/>
                    <a:pt x="24" y="284"/>
                  </a:cubicBezTo>
                  <a:cubicBezTo>
                    <a:pt x="24" y="28"/>
                    <a:pt x="24" y="28"/>
                    <a:pt x="24" y="28"/>
                  </a:cubicBezTo>
                  <a:cubicBezTo>
                    <a:pt x="408" y="28"/>
                    <a:pt x="408" y="28"/>
                    <a:pt x="408" y="28"/>
                  </a:cubicBezTo>
                  <a:lnTo>
                    <a:pt x="408" y="284"/>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2"/>
            <p:cNvSpPr>
              <a:spLocks/>
            </p:cNvSpPr>
            <p:nvPr/>
          </p:nvSpPr>
          <p:spPr bwMode="auto">
            <a:xfrm>
              <a:off x="3867150" y="2546237"/>
              <a:ext cx="1257300" cy="322262"/>
            </a:xfrm>
            <a:custGeom>
              <a:avLst/>
              <a:gdLst>
                <a:gd name="T0" fmla="*/ 163 w 207"/>
                <a:gd name="T1" fmla="*/ 35 h 53"/>
                <a:gd name="T2" fmla="*/ 207 w 207"/>
                <a:gd name="T3" fmla="*/ 35 h 53"/>
                <a:gd name="T4" fmla="*/ 207 w 207"/>
                <a:gd name="T5" fmla="*/ 53 h 53"/>
                <a:gd name="T6" fmla="*/ 0 w 207"/>
                <a:gd name="T7" fmla="*/ 53 h 53"/>
                <a:gd name="T8" fmla="*/ 0 w 207"/>
                <a:gd name="T9" fmla="*/ 35 h 53"/>
                <a:gd name="T10" fmla="*/ 44 w 207"/>
                <a:gd name="T11" fmla="*/ 35 h 53"/>
                <a:gd name="T12" fmla="*/ 58 w 207"/>
                <a:gd name="T13" fmla="*/ 11 h 53"/>
                <a:gd name="T14" fmla="*/ 66 w 207"/>
                <a:gd name="T15" fmla="*/ 0 h 53"/>
                <a:gd name="T16" fmla="*/ 104 w 207"/>
                <a:gd name="T17" fmla="*/ 0 h 53"/>
                <a:gd name="T18" fmla="*/ 141 w 207"/>
                <a:gd name="T19" fmla="*/ 0 h 53"/>
                <a:gd name="T20" fmla="*/ 149 w 207"/>
                <a:gd name="T21" fmla="*/ 11 h 53"/>
                <a:gd name="T22" fmla="*/ 163 w 207"/>
                <a:gd name="T23"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53">
                  <a:moveTo>
                    <a:pt x="163" y="35"/>
                  </a:moveTo>
                  <a:cubicBezTo>
                    <a:pt x="207" y="35"/>
                    <a:pt x="207" y="35"/>
                    <a:pt x="207" y="35"/>
                  </a:cubicBezTo>
                  <a:cubicBezTo>
                    <a:pt x="207" y="53"/>
                    <a:pt x="207" y="53"/>
                    <a:pt x="207" y="53"/>
                  </a:cubicBezTo>
                  <a:cubicBezTo>
                    <a:pt x="0" y="53"/>
                    <a:pt x="0" y="53"/>
                    <a:pt x="0" y="53"/>
                  </a:cubicBezTo>
                  <a:cubicBezTo>
                    <a:pt x="0" y="35"/>
                    <a:pt x="0" y="35"/>
                    <a:pt x="0" y="35"/>
                  </a:cubicBezTo>
                  <a:cubicBezTo>
                    <a:pt x="44" y="35"/>
                    <a:pt x="44" y="35"/>
                    <a:pt x="44" y="35"/>
                  </a:cubicBezTo>
                  <a:cubicBezTo>
                    <a:pt x="48" y="31"/>
                    <a:pt x="53" y="24"/>
                    <a:pt x="58" y="11"/>
                  </a:cubicBezTo>
                  <a:cubicBezTo>
                    <a:pt x="58" y="11"/>
                    <a:pt x="61" y="1"/>
                    <a:pt x="66" y="0"/>
                  </a:cubicBezTo>
                  <a:cubicBezTo>
                    <a:pt x="69" y="0"/>
                    <a:pt x="86" y="0"/>
                    <a:pt x="104" y="0"/>
                  </a:cubicBezTo>
                  <a:cubicBezTo>
                    <a:pt x="121" y="0"/>
                    <a:pt x="138" y="0"/>
                    <a:pt x="141" y="0"/>
                  </a:cubicBezTo>
                  <a:cubicBezTo>
                    <a:pt x="146" y="1"/>
                    <a:pt x="149" y="11"/>
                    <a:pt x="149" y="11"/>
                  </a:cubicBezTo>
                  <a:cubicBezTo>
                    <a:pt x="154" y="24"/>
                    <a:pt x="159" y="31"/>
                    <a:pt x="163" y="35"/>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3"/>
            <p:cNvSpPr>
              <a:spLocks/>
            </p:cNvSpPr>
            <p:nvPr/>
          </p:nvSpPr>
          <p:spPr bwMode="auto">
            <a:xfrm>
              <a:off x="4340225" y="2546237"/>
              <a:ext cx="784225" cy="322262"/>
            </a:xfrm>
            <a:custGeom>
              <a:avLst/>
              <a:gdLst>
                <a:gd name="T0" fmla="*/ 85 w 129"/>
                <a:gd name="T1" fmla="*/ 35 h 53"/>
                <a:gd name="T2" fmla="*/ 71 w 129"/>
                <a:gd name="T3" fmla="*/ 11 h 53"/>
                <a:gd name="T4" fmla="*/ 63 w 129"/>
                <a:gd name="T5" fmla="*/ 0 h 53"/>
                <a:gd name="T6" fmla="*/ 26 w 129"/>
                <a:gd name="T7" fmla="*/ 0 h 53"/>
                <a:gd name="T8" fmla="*/ 0 w 129"/>
                <a:gd name="T9" fmla="*/ 0 h 53"/>
                <a:gd name="T10" fmla="*/ 59 w 129"/>
                <a:gd name="T11" fmla="*/ 53 h 53"/>
                <a:gd name="T12" fmla="*/ 129 w 129"/>
                <a:gd name="T13" fmla="*/ 53 h 53"/>
                <a:gd name="T14" fmla="*/ 129 w 129"/>
                <a:gd name="T15" fmla="*/ 35 h 53"/>
                <a:gd name="T16" fmla="*/ 85 w 129"/>
                <a:gd name="T17"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53">
                  <a:moveTo>
                    <a:pt x="85" y="35"/>
                  </a:moveTo>
                  <a:cubicBezTo>
                    <a:pt x="81" y="31"/>
                    <a:pt x="76" y="24"/>
                    <a:pt x="71" y="11"/>
                  </a:cubicBezTo>
                  <a:cubicBezTo>
                    <a:pt x="71" y="11"/>
                    <a:pt x="68" y="1"/>
                    <a:pt x="63" y="0"/>
                  </a:cubicBezTo>
                  <a:cubicBezTo>
                    <a:pt x="60" y="0"/>
                    <a:pt x="43" y="0"/>
                    <a:pt x="26" y="0"/>
                  </a:cubicBezTo>
                  <a:cubicBezTo>
                    <a:pt x="16" y="0"/>
                    <a:pt x="7" y="0"/>
                    <a:pt x="0" y="0"/>
                  </a:cubicBezTo>
                  <a:cubicBezTo>
                    <a:pt x="21" y="15"/>
                    <a:pt x="41" y="33"/>
                    <a:pt x="59" y="53"/>
                  </a:cubicBezTo>
                  <a:cubicBezTo>
                    <a:pt x="129" y="53"/>
                    <a:pt x="129" y="53"/>
                    <a:pt x="129" y="53"/>
                  </a:cubicBezTo>
                  <a:cubicBezTo>
                    <a:pt x="129" y="35"/>
                    <a:pt x="129" y="35"/>
                    <a:pt x="129" y="35"/>
                  </a:cubicBezTo>
                  <a:lnTo>
                    <a:pt x="85" y="35"/>
                  </a:ln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 name="矩形 8"/>
          <p:cNvSpPr/>
          <p:nvPr/>
        </p:nvSpPr>
        <p:spPr>
          <a:xfrm>
            <a:off x="4842001" y="2499119"/>
            <a:ext cx="2507994" cy="1200329"/>
          </a:xfrm>
          <a:prstGeom prst="rect">
            <a:avLst/>
          </a:prstGeom>
        </p:spPr>
        <p:txBody>
          <a:bodyPr wrap="none">
            <a:spAutoFit/>
          </a:bodyPr>
          <a:lstStyle/>
          <a:p>
            <a:pPr algn="ctr"/>
            <a:r>
              <a:rPr lang="en-US" altLang="zh-CN" sz="7200" b="1" dirty="0" smtClean="0">
                <a:solidFill>
                  <a:schemeClr val="accent6">
                    <a:lumMod val="50000"/>
                  </a:schemeClr>
                </a:solidFill>
                <a:latin typeface="+mj-lt"/>
                <a:ea typeface="Arial Unicode MS" pitchFamily="34" charset="-122"/>
                <a:cs typeface="Arial Unicode MS" pitchFamily="34" charset="-122"/>
              </a:rPr>
              <a:t>PART</a:t>
            </a:r>
            <a:r>
              <a:rPr lang="en-US" altLang="zh-CN" sz="7200" b="1" dirty="0" smtClean="0">
                <a:solidFill>
                  <a:schemeClr val="accent6">
                    <a:lumMod val="50000"/>
                  </a:schemeClr>
                </a:solidFill>
                <a:latin typeface="Arial Unicode MS" pitchFamily="34" charset="-122"/>
                <a:ea typeface="Arial Unicode MS" pitchFamily="34" charset="-122"/>
                <a:cs typeface="Arial Unicode MS" pitchFamily="34" charset="-122"/>
              </a:rPr>
              <a:t>1</a:t>
            </a:r>
            <a:endParaRPr lang="zh-CN" altLang="en-US" sz="1200" dirty="0">
              <a:solidFill>
                <a:schemeClr val="accent6">
                  <a:lumMod val="50000"/>
                </a:schemeClr>
              </a:solidFill>
              <a:latin typeface="Arial Unicode MS" pitchFamily="34" charset="-122"/>
              <a:ea typeface="Arial Unicode MS" pitchFamily="34" charset="-122"/>
              <a:cs typeface="Arial Unicode MS" pitchFamily="34" charset="-122"/>
            </a:endParaRPr>
          </a:p>
        </p:txBody>
      </p:sp>
      <p:sp>
        <p:nvSpPr>
          <p:cNvPr id="10" name="矩形 9"/>
          <p:cNvSpPr/>
          <p:nvPr/>
        </p:nvSpPr>
        <p:spPr>
          <a:xfrm>
            <a:off x="4104621" y="5122610"/>
            <a:ext cx="3982757" cy="584775"/>
          </a:xfrm>
          <a:prstGeom prst="rect">
            <a:avLst/>
          </a:prstGeom>
        </p:spPr>
        <p:txBody>
          <a:bodyPr wrap="none">
            <a:spAutoFit/>
          </a:bodyPr>
          <a:lstStyle/>
          <a:p>
            <a:pPr algn="ctr"/>
            <a:r>
              <a:rPr lang="en-US" altLang="zh-CN" sz="3200" b="1" dirty="0">
                <a:solidFill>
                  <a:srgbClr val="1C2B38"/>
                </a:solidFill>
                <a:latin typeface="+mj-lt"/>
                <a:ea typeface="Arial Unicode MS" pitchFamily="34" charset="-122"/>
                <a:cs typeface="Arial Unicode MS" pitchFamily="34" charset="-122"/>
              </a:rPr>
              <a:t>ADD YOUR </a:t>
            </a:r>
            <a:r>
              <a:rPr lang="en-US" altLang="zh-CN" sz="3200" b="1" dirty="0" smtClean="0">
                <a:solidFill>
                  <a:srgbClr val="1C2B38"/>
                </a:solidFill>
                <a:latin typeface="+mj-lt"/>
                <a:ea typeface="Arial Unicode MS" pitchFamily="34" charset="-122"/>
                <a:cs typeface="Arial Unicode MS" pitchFamily="34" charset="-122"/>
              </a:rPr>
              <a:t>TITLE </a:t>
            </a:r>
            <a:r>
              <a:rPr lang="en-US" altLang="zh-CN" sz="3200" b="1" dirty="0">
                <a:solidFill>
                  <a:srgbClr val="1C2B38"/>
                </a:solidFill>
                <a:latin typeface="+mj-lt"/>
                <a:ea typeface="Arial Unicode MS" pitchFamily="34" charset="-122"/>
                <a:cs typeface="Arial Unicode MS" pitchFamily="34" charset="-122"/>
              </a:rPr>
              <a:t>HERE</a:t>
            </a:r>
            <a:endParaRPr lang="zh-CN" altLang="en-US" sz="3200" b="1" dirty="0">
              <a:solidFill>
                <a:srgbClr val="1C2B38"/>
              </a:solidFill>
              <a:latin typeface="+mj-lt"/>
              <a:ea typeface="Arial Unicode MS" pitchFamily="34" charset="-122"/>
              <a:cs typeface="Arial Unicode MS" pitchFamily="34" charset="-122"/>
            </a:endParaRPr>
          </a:p>
        </p:txBody>
      </p:sp>
    </p:spTree>
    <p:extLst>
      <p:ext uri="{BB962C8B-B14F-4D97-AF65-F5344CB8AC3E}">
        <p14:creationId xmlns:p14="http://schemas.microsoft.com/office/powerpoint/2010/main" val="3365711312"/>
      </p:ext>
    </p:extLst>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rot="1155168">
            <a:off x="2599872" y="3104538"/>
            <a:ext cx="3941335" cy="258921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47625">
            <a:solidFill>
              <a:srgbClr val="FFFFFF"/>
            </a:solidFill>
          </a:ln>
          <a:effectLst>
            <a:outerShdw blurRad="25400" dist="254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2" name="矩形 11"/>
          <p:cNvSpPr/>
          <p:nvPr/>
        </p:nvSpPr>
        <p:spPr>
          <a:xfrm rot="21059547">
            <a:off x="2118698" y="1081088"/>
            <a:ext cx="3274670" cy="2248525"/>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47625">
            <a:solidFill>
              <a:srgbClr val="FFFFFF"/>
            </a:solidFill>
          </a:ln>
          <a:effectLst>
            <a:outerShdw blurRad="25400" dist="254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6" name="文本框 7"/>
          <p:cNvSpPr txBox="1">
            <a:spLocks noChangeArrowheads="1"/>
          </p:cNvSpPr>
          <p:nvPr/>
        </p:nvSpPr>
        <p:spPr bwMode="auto">
          <a:xfrm>
            <a:off x="7095674" y="973138"/>
            <a:ext cx="34417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dirty="0">
                <a:latin typeface="方正兰亭黑简体" panose="02000000000000000000" pitchFamily="2" charset="-122"/>
                <a:ea typeface="方正兰亭黑简体" panose="02000000000000000000" pitchFamily="2" charset="-122"/>
              </a:rPr>
              <a:t>加强各级责任，确保安全生产</a:t>
            </a:r>
            <a:endParaRPr lang="zh-CN" altLang="en-US" dirty="0">
              <a:solidFill>
                <a:schemeClr val="accent1">
                  <a:lumMod val="75000"/>
                </a:schemeClr>
              </a:solidFill>
              <a:latin typeface="方正兰亭黑简体" panose="02000000000000000000" pitchFamily="2" charset="-122"/>
              <a:ea typeface="方正兰亭黑简体" panose="02000000000000000000" pitchFamily="2" charset="-122"/>
            </a:endParaRPr>
          </a:p>
        </p:txBody>
      </p:sp>
      <p:sp>
        <p:nvSpPr>
          <p:cNvPr id="8" name="文本框 8"/>
          <p:cNvSpPr txBox="1">
            <a:spLocks noChangeArrowheads="1"/>
          </p:cNvSpPr>
          <p:nvPr/>
        </p:nvSpPr>
        <p:spPr bwMode="auto">
          <a:xfrm>
            <a:off x="7095675" y="1804989"/>
            <a:ext cx="3020783" cy="385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30000"/>
              </a:lnSpc>
              <a:spcBef>
                <a:spcPts val="600"/>
              </a:spcBef>
              <a:spcAft>
                <a:spcPts val="600"/>
              </a:spcAft>
              <a:buNone/>
            </a:pPr>
            <a:r>
              <a:rPr lang="zh-CN" altLang="en-US" sz="1400" dirty="0"/>
              <a:t>电厂一直把安全生产摆在首位，年初与站里签订安全工作责任状后，马上与各值签了目标管理安全责任状，责任落实到班值、到个人。</a:t>
            </a:r>
            <a:r>
              <a:rPr lang="en-US" altLang="zh-CN" sz="1400" dirty="0"/>
              <a:t>4</a:t>
            </a:r>
            <a:r>
              <a:rPr lang="zh-CN" altLang="en-US" sz="1400" dirty="0"/>
              <a:t>月份，对电厂职工进行了安规、技术授课。</a:t>
            </a:r>
            <a:r>
              <a:rPr lang="en-US" altLang="zh-CN" sz="1400" dirty="0"/>
              <a:t>5</a:t>
            </a:r>
            <a:r>
              <a:rPr lang="zh-CN" altLang="en-US" sz="1400" dirty="0"/>
              <a:t>月份，在电厂进行了现场培训、讲解，并对相关部位职工进行安规和技术</a:t>
            </a:r>
            <a:r>
              <a:rPr lang="zh-CN" altLang="en-US" sz="1400" dirty="0">
                <a:hlinkClick r:id="rId5"/>
              </a:rPr>
              <a:t>考试</a:t>
            </a:r>
            <a:r>
              <a:rPr lang="zh-CN" altLang="en-US" sz="1400" dirty="0"/>
              <a:t>，对考试优异者给予了奖励表扬，对考试不合格者给予了批评处罚。厂部将每周星期五定为“周安全日”，每月最后一个星期五定为“月安全日”，对全厂各类设备进行全面检查，并记录在案。</a:t>
            </a:r>
            <a:r>
              <a:rPr lang="en-US" altLang="zh-CN" sz="1400" dirty="0"/>
              <a:t>6</a:t>
            </a:r>
            <a:r>
              <a:rPr lang="zh-CN" altLang="en-US" sz="1400" dirty="0"/>
              <a:t>月份为“安全月”</a:t>
            </a:r>
            <a:r>
              <a:rPr lang="zh-CN" altLang="en-US" sz="1400" dirty="0" smtClean="0"/>
              <a:t>，</a:t>
            </a:r>
            <a:endParaRPr lang="zh-CN" altLang="en-US" sz="1400" dirty="0">
              <a:latin typeface="+mn-ea"/>
              <a:ea typeface="+mn-ea"/>
            </a:endParaRPr>
          </a:p>
        </p:txBody>
      </p:sp>
    </p:spTree>
    <p:extLst>
      <p:ext uri="{BB962C8B-B14F-4D97-AF65-F5344CB8AC3E}">
        <p14:creationId xmlns:p14="http://schemas.microsoft.com/office/powerpoint/2010/main" val="2720813713"/>
      </p:ext>
    </p:extLst>
  </p:cSld>
  <p:clrMapOvr>
    <a:masterClrMapping/>
  </p:clrMapOvr>
  <mc:AlternateContent xmlns:mc="http://schemas.openxmlformats.org/markup-compatibility/2006">
    <mc:Choice xmlns:p14="http://schemas.microsoft.com/office/powerpoint/2010/main" Requires="p14">
      <p:transition spd="slow" p14:dur="800" advClick="0" advTm="4000">
        <p:circle/>
      </p:transition>
    </mc:Choice>
    <mc:Fallback>
      <p:transition spd="slow" advClick="0" advTm="4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1000"/>
                                  </p:stCondLst>
                                  <p:childTnLst>
                                    <p:set>
                                      <p:cBhvr>
                                        <p:cTn id="6" dur="1" fill="hold">
                                          <p:stCondLst>
                                            <p:cond delay="0"/>
                                          </p:stCondLst>
                                        </p:cTn>
                                        <p:tgtEl>
                                          <p:spTgt spid="12"/>
                                        </p:tgtEl>
                                        <p:attrNameLst>
                                          <p:attrName>style.visibility</p:attrName>
                                        </p:attrNameLst>
                                      </p:cBhvr>
                                      <p:to>
                                        <p:strVal val="visible"/>
                                      </p:to>
                                    </p:set>
                                    <p:anim calcmode="lin" valueType="num">
                                      <p:cBhvr>
                                        <p:cTn id="7" dur="1500" fill="hold"/>
                                        <p:tgtEl>
                                          <p:spTgt spid="12"/>
                                        </p:tgtEl>
                                        <p:attrNameLst>
                                          <p:attrName>ppt_w</p:attrName>
                                        </p:attrNameLst>
                                      </p:cBhvr>
                                      <p:tavLst>
                                        <p:tav tm="0">
                                          <p:val>
                                            <p:fltVal val="0"/>
                                          </p:val>
                                        </p:tav>
                                        <p:tav tm="100000">
                                          <p:val>
                                            <p:strVal val="#ppt_w"/>
                                          </p:val>
                                        </p:tav>
                                      </p:tavLst>
                                    </p:anim>
                                    <p:anim calcmode="lin" valueType="num">
                                      <p:cBhvr>
                                        <p:cTn id="8" dur="1500" fill="hold"/>
                                        <p:tgtEl>
                                          <p:spTgt spid="12"/>
                                        </p:tgtEl>
                                        <p:attrNameLst>
                                          <p:attrName>ppt_h</p:attrName>
                                        </p:attrNameLst>
                                      </p:cBhvr>
                                      <p:tavLst>
                                        <p:tav tm="0">
                                          <p:val>
                                            <p:fltVal val="0"/>
                                          </p:val>
                                        </p:tav>
                                        <p:tav tm="100000">
                                          <p:val>
                                            <p:strVal val="#ppt_h"/>
                                          </p:val>
                                        </p:tav>
                                      </p:tavLst>
                                    </p:anim>
                                    <p:anim calcmode="lin" valueType="num">
                                      <p:cBhvr>
                                        <p:cTn id="9" dur="1500" fill="hold"/>
                                        <p:tgtEl>
                                          <p:spTgt spid="12"/>
                                        </p:tgtEl>
                                        <p:attrNameLst>
                                          <p:attrName>style.rotation</p:attrName>
                                        </p:attrNameLst>
                                      </p:cBhvr>
                                      <p:tavLst>
                                        <p:tav tm="0">
                                          <p:val>
                                            <p:fltVal val="360"/>
                                          </p:val>
                                        </p:tav>
                                        <p:tav tm="100000">
                                          <p:val>
                                            <p:fltVal val="0"/>
                                          </p:val>
                                        </p:tav>
                                      </p:tavLst>
                                    </p:anim>
                                    <p:animEffect transition="in" filter="fade">
                                      <p:cBhvr>
                                        <p:cTn id="10" dur="1500"/>
                                        <p:tgtEl>
                                          <p:spTgt spid="12"/>
                                        </p:tgtEl>
                                      </p:cBhvr>
                                    </p:animEffect>
                                  </p:childTnLst>
                                </p:cTn>
                              </p:par>
                              <p:par>
                                <p:cTn id="11" presetID="42" presetClass="entr" presetSubtype="0" fill="hold" grpId="0" nodeType="withEffect">
                                  <p:stCondLst>
                                    <p:cond delay="100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500"/>
                                        <p:tgtEl>
                                          <p:spTgt spid="11"/>
                                        </p:tgtEl>
                                      </p:cBhvr>
                                    </p:animEffect>
                                    <p:anim calcmode="lin" valueType="num">
                                      <p:cBhvr>
                                        <p:cTn id="14" dur="1500" fill="hold"/>
                                        <p:tgtEl>
                                          <p:spTgt spid="11"/>
                                        </p:tgtEl>
                                        <p:attrNameLst>
                                          <p:attrName>ppt_x</p:attrName>
                                        </p:attrNameLst>
                                      </p:cBhvr>
                                      <p:tavLst>
                                        <p:tav tm="0">
                                          <p:val>
                                            <p:strVal val="#ppt_x"/>
                                          </p:val>
                                        </p:tav>
                                        <p:tav tm="100000">
                                          <p:val>
                                            <p:strVal val="#ppt_x"/>
                                          </p:val>
                                        </p:tav>
                                      </p:tavLst>
                                    </p:anim>
                                    <p:anim calcmode="lin" valueType="num">
                                      <p:cBhvr>
                                        <p:cTn id="15" dur="15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1" presetClass="entr" presetSubtype="0" fill="hold" grpId="0" nodeType="clickEffect">
                                  <p:stCondLst>
                                    <p:cond delay="0"/>
                                  </p:stCondLst>
                                  <p:iterate type="lt">
                                    <p:tmPct val="10000"/>
                                  </p:iterate>
                                  <p:childTnLst>
                                    <p:set>
                                      <p:cBhvr>
                                        <p:cTn id="26" dur="1" fill="hold">
                                          <p:stCondLst>
                                            <p:cond delay="0"/>
                                          </p:stCondLst>
                                        </p:cTn>
                                        <p:tgtEl>
                                          <p:spTgt spid="8">
                                            <p:txEl>
                                              <p:pRg st="0" end="0"/>
                                            </p:txEl>
                                          </p:spTgt>
                                        </p:tgtEl>
                                        <p:attrNameLst>
                                          <p:attrName>style.visibility</p:attrName>
                                        </p:attrNameLst>
                                      </p:cBhvr>
                                      <p:to>
                                        <p:strVal val="visible"/>
                                      </p:to>
                                    </p:set>
                                    <p:anim calcmode="lin" valueType="num">
                                      <p:cBhvr>
                                        <p:cTn id="27" dur="500" fill="hold"/>
                                        <p:tgtEl>
                                          <p:spTgt spid="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8">
                                            <p:txEl>
                                              <p:pRg st="0" end="0"/>
                                            </p:txEl>
                                          </p:spTgt>
                                        </p:tgtEl>
                                        <p:attrNameLst>
                                          <p:attrName>ppt_y</p:attrName>
                                        </p:attrNameLst>
                                      </p:cBhvr>
                                      <p:tavLst>
                                        <p:tav tm="0">
                                          <p:val>
                                            <p:strVal val="#ppt_y"/>
                                          </p:val>
                                        </p:tav>
                                        <p:tav tm="100000">
                                          <p:val>
                                            <p:strVal val="#ppt_y"/>
                                          </p:val>
                                        </p:tav>
                                      </p:tavLst>
                                    </p:anim>
                                    <p:anim calcmode="lin" valueType="num">
                                      <p:cBhvr>
                                        <p:cTn id="29" dur="500" fill="hold"/>
                                        <p:tgtEl>
                                          <p:spTgt spid="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6" grpId="0"/>
      <p:bldP spid="8"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15"/>
          <p:cNvSpPr>
            <a:spLocks noEditPoints="1"/>
          </p:cNvSpPr>
          <p:nvPr/>
        </p:nvSpPr>
        <p:spPr bwMode="auto">
          <a:xfrm>
            <a:off x="6010275" y="4335463"/>
            <a:ext cx="890588" cy="881062"/>
          </a:xfrm>
          <a:custGeom>
            <a:avLst/>
            <a:gdLst>
              <a:gd name="T0" fmla="*/ 54 w 95"/>
              <a:gd name="T1" fmla="*/ 94 h 94"/>
              <a:gd name="T2" fmla="*/ 56 w 95"/>
              <a:gd name="T3" fmla="*/ 81 h 94"/>
              <a:gd name="T4" fmla="*/ 66 w 95"/>
              <a:gd name="T5" fmla="*/ 78 h 94"/>
              <a:gd name="T6" fmla="*/ 76 w 95"/>
              <a:gd name="T7" fmla="*/ 85 h 94"/>
              <a:gd name="T8" fmla="*/ 86 w 95"/>
              <a:gd name="T9" fmla="*/ 75 h 94"/>
              <a:gd name="T10" fmla="*/ 78 w 95"/>
              <a:gd name="T11" fmla="*/ 65 h 94"/>
              <a:gd name="T12" fmla="*/ 82 w 95"/>
              <a:gd name="T13" fmla="*/ 56 h 94"/>
              <a:gd name="T14" fmla="*/ 95 w 95"/>
              <a:gd name="T15" fmla="*/ 54 h 94"/>
              <a:gd name="T16" fmla="*/ 95 w 95"/>
              <a:gd name="T17" fmla="*/ 40 h 94"/>
              <a:gd name="T18" fmla="*/ 82 w 95"/>
              <a:gd name="T19" fmla="*/ 38 h 94"/>
              <a:gd name="T20" fmla="*/ 82 w 95"/>
              <a:gd name="T21" fmla="*/ 37 h 94"/>
              <a:gd name="T22" fmla="*/ 82 w 95"/>
              <a:gd name="T23" fmla="*/ 37 h 94"/>
              <a:gd name="T24" fmla="*/ 80 w 95"/>
              <a:gd name="T25" fmla="*/ 33 h 94"/>
              <a:gd name="T26" fmla="*/ 80 w 95"/>
              <a:gd name="T27" fmla="*/ 31 h 94"/>
              <a:gd name="T28" fmla="*/ 80 w 95"/>
              <a:gd name="T29" fmla="*/ 31 h 94"/>
              <a:gd name="T30" fmla="*/ 78 w 95"/>
              <a:gd name="T31" fmla="*/ 29 h 94"/>
              <a:gd name="T32" fmla="*/ 86 w 95"/>
              <a:gd name="T33" fmla="*/ 18 h 94"/>
              <a:gd name="T34" fmla="*/ 76 w 95"/>
              <a:gd name="T35" fmla="*/ 9 h 94"/>
              <a:gd name="T36" fmla="*/ 66 w 95"/>
              <a:gd name="T37" fmla="*/ 16 h 94"/>
              <a:gd name="T38" fmla="*/ 56 w 95"/>
              <a:gd name="T39" fmla="*/ 12 h 94"/>
              <a:gd name="T40" fmla="*/ 54 w 95"/>
              <a:gd name="T41" fmla="*/ 0 h 94"/>
              <a:gd name="T42" fmla="*/ 41 w 95"/>
              <a:gd name="T43" fmla="*/ 0 h 94"/>
              <a:gd name="T44" fmla="*/ 38 w 95"/>
              <a:gd name="T45" fmla="*/ 12 h 94"/>
              <a:gd name="T46" fmla="*/ 29 w 95"/>
              <a:gd name="T47" fmla="*/ 16 h 94"/>
              <a:gd name="T48" fmla="*/ 19 w 95"/>
              <a:gd name="T49" fmla="*/ 9 h 94"/>
              <a:gd name="T50" fmla="*/ 9 w 95"/>
              <a:gd name="T51" fmla="*/ 18 h 94"/>
              <a:gd name="T52" fmla="*/ 17 w 95"/>
              <a:gd name="T53" fmla="*/ 29 h 94"/>
              <a:gd name="T54" fmla="*/ 13 w 95"/>
              <a:gd name="T55" fmla="*/ 38 h 94"/>
              <a:gd name="T56" fmla="*/ 0 w 95"/>
              <a:gd name="T57" fmla="*/ 40 h 94"/>
              <a:gd name="T58" fmla="*/ 0 w 95"/>
              <a:gd name="T59" fmla="*/ 54 h 94"/>
              <a:gd name="T60" fmla="*/ 13 w 95"/>
              <a:gd name="T61" fmla="*/ 56 h 94"/>
              <a:gd name="T62" fmla="*/ 16 w 95"/>
              <a:gd name="T63" fmla="*/ 65 h 94"/>
              <a:gd name="T64" fmla="*/ 9 w 95"/>
              <a:gd name="T65" fmla="*/ 75 h 94"/>
              <a:gd name="T66" fmla="*/ 19 w 95"/>
              <a:gd name="T67" fmla="*/ 85 h 94"/>
              <a:gd name="T68" fmla="*/ 29 w 95"/>
              <a:gd name="T69" fmla="*/ 78 h 94"/>
              <a:gd name="T70" fmla="*/ 38 w 95"/>
              <a:gd name="T71" fmla="*/ 82 h 94"/>
              <a:gd name="T72" fmla="*/ 41 w 95"/>
              <a:gd name="T73" fmla="*/ 94 h 94"/>
              <a:gd name="T74" fmla="*/ 54 w 95"/>
              <a:gd name="T75" fmla="*/ 94 h 94"/>
              <a:gd name="T76" fmla="*/ 72 w 95"/>
              <a:gd name="T77" fmla="*/ 43 h 94"/>
              <a:gd name="T78" fmla="*/ 51 w 95"/>
              <a:gd name="T79" fmla="*/ 72 h 94"/>
              <a:gd name="T80" fmla="*/ 22 w 95"/>
              <a:gd name="T81" fmla="*/ 50 h 94"/>
              <a:gd name="T82" fmla="*/ 44 w 95"/>
              <a:gd name="T83" fmla="*/ 22 h 94"/>
              <a:gd name="T84" fmla="*/ 56 w 95"/>
              <a:gd name="T85" fmla="*/ 23 h 94"/>
              <a:gd name="T86" fmla="*/ 56 w 95"/>
              <a:gd name="T87" fmla="*/ 23 h 94"/>
              <a:gd name="T88" fmla="*/ 65 w 95"/>
              <a:gd name="T89" fmla="*/ 29 h 94"/>
              <a:gd name="T90" fmla="*/ 69 w 95"/>
              <a:gd name="T91" fmla="*/ 34 h 94"/>
              <a:gd name="T92" fmla="*/ 72 w 95"/>
              <a:gd name="T93" fmla="*/ 4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5" h="94">
                <a:moveTo>
                  <a:pt x="54" y="94"/>
                </a:moveTo>
                <a:cubicBezTo>
                  <a:pt x="56" y="81"/>
                  <a:pt x="56" y="81"/>
                  <a:pt x="56" y="81"/>
                </a:cubicBezTo>
                <a:cubicBezTo>
                  <a:pt x="66" y="78"/>
                  <a:pt x="66" y="78"/>
                  <a:pt x="66" y="78"/>
                </a:cubicBezTo>
                <a:cubicBezTo>
                  <a:pt x="76" y="85"/>
                  <a:pt x="76" y="85"/>
                  <a:pt x="76" y="85"/>
                </a:cubicBezTo>
                <a:cubicBezTo>
                  <a:pt x="86" y="75"/>
                  <a:pt x="86" y="75"/>
                  <a:pt x="86" y="75"/>
                </a:cubicBezTo>
                <a:cubicBezTo>
                  <a:pt x="78" y="65"/>
                  <a:pt x="78" y="65"/>
                  <a:pt x="78" y="65"/>
                </a:cubicBezTo>
                <a:cubicBezTo>
                  <a:pt x="82" y="56"/>
                  <a:pt x="82" y="56"/>
                  <a:pt x="82" y="56"/>
                </a:cubicBezTo>
                <a:cubicBezTo>
                  <a:pt x="95" y="54"/>
                  <a:pt x="95" y="54"/>
                  <a:pt x="95" y="54"/>
                </a:cubicBezTo>
                <a:cubicBezTo>
                  <a:pt x="95" y="40"/>
                  <a:pt x="95" y="40"/>
                  <a:pt x="95" y="40"/>
                </a:cubicBezTo>
                <a:cubicBezTo>
                  <a:pt x="82" y="38"/>
                  <a:pt x="82" y="38"/>
                  <a:pt x="82" y="38"/>
                </a:cubicBezTo>
                <a:cubicBezTo>
                  <a:pt x="82" y="37"/>
                  <a:pt x="82" y="37"/>
                  <a:pt x="82" y="37"/>
                </a:cubicBezTo>
                <a:cubicBezTo>
                  <a:pt x="82" y="37"/>
                  <a:pt x="82" y="37"/>
                  <a:pt x="82" y="37"/>
                </a:cubicBezTo>
                <a:cubicBezTo>
                  <a:pt x="80" y="33"/>
                  <a:pt x="80" y="33"/>
                  <a:pt x="80" y="33"/>
                </a:cubicBezTo>
                <a:cubicBezTo>
                  <a:pt x="80" y="31"/>
                  <a:pt x="80" y="31"/>
                  <a:pt x="80" y="31"/>
                </a:cubicBezTo>
                <a:cubicBezTo>
                  <a:pt x="80" y="31"/>
                  <a:pt x="80" y="31"/>
                  <a:pt x="80" y="31"/>
                </a:cubicBezTo>
                <a:cubicBezTo>
                  <a:pt x="78" y="29"/>
                  <a:pt x="78" y="29"/>
                  <a:pt x="78" y="29"/>
                </a:cubicBezTo>
                <a:cubicBezTo>
                  <a:pt x="86" y="18"/>
                  <a:pt x="86" y="18"/>
                  <a:pt x="86" y="18"/>
                </a:cubicBezTo>
                <a:cubicBezTo>
                  <a:pt x="76" y="9"/>
                  <a:pt x="76" y="9"/>
                  <a:pt x="76" y="9"/>
                </a:cubicBezTo>
                <a:cubicBezTo>
                  <a:pt x="66" y="16"/>
                  <a:pt x="66" y="16"/>
                  <a:pt x="66" y="16"/>
                </a:cubicBezTo>
                <a:cubicBezTo>
                  <a:pt x="56" y="12"/>
                  <a:pt x="56" y="12"/>
                  <a:pt x="56" y="12"/>
                </a:cubicBezTo>
                <a:cubicBezTo>
                  <a:pt x="54" y="0"/>
                  <a:pt x="54" y="0"/>
                  <a:pt x="54" y="0"/>
                </a:cubicBezTo>
                <a:cubicBezTo>
                  <a:pt x="41" y="0"/>
                  <a:pt x="41" y="0"/>
                  <a:pt x="41" y="0"/>
                </a:cubicBezTo>
                <a:cubicBezTo>
                  <a:pt x="38" y="12"/>
                  <a:pt x="38" y="12"/>
                  <a:pt x="38" y="12"/>
                </a:cubicBezTo>
                <a:cubicBezTo>
                  <a:pt x="29" y="16"/>
                  <a:pt x="29" y="16"/>
                  <a:pt x="29" y="16"/>
                </a:cubicBezTo>
                <a:cubicBezTo>
                  <a:pt x="19" y="9"/>
                  <a:pt x="19" y="9"/>
                  <a:pt x="19" y="9"/>
                </a:cubicBezTo>
                <a:cubicBezTo>
                  <a:pt x="9" y="18"/>
                  <a:pt x="9" y="18"/>
                  <a:pt x="9" y="18"/>
                </a:cubicBezTo>
                <a:cubicBezTo>
                  <a:pt x="17" y="29"/>
                  <a:pt x="17" y="29"/>
                  <a:pt x="17" y="29"/>
                </a:cubicBezTo>
                <a:cubicBezTo>
                  <a:pt x="13" y="38"/>
                  <a:pt x="13" y="38"/>
                  <a:pt x="13" y="38"/>
                </a:cubicBezTo>
                <a:cubicBezTo>
                  <a:pt x="0" y="40"/>
                  <a:pt x="0" y="40"/>
                  <a:pt x="0" y="40"/>
                </a:cubicBezTo>
                <a:cubicBezTo>
                  <a:pt x="0" y="54"/>
                  <a:pt x="0" y="54"/>
                  <a:pt x="0" y="54"/>
                </a:cubicBezTo>
                <a:cubicBezTo>
                  <a:pt x="13" y="56"/>
                  <a:pt x="13" y="56"/>
                  <a:pt x="13" y="56"/>
                </a:cubicBezTo>
                <a:cubicBezTo>
                  <a:pt x="16" y="65"/>
                  <a:pt x="16" y="65"/>
                  <a:pt x="16" y="65"/>
                </a:cubicBezTo>
                <a:cubicBezTo>
                  <a:pt x="9" y="75"/>
                  <a:pt x="9" y="75"/>
                  <a:pt x="9" y="75"/>
                </a:cubicBezTo>
                <a:cubicBezTo>
                  <a:pt x="19" y="85"/>
                  <a:pt x="19" y="85"/>
                  <a:pt x="19" y="85"/>
                </a:cubicBezTo>
                <a:cubicBezTo>
                  <a:pt x="29" y="78"/>
                  <a:pt x="29" y="78"/>
                  <a:pt x="29" y="78"/>
                </a:cubicBezTo>
                <a:cubicBezTo>
                  <a:pt x="38" y="82"/>
                  <a:pt x="38" y="82"/>
                  <a:pt x="38" y="82"/>
                </a:cubicBezTo>
                <a:cubicBezTo>
                  <a:pt x="41" y="94"/>
                  <a:pt x="41" y="94"/>
                  <a:pt x="41" y="94"/>
                </a:cubicBezTo>
                <a:cubicBezTo>
                  <a:pt x="54" y="94"/>
                  <a:pt x="54" y="94"/>
                  <a:pt x="54" y="94"/>
                </a:cubicBezTo>
                <a:close/>
                <a:moveTo>
                  <a:pt x="72" y="43"/>
                </a:moveTo>
                <a:cubicBezTo>
                  <a:pt x="74" y="57"/>
                  <a:pt x="65" y="70"/>
                  <a:pt x="51" y="72"/>
                </a:cubicBezTo>
                <a:cubicBezTo>
                  <a:pt x="37" y="74"/>
                  <a:pt x="24" y="64"/>
                  <a:pt x="22" y="50"/>
                </a:cubicBezTo>
                <a:cubicBezTo>
                  <a:pt x="21" y="36"/>
                  <a:pt x="30" y="24"/>
                  <a:pt x="44" y="22"/>
                </a:cubicBezTo>
                <a:cubicBezTo>
                  <a:pt x="48" y="21"/>
                  <a:pt x="52" y="22"/>
                  <a:pt x="56" y="23"/>
                </a:cubicBezTo>
                <a:cubicBezTo>
                  <a:pt x="56" y="23"/>
                  <a:pt x="56" y="23"/>
                  <a:pt x="56" y="23"/>
                </a:cubicBezTo>
                <a:cubicBezTo>
                  <a:pt x="59" y="24"/>
                  <a:pt x="63" y="26"/>
                  <a:pt x="65" y="29"/>
                </a:cubicBezTo>
                <a:cubicBezTo>
                  <a:pt x="67" y="30"/>
                  <a:pt x="68" y="32"/>
                  <a:pt x="69" y="34"/>
                </a:cubicBezTo>
                <a:cubicBezTo>
                  <a:pt x="71" y="37"/>
                  <a:pt x="72" y="40"/>
                  <a:pt x="72" y="43"/>
                </a:cubicBezTo>
                <a:close/>
              </a:path>
            </a:pathLst>
          </a:custGeom>
          <a:solidFill>
            <a:schemeClr val="accent3"/>
          </a:solidFill>
          <a:ln>
            <a:noFill/>
          </a:ln>
          <a:extLst/>
        </p:spPr>
        <p:txBody>
          <a:bodyPr/>
          <a:lstStyle/>
          <a:p>
            <a:pPr>
              <a:defRPr/>
            </a:pPr>
            <a:endParaRPr lang="zh-CN" altLang="en-US"/>
          </a:p>
        </p:txBody>
      </p:sp>
      <p:sp>
        <p:nvSpPr>
          <p:cNvPr id="4" name="Freeform 16"/>
          <p:cNvSpPr>
            <a:spLocks noEditPoints="1"/>
          </p:cNvSpPr>
          <p:nvPr/>
        </p:nvSpPr>
        <p:spPr bwMode="auto">
          <a:xfrm>
            <a:off x="6310313" y="4597401"/>
            <a:ext cx="290512" cy="328613"/>
          </a:xfrm>
          <a:custGeom>
            <a:avLst/>
            <a:gdLst>
              <a:gd name="T0" fmla="*/ 15 w 31"/>
              <a:gd name="T1" fmla="*/ 0 h 35"/>
              <a:gd name="T2" fmla="*/ 24 w 31"/>
              <a:gd name="T3" fmla="*/ 8 h 35"/>
              <a:gd name="T4" fmla="*/ 15 w 31"/>
              <a:gd name="T5" fmla="*/ 17 h 35"/>
              <a:gd name="T6" fmla="*/ 7 w 31"/>
              <a:gd name="T7" fmla="*/ 8 h 35"/>
              <a:gd name="T8" fmla="*/ 15 w 31"/>
              <a:gd name="T9" fmla="*/ 0 h 35"/>
              <a:gd name="T10" fmla="*/ 6 w 31"/>
              <a:gd name="T11" fmla="*/ 19 h 35"/>
              <a:gd name="T12" fmla="*/ 10 w 31"/>
              <a:gd name="T13" fmla="*/ 19 h 35"/>
              <a:gd name="T14" fmla="*/ 14 w 31"/>
              <a:gd name="T15" fmla="*/ 24 h 35"/>
              <a:gd name="T16" fmla="*/ 17 w 31"/>
              <a:gd name="T17" fmla="*/ 24 h 35"/>
              <a:gd name="T18" fmla="*/ 21 w 31"/>
              <a:gd name="T19" fmla="*/ 19 h 35"/>
              <a:gd name="T20" fmla="*/ 24 w 31"/>
              <a:gd name="T21" fmla="*/ 19 h 35"/>
              <a:gd name="T22" fmla="*/ 31 w 31"/>
              <a:gd name="T23" fmla="*/ 25 h 35"/>
              <a:gd name="T24" fmla="*/ 31 w 31"/>
              <a:gd name="T25" fmla="*/ 35 h 35"/>
              <a:gd name="T26" fmla="*/ 0 w 31"/>
              <a:gd name="T27" fmla="*/ 35 h 35"/>
              <a:gd name="T28" fmla="*/ 0 w 31"/>
              <a:gd name="T29" fmla="*/ 25 h 35"/>
              <a:gd name="T30" fmla="*/ 6 w 31"/>
              <a:gd name="T31" fmla="*/ 1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35">
                <a:moveTo>
                  <a:pt x="15" y="0"/>
                </a:moveTo>
                <a:cubicBezTo>
                  <a:pt x="20" y="0"/>
                  <a:pt x="24" y="4"/>
                  <a:pt x="24" y="8"/>
                </a:cubicBezTo>
                <a:cubicBezTo>
                  <a:pt x="24" y="13"/>
                  <a:pt x="20" y="17"/>
                  <a:pt x="15" y="17"/>
                </a:cubicBezTo>
                <a:cubicBezTo>
                  <a:pt x="11" y="17"/>
                  <a:pt x="7" y="13"/>
                  <a:pt x="7" y="8"/>
                </a:cubicBezTo>
                <a:cubicBezTo>
                  <a:pt x="7" y="4"/>
                  <a:pt x="11" y="0"/>
                  <a:pt x="15" y="0"/>
                </a:cubicBezTo>
                <a:close/>
                <a:moveTo>
                  <a:pt x="6" y="19"/>
                </a:moveTo>
                <a:cubicBezTo>
                  <a:pt x="10" y="19"/>
                  <a:pt x="10" y="19"/>
                  <a:pt x="10" y="19"/>
                </a:cubicBezTo>
                <a:cubicBezTo>
                  <a:pt x="14" y="24"/>
                  <a:pt x="14" y="24"/>
                  <a:pt x="14" y="24"/>
                </a:cubicBezTo>
                <a:cubicBezTo>
                  <a:pt x="15" y="26"/>
                  <a:pt x="16" y="26"/>
                  <a:pt x="17" y="24"/>
                </a:cubicBezTo>
                <a:cubicBezTo>
                  <a:pt x="21" y="19"/>
                  <a:pt x="21" y="19"/>
                  <a:pt x="21" y="19"/>
                </a:cubicBezTo>
                <a:cubicBezTo>
                  <a:pt x="24" y="19"/>
                  <a:pt x="24" y="19"/>
                  <a:pt x="24" y="19"/>
                </a:cubicBezTo>
                <a:cubicBezTo>
                  <a:pt x="28" y="19"/>
                  <a:pt x="31" y="21"/>
                  <a:pt x="31" y="25"/>
                </a:cubicBezTo>
                <a:cubicBezTo>
                  <a:pt x="31" y="35"/>
                  <a:pt x="31" y="35"/>
                  <a:pt x="31" y="35"/>
                </a:cubicBezTo>
                <a:cubicBezTo>
                  <a:pt x="26" y="35"/>
                  <a:pt x="5" y="35"/>
                  <a:pt x="0" y="35"/>
                </a:cubicBezTo>
                <a:cubicBezTo>
                  <a:pt x="0" y="25"/>
                  <a:pt x="0" y="25"/>
                  <a:pt x="0" y="25"/>
                </a:cubicBezTo>
                <a:cubicBezTo>
                  <a:pt x="0" y="21"/>
                  <a:pt x="3" y="19"/>
                  <a:pt x="6" y="19"/>
                </a:cubicBezTo>
                <a:close/>
              </a:path>
            </a:pathLst>
          </a:custGeom>
          <a:solidFill>
            <a:schemeClr val="accent3">
              <a:lumMod val="40000"/>
              <a:lumOff val="60000"/>
            </a:schemeClr>
          </a:solidFill>
          <a:ln>
            <a:noFill/>
          </a:ln>
          <a:extLst/>
        </p:spPr>
        <p:txBody>
          <a:bodyPr/>
          <a:lstStyle/>
          <a:p>
            <a:pPr>
              <a:defRPr/>
            </a:pPr>
            <a:endParaRPr lang="zh-CN" altLang="en-US"/>
          </a:p>
        </p:txBody>
      </p:sp>
      <p:sp>
        <p:nvSpPr>
          <p:cNvPr id="2053" name="Freeform 17"/>
          <p:cNvSpPr>
            <a:spLocks noEditPoints="1"/>
          </p:cNvSpPr>
          <p:nvPr/>
        </p:nvSpPr>
        <p:spPr bwMode="auto">
          <a:xfrm>
            <a:off x="6010276" y="2327276"/>
            <a:ext cx="881063" cy="892175"/>
          </a:xfrm>
          <a:custGeom>
            <a:avLst/>
            <a:gdLst>
              <a:gd name="T0" fmla="*/ 2147483646 w 94"/>
              <a:gd name="T1" fmla="*/ 2147483646 h 95"/>
              <a:gd name="T2" fmla="*/ 2147483646 w 94"/>
              <a:gd name="T3" fmla="*/ 2147483646 h 95"/>
              <a:gd name="T4" fmla="*/ 2147483646 w 94"/>
              <a:gd name="T5" fmla="*/ 2147483646 h 95"/>
              <a:gd name="T6" fmla="*/ 2147483646 w 94"/>
              <a:gd name="T7" fmla="*/ 2147483646 h 95"/>
              <a:gd name="T8" fmla="*/ 2147483646 w 94"/>
              <a:gd name="T9" fmla="*/ 2147483646 h 95"/>
              <a:gd name="T10" fmla="*/ 2147483646 w 94"/>
              <a:gd name="T11" fmla="*/ 2147483646 h 95"/>
              <a:gd name="T12" fmla="*/ 2147483646 w 94"/>
              <a:gd name="T13" fmla="*/ 2147483646 h 95"/>
              <a:gd name="T14" fmla="*/ 2147483646 w 94"/>
              <a:gd name="T15" fmla="*/ 2147483646 h 95"/>
              <a:gd name="T16" fmla="*/ 2147483646 w 94"/>
              <a:gd name="T17" fmla="*/ 2147483646 h 95"/>
              <a:gd name="T18" fmla="*/ 2147483646 w 94"/>
              <a:gd name="T19" fmla="*/ 2147483646 h 95"/>
              <a:gd name="T20" fmla="*/ 2147483646 w 94"/>
              <a:gd name="T21" fmla="*/ 2147483646 h 95"/>
              <a:gd name="T22" fmla="*/ 2147483646 w 94"/>
              <a:gd name="T23" fmla="*/ 2147483646 h 95"/>
              <a:gd name="T24" fmla="*/ 2147483646 w 94"/>
              <a:gd name="T25" fmla="*/ 2147483646 h 95"/>
              <a:gd name="T26" fmla="*/ 2147483646 w 94"/>
              <a:gd name="T27" fmla="*/ 2147483646 h 95"/>
              <a:gd name="T28" fmla="*/ 2147483646 w 94"/>
              <a:gd name="T29" fmla="*/ 2147483646 h 95"/>
              <a:gd name="T30" fmla="*/ 2147483646 w 94"/>
              <a:gd name="T31" fmla="*/ 2147483646 h 95"/>
              <a:gd name="T32" fmla="*/ 2147483646 w 94"/>
              <a:gd name="T33" fmla="*/ 1675739433 h 95"/>
              <a:gd name="T34" fmla="*/ 2147483646 w 94"/>
              <a:gd name="T35" fmla="*/ 793772793 h 95"/>
              <a:gd name="T36" fmla="*/ 2147483646 w 94"/>
              <a:gd name="T37" fmla="*/ 1411148502 h 95"/>
              <a:gd name="T38" fmla="*/ 2147483646 w 94"/>
              <a:gd name="T39" fmla="*/ 1146557571 h 95"/>
              <a:gd name="T40" fmla="*/ 2147483646 w 94"/>
              <a:gd name="T41" fmla="*/ 0 h 95"/>
              <a:gd name="T42" fmla="*/ 2147483646 w 94"/>
              <a:gd name="T43" fmla="*/ 0 h 95"/>
              <a:gd name="T44" fmla="*/ 2147483646 w 94"/>
              <a:gd name="T45" fmla="*/ 1146557571 h 95"/>
              <a:gd name="T46" fmla="*/ 2147483646 w 94"/>
              <a:gd name="T47" fmla="*/ 1411148502 h 95"/>
              <a:gd name="T48" fmla="*/ 1581358117 w 94"/>
              <a:gd name="T49" fmla="*/ 793772793 h 95"/>
              <a:gd name="T50" fmla="*/ 790679058 w 94"/>
              <a:gd name="T51" fmla="*/ 1675739433 h 95"/>
              <a:gd name="T52" fmla="*/ 1405651659 w 94"/>
              <a:gd name="T53" fmla="*/ 2147483646 h 95"/>
              <a:gd name="T54" fmla="*/ 1054238745 w 94"/>
              <a:gd name="T55" fmla="*/ 2147483646 h 95"/>
              <a:gd name="T56" fmla="*/ 0 w 94"/>
              <a:gd name="T57" fmla="*/ 2147483646 h 95"/>
              <a:gd name="T58" fmla="*/ 0 w 94"/>
              <a:gd name="T59" fmla="*/ 2147483646 h 95"/>
              <a:gd name="T60" fmla="*/ 1054238745 w 94"/>
              <a:gd name="T61" fmla="*/ 2147483646 h 95"/>
              <a:gd name="T62" fmla="*/ 1405651659 w 94"/>
              <a:gd name="T63" fmla="*/ 2147483646 h 95"/>
              <a:gd name="T64" fmla="*/ 790679058 w 94"/>
              <a:gd name="T65" fmla="*/ 2147483646 h 95"/>
              <a:gd name="T66" fmla="*/ 1581358117 w 94"/>
              <a:gd name="T67" fmla="*/ 2147483646 h 95"/>
              <a:gd name="T68" fmla="*/ 2147483646 w 94"/>
              <a:gd name="T69" fmla="*/ 2147483646 h 95"/>
              <a:gd name="T70" fmla="*/ 2147483646 w 94"/>
              <a:gd name="T71" fmla="*/ 2147483646 h 95"/>
              <a:gd name="T72" fmla="*/ 2147483646 w 94"/>
              <a:gd name="T73" fmla="*/ 2147483646 h 95"/>
              <a:gd name="T74" fmla="*/ 2147483646 w 94"/>
              <a:gd name="T75" fmla="*/ 2147483646 h 95"/>
              <a:gd name="T76" fmla="*/ 2147483646 w 94"/>
              <a:gd name="T77" fmla="*/ 2147483646 h 95"/>
              <a:gd name="T78" fmla="*/ 2147483646 w 94"/>
              <a:gd name="T79" fmla="*/ 2147483646 h 95"/>
              <a:gd name="T80" fmla="*/ 1932771032 w 94"/>
              <a:gd name="T81" fmla="*/ 2147483646 h 95"/>
              <a:gd name="T82" fmla="*/ 2147483646 w 94"/>
              <a:gd name="T83" fmla="*/ 1940330364 h 95"/>
              <a:gd name="T84" fmla="*/ 2147483646 w 94"/>
              <a:gd name="T85" fmla="*/ 2116727448 h 95"/>
              <a:gd name="T86" fmla="*/ 2147483646 w 94"/>
              <a:gd name="T87" fmla="*/ 2116727448 h 95"/>
              <a:gd name="T88" fmla="*/ 2147483646 w 94"/>
              <a:gd name="T89" fmla="*/ 2147483646 h 95"/>
              <a:gd name="T90" fmla="*/ 2147483646 w 94"/>
              <a:gd name="T91" fmla="*/ 2147483646 h 95"/>
              <a:gd name="T92" fmla="*/ 2147483646 w 94"/>
              <a:gd name="T93" fmla="*/ 2147483646 h 9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94" h="95">
                <a:moveTo>
                  <a:pt x="54" y="95"/>
                </a:moveTo>
                <a:cubicBezTo>
                  <a:pt x="56" y="82"/>
                  <a:pt x="56" y="82"/>
                  <a:pt x="56" y="82"/>
                </a:cubicBezTo>
                <a:cubicBezTo>
                  <a:pt x="65" y="78"/>
                  <a:pt x="65" y="78"/>
                  <a:pt x="65" y="78"/>
                </a:cubicBezTo>
                <a:cubicBezTo>
                  <a:pt x="75" y="86"/>
                  <a:pt x="75" y="86"/>
                  <a:pt x="75" y="86"/>
                </a:cubicBezTo>
                <a:cubicBezTo>
                  <a:pt x="85" y="76"/>
                  <a:pt x="85" y="76"/>
                  <a:pt x="85" y="76"/>
                </a:cubicBezTo>
                <a:cubicBezTo>
                  <a:pt x="78" y="66"/>
                  <a:pt x="78" y="66"/>
                  <a:pt x="78" y="66"/>
                </a:cubicBezTo>
                <a:cubicBezTo>
                  <a:pt x="82" y="56"/>
                  <a:pt x="82" y="56"/>
                  <a:pt x="82" y="56"/>
                </a:cubicBezTo>
                <a:cubicBezTo>
                  <a:pt x="94" y="54"/>
                  <a:pt x="94" y="54"/>
                  <a:pt x="94" y="54"/>
                </a:cubicBezTo>
                <a:cubicBezTo>
                  <a:pt x="94" y="41"/>
                  <a:pt x="94" y="41"/>
                  <a:pt x="94" y="41"/>
                </a:cubicBezTo>
                <a:cubicBezTo>
                  <a:pt x="82" y="38"/>
                  <a:pt x="82" y="38"/>
                  <a:pt x="82" y="38"/>
                </a:cubicBezTo>
                <a:cubicBezTo>
                  <a:pt x="81" y="37"/>
                  <a:pt x="81" y="37"/>
                  <a:pt x="81" y="37"/>
                </a:cubicBezTo>
                <a:cubicBezTo>
                  <a:pt x="81" y="37"/>
                  <a:pt x="81" y="37"/>
                  <a:pt x="81" y="37"/>
                </a:cubicBezTo>
                <a:cubicBezTo>
                  <a:pt x="80" y="34"/>
                  <a:pt x="80" y="34"/>
                  <a:pt x="80" y="34"/>
                </a:cubicBezTo>
                <a:cubicBezTo>
                  <a:pt x="79" y="32"/>
                  <a:pt x="79" y="32"/>
                  <a:pt x="79" y="32"/>
                </a:cubicBezTo>
                <a:cubicBezTo>
                  <a:pt x="79" y="32"/>
                  <a:pt x="79" y="32"/>
                  <a:pt x="79" y="32"/>
                </a:cubicBezTo>
                <a:cubicBezTo>
                  <a:pt x="78" y="29"/>
                  <a:pt x="78" y="29"/>
                  <a:pt x="78" y="29"/>
                </a:cubicBezTo>
                <a:cubicBezTo>
                  <a:pt x="85" y="19"/>
                  <a:pt x="85" y="19"/>
                  <a:pt x="85" y="19"/>
                </a:cubicBezTo>
                <a:cubicBezTo>
                  <a:pt x="75" y="9"/>
                  <a:pt x="75" y="9"/>
                  <a:pt x="75" y="9"/>
                </a:cubicBezTo>
                <a:cubicBezTo>
                  <a:pt x="65" y="16"/>
                  <a:pt x="65" y="16"/>
                  <a:pt x="65" y="16"/>
                </a:cubicBezTo>
                <a:cubicBezTo>
                  <a:pt x="56" y="13"/>
                  <a:pt x="56" y="13"/>
                  <a:pt x="56" y="13"/>
                </a:cubicBezTo>
                <a:cubicBezTo>
                  <a:pt x="54" y="0"/>
                  <a:pt x="54" y="0"/>
                  <a:pt x="54" y="0"/>
                </a:cubicBezTo>
                <a:cubicBezTo>
                  <a:pt x="40" y="0"/>
                  <a:pt x="40" y="0"/>
                  <a:pt x="40" y="0"/>
                </a:cubicBezTo>
                <a:cubicBezTo>
                  <a:pt x="38" y="13"/>
                  <a:pt x="38" y="13"/>
                  <a:pt x="38" y="13"/>
                </a:cubicBezTo>
                <a:cubicBezTo>
                  <a:pt x="29" y="16"/>
                  <a:pt x="29" y="16"/>
                  <a:pt x="29" y="16"/>
                </a:cubicBezTo>
                <a:cubicBezTo>
                  <a:pt x="18" y="9"/>
                  <a:pt x="18" y="9"/>
                  <a:pt x="18" y="9"/>
                </a:cubicBezTo>
                <a:cubicBezTo>
                  <a:pt x="9" y="19"/>
                  <a:pt x="9" y="19"/>
                  <a:pt x="9" y="19"/>
                </a:cubicBezTo>
                <a:cubicBezTo>
                  <a:pt x="16" y="29"/>
                  <a:pt x="16" y="29"/>
                  <a:pt x="16" y="29"/>
                </a:cubicBezTo>
                <a:cubicBezTo>
                  <a:pt x="12" y="38"/>
                  <a:pt x="12" y="38"/>
                  <a:pt x="12" y="38"/>
                </a:cubicBezTo>
                <a:cubicBezTo>
                  <a:pt x="0" y="41"/>
                  <a:pt x="0" y="41"/>
                  <a:pt x="0" y="41"/>
                </a:cubicBezTo>
                <a:cubicBezTo>
                  <a:pt x="0" y="54"/>
                  <a:pt x="0" y="54"/>
                  <a:pt x="0" y="54"/>
                </a:cubicBezTo>
                <a:cubicBezTo>
                  <a:pt x="12" y="56"/>
                  <a:pt x="12" y="56"/>
                  <a:pt x="12" y="56"/>
                </a:cubicBezTo>
                <a:cubicBezTo>
                  <a:pt x="16" y="66"/>
                  <a:pt x="16" y="66"/>
                  <a:pt x="16" y="66"/>
                </a:cubicBezTo>
                <a:cubicBezTo>
                  <a:pt x="9" y="76"/>
                  <a:pt x="9" y="76"/>
                  <a:pt x="9" y="76"/>
                </a:cubicBezTo>
                <a:cubicBezTo>
                  <a:pt x="18" y="86"/>
                  <a:pt x="18" y="86"/>
                  <a:pt x="18" y="86"/>
                </a:cubicBezTo>
                <a:cubicBezTo>
                  <a:pt x="29" y="78"/>
                  <a:pt x="29" y="78"/>
                  <a:pt x="29" y="78"/>
                </a:cubicBezTo>
                <a:cubicBezTo>
                  <a:pt x="38" y="82"/>
                  <a:pt x="38" y="82"/>
                  <a:pt x="38" y="82"/>
                </a:cubicBezTo>
                <a:cubicBezTo>
                  <a:pt x="40" y="95"/>
                  <a:pt x="40" y="95"/>
                  <a:pt x="40" y="95"/>
                </a:cubicBezTo>
                <a:cubicBezTo>
                  <a:pt x="54" y="95"/>
                  <a:pt x="54" y="95"/>
                  <a:pt x="54" y="95"/>
                </a:cubicBezTo>
                <a:close/>
                <a:moveTo>
                  <a:pt x="72" y="44"/>
                </a:moveTo>
                <a:cubicBezTo>
                  <a:pt x="74" y="58"/>
                  <a:pt x="64" y="71"/>
                  <a:pt x="50" y="72"/>
                </a:cubicBezTo>
                <a:cubicBezTo>
                  <a:pt x="37" y="74"/>
                  <a:pt x="24" y="65"/>
                  <a:pt x="22" y="51"/>
                </a:cubicBezTo>
                <a:cubicBezTo>
                  <a:pt x="20" y="37"/>
                  <a:pt x="30" y="24"/>
                  <a:pt x="44" y="22"/>
                </a:cubicBezTo>
                <a:cubicBezTo>
                  <a:pt x="48" y="22"/>
                  <a:pt x="52" y="22"/>
                  <a:pt x="55" y="24"/>
                </a:cubicBezTo>
                <a:cubicBezTo>
                  <a:pt x="55" y="24"/>
                  <a:pt x="55" y="24"/>
                  <a:pt x="55" y="24"/>
                </a:cubicBezTo>
                <a:cubicBezTo>
                  <a:pt x="59" y="25"/>
                  <a:pt x="62" y="27"/>
                  <a:pt x="65" y="30"/>
                </a:cubicBezTo>
                <a:cubicBezTo>
                  <a:pt x="66" y="31"/>
                  <a:pt x="68" y="33"/>
                  <a:pt x="69" y="35"/>
                </a:cubicBezTo>
                <a:cubicBezTo>
                  <a:pt x="70" y="38"/>
                  <a:pt x="72" y="41"/>
                  <a:pt x="72" y="4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Freeform 18"/>
          <p:cNvSpPr>
            <a:spLocks noEditPoints="1"/>
          </p:cNvSpPr>
          <p:nvPr/>
        </p:nvSpPr>
        <p:spPr bwMode="auto">
          <a:xfrm>
            <a:off x="6310314" y="2600326"/>
            <a:ext cx="280987" cy="327025"/>
          </a:xfrm>
          <a:custGeom>
            <a:avLst/>
            <a:gdLst>
              <a:gd name="T0" fmla="*/ 15 w 30"/>
              <a:gd name="T1" fmla="*/ 0 h 35"/>
              <a:gd name="T2" fmla="*/ 23 w 30"/>
              <a:gd name="T3" fmla="*/ 8 h 35"/>
              <a:gd name="T4" fmla="*/ 15 w 30"/>
              <a:gd name="T5" fmla="*/ 16 h 35"/>
              <a:gd name="T6" fmla="*/ 7 w 30"/>
              <a:gd name="T7" fmla="*/ 8 h 35"/>
              <a:gd name="T8" fmla="*/ 15 w 30"/>
              <a:gd name="T9" fmla="*/ 0 h 35"/>
              <a:gd name="T10" fmla="*/ 6 w 30"/>
              <a:gd name="T11" fmla="*/ 18 h 35"/>
              <a:gd name="T12" fmla="*/ 10 w 30"/>
              <a:gd name="T13" fmla="*/ 18 h 35"/>
              <a:gd name="T14" fmla="*/ 13 w 30"/>
              <a:gd name="T15" fmla="*/ 24 h 35"/>
              <a:gd name="T16" fmla="*/ 17 w 30"/>
              <a:gd name="T17" fmla="*/ 24 h 35"/>
              <a:gd name="T18" fmla="*/ 20 w 30"/>
              <a:gd name="T19" fmla="*/ 18 h 35"/>
              <a:gd name="T20" fmla="*/ 24 w 30"/>
              <a:gd name="T21" fmla="*/ 18 h 35"/>
              <a:gd name="T22" fmla="*/ 30 w 30"/>
              <a:gd name="T23" fmla="*/ 25 h 35"/>
              <a:gd name="T24" fmla="*/ 30 w 30"/>
              <a:gd name="T25" fmla="*/ 35 h 35"/>
              <a:gd name="T26" fmla="*/ 0 w 30"/>
              <a:gd name="T27" fmla="*/ 35 h 35"/>
              <a:gd name="T28" fmla="*/ 0 w 30"/>
              <a:gd name="T29" fmla="*/ 25 h 35"/>
              <a:gd name="T30" fmla="*/ 6 w 30"/>
              <a:gd name="T31" fmla="*/ 1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35">
                <a:moveTo>
                  <a:pt x="15" y="0"/>
                </a:moveTo>
                <a:cubicBezTo>
                  <a:pt x="20" y="0"/>
                  <a:pt x="23" y="3"/>
                  <a:pt x="23" y="8"/>
                </a:cubicBezTo>
                <a:cubicBezTo>
                  <a:pt x="23" y="13"/>
                  <a:pt x="20" y="16"/>
                  <a:pt x="15" y="16"/>
                </a:cubicBezTo>
                <a:cubicBezTo>
                  <a:pt x="10" y="16"/>
                  <a:pt x="7" y="13"/>
                  <a:pt x="7" y="8"/>
                </a:cubicBezTo>
                <a:cubicBezTo>
                  <a:pt x="7" y="3"/>
                  <a:pt x="10" y="0"/>
                  <a:pt x="15" y="0"/>
                </a:cubicBezTo>
                <a:close/>
                <a:moveTo>
                  <a:pt x="6" y="18"/>
                </a:moveTo>
                <a:cubicBezTo>
                  <a:pt x="10" y="18"/>
                  <a:pt x="10" y="18"/>
                  <a:pt x="10" y="18"/>
                </a:cubicBezTo>
                <a:cubicBezTo>
                  <a:pt x="13" y="24"/>
                  <a:pt x="13" y="24"/>
                  <a:pt x="13" y="24"/>
                </a:cubicBezTo>
                <a:cubicBezTo>
                  <a:pt x="14" y="26"/>
                  <a:pt x="16" y="26"/>
                  <a:pt x="17" y="24"/>
                </a:cubicBezTo>
                <a:cubicBezTo>
                  <a:pt x="20" y="18"/>
                  <a:pt x="20" y="18"/>
                  <a:pt x="20" y="18"/>
                </a:cubicBezTo>
                <a:cubicBezTo>
                  <a:pt x="24" y="18"/>
                  <a:pt x="24" y="18"/>
                  <a:pt x="24" y="18"/>
                </a:cubicBezTo>
                <a:cubicBezTo>
                  <a:pt x="27" y="18"/>
                  <a:pt x="30" y="21"/>
                  <a:pt x="30" y="25"/>
                </a:cubicBezTo>
                <a:cubicBezTo>
                  <a:pt x="30" y="35"/>
                  <a:pt x="30" y="35"/>
                  <a:pt x="30" y="35"/>
                </a:cubicBezTo>
                <a:cubicBezTo>
                  <a:pt x="25" y="35"/>
                  <a:pt x="5" y="35"/>
                  <a:pt x="0" y="35"/>
                </a:cubicBezTo>
                <a:cubicBezTo>
                  <a:pt x="0" y="25"/>
                  <a:pt x="0" y="25"/>
                  <a:pt x="0" y="25"/>
                </a:cubicBezTo>
                <a:cubicBezTo>
                  <a:pt x="0" y="21"/>
                  <a:pt x="3" y="18"/>
                  <a:pt x="6" y="18"/>
                </a:cubicBezTo>
                <a:close/>
              </a:path>
            </a:pathLst>
          </a:custGeom>
          <a:solidFill>
            <a:schemeClr val="accent2">
              <a:lumMod val="40000"/>
              <a:lumOff val="60000"/>
            </a:schemeClr>
          </a:solidFill>
          <a:ln>
            <a:noFill/>
          </a:ln>
          <a:extLst/>
        </p:spPr>
        <p:txBody>
          <a:bodyPr/>
          <a:lstStyle/>
          <a:p>
            <a:pPr>
              <a:defRPr/>
            </a:pPr>
            <a:endParaRPr lang="zh-CN" altLang="en-US"/>
          </a:p>
        </p:txBody>
      </p:sp>
      <p:sp>
        <p:nvSpPr>
          <p:cNvPr id="2055" name="Freeform 19"/>
          <p:cNvSpPr>
            <a:spLocks noEditPoints="1"/>
          </p:cNvSpPr>
          <p:nvPr/>
        </p:nvSpPr>
        <p:spPr bwMode="auto">
          <a:xfrm>
            <a:off x="5086350" y="3040064"/>
            <a:ext cx="1462088" cy="1463675"/>
          </a:xfrm>
          <a:custGeom>
            <a:avLst/>
            <a:gdLst>
              <a:gd name="T0" fmla="*/ 2147483646 w 156"/>
              <a:gd name="T1" fmla="*/ 2147483646 h 156"/>
              <a:gd name="T2" fmla="*/ 2147483646 w 156"/>
              <a:gd name="T3" fmla="*/ 2147483646 h 156"/>
              <a:gd name="T4" fmla="*/ 2147483646 w 156"/>
              <a:gd name="T5" fmla="*/ 2147483646 h 156"/>
              <a:gd name="T6" fmla="*/ 2147483646 w 156"/>
              <a:gd name="T7" fmla="*/ 2147483646 h 156"/>
              <a:gd name="T8" fmla="*/ 2147483646 w 156"/>
              <a:gd name="T9" fmla="*/ 2147483646 h 156"/>
              <a:gd name="T10" fmla="*/ 2147483646 w 156"/>
              <a:gd name="T11" fmla="*/ 2147483646 h 156"/>
              <a:gd name="T12" fmla="*/ 2147483646 w 156"/>
              <a:gd name="T13" fmla="*/ 2147483646 h 156"/>
              <a:gd name="T14" fmla="*/ 2147483646 w 156"/>
              <a:gd name="T15" fmla="*/ 2147483646 h 156"/>
              <a:gd name="T16" fmla="*/ 2147483646 w 156"/>
              <a:gd name="T17" fmla="*/ 2147483646 h 156"/>
              <a:gd name="T18" fmla="*/ 2147483646 w 156"/>
              <a:gd name="T19" fmla="*/ 2147483646 h 156"/>
              <a:gd name="T20" fmla="*/ 2147483646 w 156"/>
              <a:gd name="T21" fmla="*/ 2147483646 h 156"/>
              <a:gd name="T22" fmla="*/ 2147483646 w 156"/>
              <a:gd name="T23" fmla="*/ 2147483646 h 156"/>
              <a:gd name="T24" fmla="*/ 2147483646 w 156"/>
              <a:gd name="T25" fmla="*/ 2147483646 h 156"/>
              <a:gd name="T26" fmla="*/ 2147483646 w 156"/>
              <a:gd name="T27" fmla="*/ 2147483646 h 156"/>
              <a:gd name="T28" fmla="*/ 2147483646 w 156"/>
              <a:gd name="T29" fmla="*/ 2147483646 h 156"/>
              <a:gd name="T30" fmla="*/ 2147483646 w 156"/>
              <a:gd name="T31" fmla="*/ 2147483646 h 156"/>
              <a:gd name="T32" fmla="*/ 2147483646 w 156"/>
              <a:gd name="T33" fmla="*/ 2147483646 h 156"/>
              <a:gd name="T34" fmla="*/ 2147483646 w 156"/>
              <a:gd name="T35" fmla="*/ 1320478796 h 156"/>
              <a:gd name="T36" fmla="*/ 2147483646 w 156"/>
              <a:gd name="T37" fmla="*/ 2147483646 h 156"/>
              <a:gd name="T38" fmla="*/ 2147483646 w 156"/>
              <a:gd name="T39" fmla="*/ 1848668438 h 156"/>
              <a:gd name="T40" fmla="*/ 2147483646 w 156"/>
              <a:gd name="T41" fmla="*/ 0 h 156"/>
              <a:gd name="T42" fmla="*/ 2147483646 w 156"/>
              <a:gd name="T43" fmla="*/ 0 h 156"/>
              <a:gd name="T44" fmla="*/ 2147483646 w 156"/>
              <a:gd name="T45" fmla="*/ 1848668438 h 156"/>
              <a:gd name="T46" fmla="*/ 2147483646 w 156"/>
              <a:gd name="T47" fmla="*/ 2147483646 h 156"/>
              <a:gd name="T48" fmla="*/ 2147483646 w 156"/>
              <a:gd name="T49" fmla="*/ 1320478796 h 156"/>
              <a:gd name="T50" fmla="*/ 1317613086 w 156"/>
              <a:gd name="T51" fmla="*/ 2147483646 h 156"/>
              <a:gd name="T52" fmla="*/ 2147483646 w 156"/>
              <a:gd name="T53" fmla="*/ 2147483646 h 156"/>
              <a:gd name="T54" fmla="*/ 1844667693 w 156"/>
              <a:gd name="T55" fmla="*/ 2147483646 h 156"/>
              <a:gd name="T56" fmla="*/ 0 w 156"/>
              <a:gd name="T57" fmla="*/ 2147483646 h 156"/>
              <a:gd name="T58" fmla="*/ 0 w 156"/>
              <a:gd name="T59" fmla="*/ 2147483646 h 156"/>
              <a:gd name="T60" fmla="*/ 1844667693 w 156"/>
              <a:gd name="T61" fmla="*/ 2147483646 h 156"/>
              <a:gd name="T62" fmla="*/ 2147483646 w 156"/>
              <a:gd name="T63" fmla="*/ 2147483646 h 156"/>
              <a:gd name="T64" fmla="*/ 1317613086 w 156"/>
              <a:gd name="T65" fmla="*/ 2147483646 h 156"/>
              <a:gd name="T66" fmla="*/ 2147483646 w 156"/>
              <a:gd name="T67" fmla="*/ 2147483646 h 156"/>
              <a:gd name="T68" fmla="*/ 2147483646 w 156"/>
              <a:gd name="T69" fmla="*/ 2147483646 h 156"/>
              <a:gd name="T70" fmla="*/ 2147483646 w 156"/>
              <a:gd name="T71" fmla="*/ 2147483646 h 156"/>
              <a:gd name="T72" fmla="*/ 2147483646 w 156"/>
              <a:gd name="T73" fmla="*/ 2147483646 h 156"/>
              <a:gd name="T74" fmla="*/ 2147483646 w 156"/>
              <a:gd name="T75" fmla="*/ 2147483646 h 156"/>
              <a:gd name="T76" fmla="*/ 2147483646 w 156"/>
              <a:gd name="T77" fmla="*/ 2147483646 h 156"/>
              <a:gd name="T78" fmla="*/ 2147483646 w 156"/>
              <a:gd name="T79" fmla="*/ 2147483646 h 156"/>
              <a:gd name="T80" fmla="*/ 2147483646 w 156"/>
              <a:gd name="T81" fmla="*/ 2147483646 h 156"/>
              <a:gd name="T82" fmla="*/ 2147483646 w 156"/>
              <a:gd name="T83" fmla="*/ 2147483646 h 156"/>
              <a:gd name="T84" fmla="*/ 2147483646 w 156"/>
              <a:gd name="T85" fmla="*/ 2147483646 h 156"/>
              <a:gd name="T86" fmla="*/ 2147483646 w 156"/>
              <a:gd name="T87" fmla="*/ 2147483646 h 156"/>
              <a:gd name="T88" fmla="*/ 2147483646 w 156"/>
              <a:gd name="T89" fmla="*/ 2147483646 h 156"/>
              <a:gd name="T90" fmla="*/ 2147483646 w 156"/>
              <a:gd name="T91" fmla="*/ 2147483646 h 156"/>
              <a:gd name="T92" fmla="*/ 2147483646 w 156"/>
              <a:gd name="T93" fmla="*/ 2147483646 h 15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56" h="156">
                <a:moveTo>
                  <a:pt x="89" y="156"/>
                </a:moveTo>
                <a:cubicBezTo>
                  <a:pt x="93" y="135"/>
                  <a:pt x="93" y="135"/>
                  <a:pt x="93" y="135"/>
                </a:cubicBezTo>
                <a:cubicBezTo>
                  <a:pt x="108" y="129"/>
                  <a:pt x="108" y="129"/>
                  <a:pt x="108" y="129"/>
                </a:cubicBezTo>
                <a:cubicBezTo>
                  <a:pt x="125" y="141"/>
                  <a:pt x="125" y="141"/>
                  <a:pt x="125" y="141"/>
                </a:cubicBezTo>
                <a:cubicBezTo>
                  <a:pt x="141" y="125"/>
                  <a:pt x="141" y="125"/>
                  <a:pt x="141" y="125"/>
                </a:cubicBezTo>
                <a:cubicBezTo>
                  <a:pt x="129" y="108"/>
                  <a:pt x="129" y="108"/>
                  <a:pt x="129" y="108"/>
                </a:cubicBezTo>
                <a:cubicBezTo>
                  <a:pt x="135" y="93"/>
                  <a:pt x="135" y="93"/>
                  <a:pt x="135" y="93"/>
                </a:cubicBezTo>
                <a:cubicBezTo>
                  <a:pt x="156" y="89"/>
                  <a:pt x="156" y="89"/>
                  <a:pt x="156" y="89"/>
                </a:cubicBezTo>
                <a:cubicBezTo>
                  <a:pt x="156" y="67"/>
                  <a:pt x="156" y="67"/>
                  <a:pt x="156" y="67"/>
                </a:cubicBezTo>
                <a:cubicBezTo>
                  <a:pt x="135" y="63"/>
                  <a:pt x="135" y="63"/>
                  <a:pt x="135" y="63"/>
                </a:cubicBezTo>
                <a:cubicBezTo>
                  <a:pt x="135" y="62"/>
                  <a:pt x="135" y="62"/>
                  <a:pt x="135" y="62"/>
                </a:cubicBezTo>
                <a:cubicBezTo>
                  <a:pt x="135" y="62"/>
                  <a:pt x="135" y="62"/>
                  <a:pt x="135" y="62"/>
                </a:cubicBezTo>
                <a:cubicBezTo>
                  <a:pt x="132" y="56"/>
                  <a:pt x="132" y="56"/>
                  <a:pt x="132" y="56"/>
                </a:cubicBezTo>
                <a:cubicBezTo>
                  <a:pt x="131" y="53"/>
                  <a:pt x="131" y="53"/>
                  <a:pt x="131" y="53"/>
                </a:cubicBezTo>
                <a:cubicBezTo>
                  <a:pt x="131" y="53"/>
                  <a:pt x="131" y="53"/>
                  <a:pt x="131" y="53"/>
                </a:cubicBezTo>
                <a:cubicBezTo>
                  <a:pt x="129" y="48"/>
                  <a:pt x="129" y="48"/>
                  <a:pt x="129" y="48"/>
                </a:cubicBezTo>
                <a:cubicBezTo>
                  <a:pt x="141" y="31"/>
                  <a:pt x="141" y="31"/>
                  <a:pt x="141" y="31"/>
                </a:cubicBezTo>
                <a:cubicBezTo>
                  <a:pt x="125" y="15"/>
                  <a:pt x="125" y="15"/>
                  <a:pt x="125" y="15"/>
                </a:cubicBezTo>
                <a:cubicBezTo>
                  <a:pt x="108" y="27"/>
                  <a:pt x="108" y="27"/>
                  <a:pt x="108" y="27"/>
                </a:cubicBezTo>
                <a:cubicBezTo>
                  <a:pt x="93" y="21"/>
                  <a:pt x="93" y="21"/>
                  <a:pt x="93" y="21"/>
                </a:cubicBezTo>
                <a:cubicBezTo>
                  <a:pt x="89" y="0"/>
                  <a:pt x="89" y="0"/>
                  <a:pt x="89" y="0"/>
                </a:cubicBezTo>
                <a:cubicBezTo>
                  <a:pt x="67" y="0"/>
                  <a:pt x="67" y="0"/>
                  <a:pt x="67" y="0"/>
                </a:cubicBezTo>
                <a:cubicBezTo>
                  <a:pt x="63" y="21"/>
                  <a:pt x="63" y="21"/>
                  <a:pt x="63" y="21"/>
                </a:cubicBezTo>
                <a:cubicBezTo>
                  <a:pt x="48" y="27"/>
                  <a:pt x="48" y="27"/>
                  <a:pt x="48" y="27"/>
                </a:cubicBezTo>
                <a:cubicBezTo>
                  <a:pt x="31" y="15"/>
                  <a:pt x="31" y="15"/>
                  <a:pt x="31" y="15"/>
                </a:cubicBezTo>
                <a:cubicBezTo>
                  <a:pt x="15" y="31"/>
                  <a:pt x="15" y="31"/>
                  <a:pt x="15" y="31"/>
                </a:cubicBezTo>
                <a:cubicBezTo>
                  <a:pt x="27" y="48"/>
                  <a:pt x="27" y="48"/>
                  <a:pt x="27" y="48"/>
                </a:cubicBezTo>
                <a:cubicBezTo>
                  <a:pt x="21" y="63"/>
                  <a:pt x="21" y="63"/>
                  <a:pt x="21" y="63"/>
                </a:cubicBezTo>
                <a:cubicBezTo>
                  <a:pt x="0" y="67"/>
                  <a:pt x="0" y="67"/>
                  <a:pt x="0" y="67"/>
                </a:cubicBezTo>
                <a:cubicBezTo>
                  <a:pt x="0" y="89"/>
                  <a:pt x="0" y="89"/>
                  <a:pt x="0" y="89"/>
                </a:cubicBezTo>
                <a:cubicBezTo>
                  <a:pt x="21" y="93"/>
                  <a:pt x="21" y="93"/>
                  <a:pt x="21" y="93"/>
                </a:cubicBezTo>
                <a:cubicBezTo>
                  <a:pt x="27" y="108"/>
                  <a:pt x="27" y="108"/>
                  <a:pt x="27" y="108"/>
                </a:cubicBezTo>
                <a:cubicBezTo>
                  <a:pt x="15" y="125"/>
                  <a:pt x="15" y="125"/>
                  <a:pt x="15" y="125"/>
                </a:cubicBezTo>
                <a:cubicBezTo>
                  <a:pt x="31" y="141"/>
                  <a:pt x="31" y="141"/>
                  <a:pt x="31" y="141"/>
                </a:cubicBezTo>
                <a:cubicBezTo>
                  <a:pt x="48" y="129"/>
                  <a:pt x="48" y="129"/>
                  <a:pt x="48" y="129"/>
                </a:cubicBezTo>
                <a:cubicBezTo>
                  <a:pt x="63" y="135"/>
                  <a:pt x="63" y="135"/>
                  <a:pt x="63" y="135"/>
                </a:cubicBezTo>
                <a:cubicBezTo>
                  <a:pt x="67" y="156"/>
                  <a:pt x="67" y="156"/>
                  <a:pt x="67" y="156"/>
                </a:cubicBezTo>
                <a:cubicBezTo>
                  <a:pt x="89" y="156"/>
                  <a:pt x="89" y="156"/>
                  <a:pt x="89" y="156"/>
                </a:cubicBezTo>
                <a:close/>
                <a:moveTo>
                  <a:pt x="119" y="72"/>
                </a:moveTo>
                <a:cubicBezTo>
                  <a:pt x="122" y="95"/>
                  <a:pt x="106" y="116"/>
                  <a:pt x="84" y="119"/>
                </a:cubicBezTo>
                <a:cubicBezTo>
                  <a:pt x="61" y="122"/>
                  <a:pt x="40" y="106"/>
                  <a:pt x="37" y="84"/>
                </a:cubicBezTo>
                <a:cubicBezTo>
                  <a:pt x="34" y="61"/>
                  <a:pt x="50" y="40"/>
                  <a:pt x="72" y="37"/>
                </a:cubicBezTo>
                <a:cubicBezTo>
                  <a:pt x="79" y="36"/>
                  <a:pt x="86" y="37"/>
                  <a:pt x="92" y="39"/>
                </a:cubicBezTo>
                <a:cubicBezTo>
                  <a:pt x="92" y="39"/>
                  <a:pt x="92" y="39"/>
                  <a:pt x="92" y="39"/>
                </a:cubicBezTo>
                <a:cubicBezTo>
                  <a:pt x="98" y="41"/>
                  <a:pt x="103" y="44"/>
                  <a:pt x="107" y="49"/>
                </a:cubicBezTo>
                <a:cubicBezTo>
                  <a:pt x="110" y="51"/>
                  <a:pt x="112" y="54"/>
                  <a:pt x="114" y="57"/>
                </a:cubicBezTo>
                <a:cubicBezTo>
                  <a:pt x="117" y="62"/>
                  <a:pt x="119" y="67"/>
                  <a:pt x="119" y="7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Freeform 20"/>
          <p:cNvSpPr>
            <a:spLocks noEditPoints="1"/>
          </p:cNvSpPr>
          <p:nvPr/>
        </p:nvSpPr>
        <p:spPr bwMode="auto">
          <a:xfrm>
            <a:off x="5583238" y="3481388"/>
            <a:ext cx="468312" cy="544512"/>
          </a:xfrm>
          <a:custGeom>
            <a:avLst/>
            <a:gdLst>
              <a:gd name="T0" fmla="*/ 25 w 50"/>
              <a:gd name="T1" fmla="*/ 0 h 58"/>
              <a:gd name="T2" fmla="*/ 39 w 50"/>
              <a:gd name="T3" fmla="*/ 14 h 58"/>
              <a:gd name="T4" fmla="*/ 25 w 50"/>
              <a:gd name="T5" fmla="*/ 28 h 58"/>
              <a:gd name="T6" fmla="*/ 11 w 50"/>
              <a:gd name="T7" fmla="*/ 14 h 58"/>
              <a:gd name="T8" fmla="*/ 25 w 50"/>
              <a:gd name="T9" fmla="*/ 0 h 58"/>
              <a:gd name="T10" fmla="*/ 10 w 50"/>
              <a:gd name="T11" fmla="*/ 31 h 58"/>
              <a:gd name="T12" fmla="*/ 16 w 50"/>
              <a:gd name="T13" fmla="*/ 31 h 58"/>
              <a:gd name="T14" fmla="*/ 22 w 50"/>
              <a:gd name="T15" fmla="*/ 40 h 58"/>
              <a:gd name="T16" fmla="*/ 28 w 50"/>
              <a:gd name="T17" fmla="*/ 40 h 58"/>
              <a:gd name="T18" fmla="*/ 34 w 50"/>
              <a:gd name="T19" fmla="*/ 31 h 58"/>
              <a:gd name="T20" fmla="*/ 40 w 50"/>
              <a:gd name="T21" fmla="*/ 31 h 58"/>
              <a:gd name="T22" fmla="*/ 50 w 50"/>
              <a:gd name="T23" fmla="*/ 41 h 58"/>
              <a:gd name="T24" fmla="*/ 50 w 50"/>
              <a:gd name="T25" fmla="*/ 58 h 58"/>
              <a:gd name="T26" fmla="*/ 0 w 50"/>
              <a:gd name="T27" fmla="*/ 58 h 58"/>
              <a:gd name="T28" fmla="*/ 0 w 50"/>
              <a:gd name="T29" fmla="*/ 41 h 58"/>
              <a:gd name="T30" fmla="*/ 10 w 50"/>
              <a:gd name="T31" fmla="*/ 3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58">
                <a:moveTo>
                  <a:pt x="25" y="0"/>
                </a:moveTo>
                <a:cubicBezTo>
                  <a:pt x="33" y="0"/>
                  <a:pt x="39" y="6"/>
                  <a:pt x="39" y="14"/>
                </a:cubicBezTo>
                <a:cubicBezTo>
                  <a:pt x="39" y="21"/>
                  <a:pt x="33" y="28"/>
                  <a:pt x="25" y="28"/>
                </a:cubicBezTo>
                <a:cubicBezTo>
                  <a:pt x="17" y="28"/>
                  <a:pt x="11" y="21"/>
                  <a:pt x="11" y="14"/>
                </a:cubicBezTo>
                <a:cubicBezTo>
                  <a:pt x="11" y="6"/>
                  <a:pt x="17" y="0"/>
                  <a:pt x="25" y="0"/>
                </a:cubicBezTo>
                <a:close/>
                <a:moveTo>
                  <a:pt x="10" y="31"/>
                </a:moveTo>
                <a:cubicBezTo>
                  <a:pt x="16" y="31"/>
                  <a:pt x="16" y="31"/>
                  <a:pt x="16" y="31"/>
                </a:cubicBezTo>
                <a:cubicBezTo>
                  <a:pt x="22" y="40"/>
                  <a:pt x="22" y="40"/>
                  <a:pt x="22" y="40"/>
                </a:cubicBezTo>
                <a:cubicBezTo>
                  <a:pt x="24" y="43"/>
                  <a:pt x="26" y="43"/>
                  <a:pt x="28" y="40"/>
                </a:cubicBezTo>
                <a:cubicBezTo>
                  <a:pt x="34" y="31"/>
                  <a:pt x="34" y="31"/>
                  <a:pt x="34" y="31"/>
                </a:cubicBezTo>
                <a:cubicBezTo>
                  <a:pt x="40" y="31"/>
                  <a:pt x="40" y="31"/>
                  <a:pt x="40" y="31"/>
                </a:cubicBezTo>
                <a:cubicBezTo>
                  <a:pt x="45" y="31"/>
                  <a:pt x="50" y="36"/>
                  <a:pt x="50" y="41"/>
                </a:cubicBezTo>
                <a:cubicBezTo>
                  <a:pt x="50" y="58"/>
                  <a:pt x="50" y="58"/>
                  <a:pt x="50" y="58"/>
                </a:cubicBezTo>
                <a:cubicBezTo>
                  <a:pt x="42" y="58"/>
                  <a:pt x="8" y="58"/>
                  <a:pt x="0" y="58"/>
                </a:cubicBezTo>
                <a:cubicBezTo>
                  <a:pt x="0" y="41"/>
                  <a:pt x="0" y="41"/>
                  <a:pt x="0" y="41"/>
                </a:cubicBezTo>
                <a:cubicBezTo>
                  <a:pt x="0" y="36"/>
                  <a:pt x="5" y="31"/>
                  <a:pt x="10" y="31"/>
                </a:cubicBezTo>
                <a:close/>
              </a:path>
            </a:pathLst>
          </a:custGeom>
          <a:solidFill>
            <a:schemeClr val="accent1">
              <a:lumMod val="40000"/>
              <a:lumOff val="60000"/>
            </a:schemeClr>
          </a:solidFill>
          <a:ln>
            <a:noFill/>
          </a:ln>
          <a:extLst/>
        </p:spPr>
        <p:txBody>
          <a:bodyPr/>
          <a:lstStyle/>
          <a:p>
            <a:pPr>
              <a:defRPr/>
            </a:pPr>
            <a:endParaRPr lang="zh-CN" altLang="en-US"/>
          </a:p>
        </p:txBody>
      </p:sp>
      <p:sp>
        <p:nvSpPr>
          <p:cNvPr id="9" name="任意多边形 8"/>
          <p:cNvSpPr/>
          <p:nvPr/>
        </p:nvSpPr>
        <p:spPr>
          <a:xfrm flipV="1">
            <a:off x="6757989" y="2212976"/>
            <a:ext cx="2917825" cy="227013"/>
          </a:xfrm>
          <a:custGeom>
            <a:avLst/>
            <a:gdLst>
              <a:gd name="connsiteX0" fmla="*/ 0 w 3575098"/>
              <a:gd name="connsiteY0" fmla="*/ 0 h 226882"/>
              <a:gd name="connsiteX1" fmla="*/ 226882 w 3575098"/>
              <a:gd name="connsiteY1" fmla="*/ 226882 h 226882"/>
              <a:gd name="connsiteX2" fmla="*/ 3575098 w 3575098"/>
              <a:gd name="connsiteY2" fmla="*/ 226882 h 226882"/>
            </a:gdLst>
            <a:ahLst/>
            <a:cxnLst>
              <a:cxn ang="0">
                <a:pos x="connsiteX0" y="connsiteY0"/>
              </a:cxn>
              <a:cxn ang="0">
                <a:pos x="connsiteX1" y="connsiteY1"/>
              </a:cxn>
              <a:cxn ang="0">
                <a:pos x="connsiteX2" y="connsiteY2"/>
              </a:cxn>
            </a:cxnLst>
            <a:rect l="l" t="t" r="r" b="b"/>
            <a:pathLst>
              <a:path w="3575098" h="226882">
                <a:moveTo>
                  <a:pt x="0" y="0"/>
                </a:moveTo>
                <a:lnTo>
                  <a:pt x="226882" y="226882"/>
                </a:lnTo>
                <a:lnTo>
                  <a:pt x="3575098" y="226882"/>
                </a:lnTo>
              </a:path>
            </a:pathLst>
          </a:custGeom>
          <a:ln>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10" name="任意多边形 9"/>
          <p:cNvSpPr/>
          <p:nvPr/>
        </p:nvSpPr>
        <p:spPr>
          <a:xfrm>
            <a:off x="6757989" y="5100639"/>
            <a:ext cx="2917825" cy="225425"/>
          </a:xfrm>
          <a:custGeom>
            <a:avLst/>
            <a:gdLst>
              <a:gd name="connsiteX0" fmla="*/ 0 w 3575098"/>
              <a:gd name="connsiteY0" fmla="*/ 0 h 226882"/>
              <a:gd name="connsiteX1" fmla="*/ 226882 w 3575098"/>
              <a:gd name="connsiteY1" fmla="*/ 226882 h 226882"/>
              <a:gd name="connsiteX2" fmla="*/ 3575098 w 3575098"/>
              <a:gd name="connsiteY2" fmla="*/ 226882 h 226882"/>
            </a:gdLst>
            <a:ahLst/>
            <a:cxnLst>
              <a:cxn ang="0">
                <a:pos x="connsiteX0" y="connsiteY0"/>
              </a:cxn>
              <a:cxn ang="0">
                <a:pos x="connsiteX1" y="connsiteY1"/>
              </a:cxn>
              <a:cxn ang="0">
                <a:pos x="connsiteX2" y="connsiteY2"/>
              </a:cxn>
            </a:cxnLst>
            <a:rect l="l" t="t" r="r" b="b"/>
            <a:pathLst>
              <a:path w="3575098" h="226882">
                <a:moveTo>
                  <a:pt x="0" y="0"/>
                </a:moveTo>
                <a:lnTo>
                  <a:pt x="226882" y="226882"/>
                </a:lnTo>
                <a:lnTo>
                  <a:pt x="3575098" y="226882"/>
                </a:lnTo>
              </a:path>
            </a:pathLst>
          </a:custGeom>
          <a:ln>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11" name="任意多边形 10"/>
          <p:cNvSpPr/>
          <p:nvPr/>
        </p:nvSpPr>
        <p:spPr>
          <a:xfrm flipH="1">
            <a:off x="2170114" y="3771901"/>
            <a:ext cx="2917825" cy="227013"/>
          </a:xfrm>
          <a:custGeom>
            <a:avLst/>
            <a:gdLst>
              <a:gd name="connsiteX0" fmla="*/ 0 w 3575098"/>
              <a:gd name="connsiteY0" fmla="*/ 0 h 226882"/>
              <a:gd name="connsiteX1" fmla="*/ 226882 w 3575098"/>
              <a:gd name="connsiteY1" fmla="*/ 226882 h 226882"/>
              <a:gd name="connsiteX2" fmla="*/ 3575098 w 3575098"/>
              <a:gd name="connsiteY2" fmla="*/ 226882 h 226882"/>
            </a:gdLst>
            <a:ahLst/>
            <a:cxnLst>
              <a:cxn ang="0">
                <a:pos x="connsiteX0" y="connsiteY0"/>
              </a:cxn>
              <a:cxn ang="0">
                <a:pos x="connsiteX1" y="connsiteY1"/>
              </a:cxn>
              <a:cxn ang="0">
                <a:pos x="connsiteX2" y="connsiteY2"/>
              </a:cxn>
            </a:cxnLst>
            <a:rect l="l" t="t" r="r" b="b"/>
            <a:pathLst>
              <a:path w="3575098" h="226882">
                <a:moveTo>
                  <a:pt x="0" y="0"/>
                </a:moveTo>
                <a:lnTo>
                  <a:pt x="226882" y="226882"/>
                </a:lnTo>
                <a:lnTo>
                  <a:pt x="3575098" y="226882"/>
                </a:lnTo>
              </a:path>
            </a:pathLst>
          </a:cu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21" name="矩形 20"/>
          <p:cNvSpPr>
            <a:spLocks noChangeArrowheads="1"/>
          </p:cNvSpPr>
          <p:nvPr/>
        </p:nvSpPr>
        <p:spPr bwMode="auto">
          <a:xfrm>
            <a:off x="2457451" y="3264456"/>
            <a:ext cx="238601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r">
              <a:lnSpc>
                <a:spcPct val="150000"/>
              </a:lnSpc>
              <a:defRPr/>
            </a:pPr>
            <a:r>
              <a:rPr lang="zh-CN" altLang="en-US" sz="1400" kern="0" dirty="0">
                <a:latin typeface="+mn-ea"/>
              </a:rPr>
              <a:t>请您在此处输入您的文本，或者将您的文本粘贴到此处</a:t>
            </a:r>
          </a:p>
        </p:txBody>
      </p:sp>
      <p:sp>
        <p:nvSpPr>
          <p:cNvPr id="22" name="矩形 21"/>
          <p:cNvSpPr>
            <a:spLocks noChangeArrowheads="1"/>
          </p:cNvSpPr>
          <p:nvPr/>
        </p:nvSpPr>
        <p:spPr bwMode="auto">
          <a:xfrm>
            <a:off x="7002463" y="2218293"/>
            <a:ext cx="238601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nSpc>
                <a:spcPct val="150000"/>
              </a:lnSpc>
              <a:defRPr/>
            </a:pPr>
            <a:r>
              <a:rPr lang="zh-CN" altLang="en-US" sz="1400" kern="0" dirty="0">
                <a:latin typeface="+mn-ea"/>
              </a:rPr>
              <a:t>请您在此处输入您的文本，或者将您的文本粘贴到此处</a:t>
            </a:r>
          </a:p>
        </p:txBody>
      </p:sp>
      <p:sp>
        <p:nvSpPr>
          <p:cNvPr id="23" name="矩形 22"/>
          <p:cNvSpPr>
            <a:spLocks noChangeArrowheads="1"/>
          </p:cNvSpPr>
          <p:nvPr/>
        </p:nvSpPr>
        <p:spPr bwMode="auto">
          <a:xfrm>
            <a:off x="7002463" y="4594781"/>
            <a:ext cx="238601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nSpc>
                <a:spcPct val="150000"/>
              </a:lnSpc>
              <a:defRPr/>
            </a:pPr>
            <a:r>
              <a:rPr lang="zh-CN" altLang="en-US" sz="1400" kern="0" dirty="0">
                <a:latin typeface="+mn-ea"/>
              </a:rPr>
              <a:t>请您在此处输入您的文本，或者将您的文本粘贴到此处</a:t>
            </a:r>
          </a:p>
        </p:txBody>
      </p:sp>
      <p:grpSp>
        <p:nvGrpSpPr>
          <p:cNvPr id="15" name="组合 14"/>
          <p:cNvGrpSpPr/>
          <p:nvPr/>
        </p:nvGrpSpPr>
        <p:grpSpPr>
          <a:xfrm>
            <a:off x="1" y="336177"/>
            <a:ext cx="3030876" cy="376518"/>
            <a:chOff x="1" y="336177"/>
            <a:chExt cx="3030876" cy="376518"/>
          </a:xfrm>
        </p:grpSpPr>
        <p:sp>
          <p:nvSpPr>
            <p:cNvPr id="16" name="矩形 15"/>
            <p:cNvSpPr/>
            <p:nvPr/>
          </p:nvSpPr>
          <p:spPr>
            <a:xfrm>
              <a:off x="1" y="336177"/>
              <a:ext cx="820270" cy="37651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820271" y="336177"/>
              <a:ext cx="2210606" cy="37651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923013" y="343363"/>
              <a:ext cx="2107863" cy="369332"/>
            </a:xfrm>
            <a:prstGeom prst="rect">
              <a:avLst/>
            </a:prstGeom>
            <a:noFill/>
          </p:spPr>
          <p:txBody>
            <a:bodyPr wrap="square" rtlCol="0">
              <a:spAutoFit/>
            </a:bodyPr>
            <a:lstStyle/>
            <a:p>
              <a:r>
                <a:rPr lang="zh-CN" altLang="en-US" dirty="0">
                  <a:solidFill>
                    <a:schemeClr val="bg1"/>
                  </a:solidFill>
                  <a:latin typeface="方正兰亭黑简体" panose="02000000000000000000" pitchFamily="2" charset="-122"/>
                  <a:ea typeface="方正兰亭黑简体" panose="02000000000000000000" pitchFamily="2" charset="-122"/>
                </a:rPr>
                <a:t>点</a:t>
              </a:r>
              <a:r>
                <a:rPr lang="zh-CN" altLang="en-US" dirty="0" smtClean="0">
                  <a:solidFill>
                    <a:schemeClr val="bg1"/>
                  </a:solidFill>
                  <a:latin typeface="方正兰亭黑简体" panose="02000000000000000000" pitchFamily="2" charset="-122"/>
                  <a:ea typeface="方正兰亭黑简体" panose="02000000000000000000" pitchFamily="2" charset="-122"/>
                </a:rPr>
                <a:t>此输入文本内容</a:t>
              </a:r>
              <a:endParaRPr lang="zh-CN" altLang="en-US" dirty="0">
                <a:solidFill>
                  <a:schemeClr val="bg1"/>
                </a:solidFill>
                <a:latin typeface="方正兰亭黑简体" panose="02000000000000000000" pitchFamily="2" charset="-122"/>
                <a:ea typeface="方正兰亭黑简体" panose="02000000000000000000" pitchFamily="2" charset="-122"/>
              </a:endParaRPr>
            </a:p>
          </p:txBody>
        </p:sp>
      </p:grpSp>
    </p:spTree>
    <p:extLst>
      <p:ext uri="{BB962C8B-B14F-4D97-AF65-F5344CB8AC3E}">
        <p14:creationId xmlns:p14="http://schemas.microsoft.com/office/powerpoint/2010/main" val="3569442316"/>
      </p:ext>
    </p:extLst>
  </p:cSld>
  <p:clrMapOvr>
    <a:masterClrMapping/>
  </p:clrMapOvr>
  <p:transition spd="slow" advClick="0" advTm="4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055"/>
                                        </p:tgtEl>
                                        <p:attrNameLst>
                                          <p:attrName>style.visibility</p:attrName>
                                        </p:attrNameLst>
                                      </p:cBhvr>
                                      <p:to>
                                        <p:strVal val="visible"/>
                                      </p:to>
                                    </p:set>
                                    <p:animEffect transition="in" filter="fade">
                                      <p:cBhvr>
                                        <p:cTn id="25" dur="10"/>
                                        <p:tgtEl>
                                          <p:spTgt spid="205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053"/>
                                        </p:tgtEl>
                                        <p:attrNameLst>
                                          <p:attrName>style.visibility</p:attrName>
                                        </p:attrNameLst>
                                      </p:cBhvr>
                                      <p:to>
                                        <p:strVal val="visible"/>
                                      </p:to>
                                    </p:set>
                                    <p:animEffect transition="in" filter="fade">
                                      <p:cBhvr>
                                        <p:cTn id="28" dur="10"/>
                                        <p:tgtEl>
                                          <p:spTgt spid="205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10"/>
                                        <p:tgtEl>
                                          <p:spTgt spid="3"/>
                                        </p:tgtEl>
                                      </p:cBhvr>
                                    </p:animEffect>
                                  </p:childTnLst>
                                </p:cTn>
                              </p:par>
                              <p:par>
                                <p:cTn id="32" presetID="8" presetClass="emph" presetSubtype="0" accel="5000" fill="hold" grpId="1" nodeType="withEffect">
                                  <p:stCondLst>
                                    <p:cond delay="0"/>
                                  </p:stCondLst>
                                  <p:childTnLst>
                                    <p:animRot by="64800000">
                                      <p:cBhvr>
                                        <p:cTn id="33" dur="4000" fill="hold"/>
                                        <p:tgtEl>
                                          <p:spTgt spid="2055"/>
                                        </p:tgtEl>
                                        <p:attrNameLst>
                                          <p:attrName>r</p:attrName>
                                        </p:attrNameLst>
                                      </p:cBhvr>
                                    </p:animRot>
                                  </p:childTnLst>
                                </p:cTn>
                              </p:par>
                              <p:par>
                                <p:cTn id="34" presetID="8" presetClass="emph" presetSubtype="0" accel="5000" fill="hold" grpId="1" nodeType="withEffect">
                                  <p:stCondLst>
                                    <p:cond delay="0"/>
                                  </p:stCondLst>
                                  <p:childTnLst>
                                    <p:animRot by="64800000">
                                      <p:cBhvr>
                                        <p:cTn id="35" dur="4000" fill="hold"/>
                                        <p:tgtEl>
                                          <p:spTgt spid="2053"/>
                                        </p:tgtEl>
                                        <p:attrNameLst>
                                          <p:attrName>r</p:attrName>
                                        </p:attrNameLst>
                                      </p:cBhvr>
                                    </p:animRot>
                                  </p:childTnLst>
                                </p:cTn>
                              </p:par>
                              <p:par>
                                <p:cTn id="36" presetID="8" presetClass="emph" presetSubtype="0" accel="5000" fill="hold" grpId="1" nodeType="withEffect">
                                  <p:stCondLst>
                                    <p:cond delay="0"/>
                                  </p:stCondLst>
                                  <p:childTnLst>
                                    <p:animRot by="64800000">
                                      <p:cBhvr>
                                        <p:cTn id="37" dur="4000" fill="hold"/>
                                        <p:tgtEl>
                                          <p:spTgt spid="3"/>
                                        </p:tgtEl>
                                        <p:attrNameLst>
                                          <p:attrName>r</p:attrName>
                                        </p:attrNameLst>
                                      </p:cBhvr>
                                    </p:animRot>
                                  </p:childTnLst>
                                </p:cTn>
                              </p:par>
                              <p:par>
                                <p:cTn id="38" presetID="2" presetClass="entr" presetSubtype="8" fill="hold" grpId="0" nodeType="withEffect">
                                  <p:stCondLst>
                                    <p:cond delay="100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2000" fill="hold"/>
                                        <p:tgtEl>
                                          <p:spTgt spid="21"/>
                                        </p:tgtEl>
                                        <p:attrNameLst>
                                          <p:attrName>ppt_x</p:attrName>
                                        </p:attrNameLst>
                                      </p:cBhvr>
                                      <p:tavLst>
                                        <p:tav tm="0">
                                          <p:val>
                                            <p:strVal val="0-#ppt_w/2"/>
                                          </p:val>
                                        </p:tav>
                                        <p:tav tm="100000">
                                          <p:val>
                                            <p:strVal val="#ppt_x"/>
                                          </p:val>
                                        </p:tav>
                                      </p:tavLst>
                                    </p:anim>
                                    <p:anim calcmode="lin" valueType="num">
                                      <p:cBhvr additive="base">
                                        <p:cTn id="41" dur="2000" fill="hold"/>
                                        <p:tgtEl>
                                          <p:spTgt spid="21"/>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100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2000" fill="hold"/>
                                        <p:tgtEl>
                                          <p:spTgt spid="11"/>
                                        </p:tgtEl>
                                        <p:attrNameLst>
                                          <p:attrName>ppt_x</p:attrName>
                                        </p:attrNameLst>
                                      </p:cBhvr>
                                      <p:tavLst>
                                        <p:tav tm="0">
                                          <p:val>
                                            <p:strVal val="0-#ppt_w/2"/>
                                          </p:val>
                                        </p:tav>
                                        <p:tav tm="100000">
                                          <p:val>
                                            <p:strVal val="#ppt_x"/>
                                          </p:val>
                                        </p:tav>
                                      </p:tavLst>
                                    </p:anim>
                                    <p:anim calcmode="lin" valueType="num">
                                      <p:cBhvr additive="base">
                                        <p:cTn id="45" dur="2000" fill="hold"/>
                                        <p:tgtEl>
                                          <p:spTgt spid="11"/>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100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2000" fill="hold"/>
                                        <p:tgtEl>
                                          <p:spTgt spid="9"/>
                                        </p:tgtEl>
                                        <p:attrNameLst>
                                          <p:attrName>ppt_x</p:attrName>
                                        </p:attrNameLst>
                                      </p:cBhvr>
                                      <p:tavLst>
                                        <p:tav tm="0">
                                          <p:val>
                                            <p:strVal val="0-#ppt_w/2"/>
                                          </p:val>
                                        </p:tav>
                                        <p:tav tm="100000">
                                          <p:val>
                                            <p:strVal val="#ppt_x"/>
                                          </p:val>
                                        </p:tav>
                                      </p:tavLst>
                                    </p:anim>
                                    <p:anim calcmode="lin" valueType="num">
                                      <p:cBhvr additive="base">
                                        <p:cTn id="49" dur="2000" fill="hold"/>
                                        <p:tgtEl>
                                          <p:spTgt spid="9"/>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100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2000" fill="hold"/>
                                        <p:tgtEl>
                                          <p:spTgt spid="22"/>
                                        </p:tgtEl>
                                        <p:attrNameLst>
                                          <p:attrName>ppt_x</p:attrName>
                                        </p:attrNameLst>
                                      </p:cBhvr>
                                      <p:tavLst>
                                        <p:tav tm="0">
                                          <p:val>
                                            <p:strVal val="0-#ppt_w/2"/>
                                          </p:val>
                                        </p:tav>
                                        <p:tav tm="100000">
                                          <p:val>
                                            <p:strVal val="#ppt_x"/>
                                          </p:val>
                                        </p:tav>
                                      </p:tavLst>
                                    </p:anim>
                                    <p:anim calcmode="lin" valueType="num">
                                      <p:cBhvr additive="base">
                                        <p:cTn id="53" dur="2000" fill="hold"/>
                                        <p:tgtEl>
                                          <p:spTgt spid="22"/>
                                        </p:tgtEl>
                                        <p:attrNameLst>
                                          <p:attrName>ppt_y</p:attrName>
                                        </p:attrNameLst>
                                      </p:cBhvr>
                                      <p:tavLst>
                                        <p:tav tm="0">
                                          <p:val>
                                            <p:strVal val="#ppt_y"/>
                                          </p:val>
                                        </p:tav>
                                        <p:tav tm="100000">
                                          <p:val>
                                            <p:strVal val="#ppt_y"/>
                                          </p:val>
                                        </p:tav>
                                      </p:tavLst>
                                    </p:anim>
                                  </p:childTnLst>
                                </p:cTn>
                              </p:par>
                              <p:par>
                                <p:cTn id="54" presetID="2" presetClass="entr" presetSubtype="4" fill="hold" grpId="0" nodeType="withEffect">
                                  <p:stCondLst>
                                    <p:cond delay="1000"/>
                                  </p:stCondLst>
                                  <p:childTnLst>
                                    <p:set>
                                      <p:cBhvr>
                                        <p:cTn id="55" dur="1" fill="hold">
                                          <p:stCondLst>
                                            <p:cond delay="0"/>
                                          </p:stCondLst>
                                        </p:cTn>
                                        <p:tgtEl>
                                          <p:spTgt spid="23"/>
                                        </p:tgtEl>
                                        <p:attrNameLst>
                                          <p:attrName>style.visibility</p:attrName>
                                        </p:attrNameLst>
                                      </p:cBhvr>
                                      <p:to>
                                        <p:strVal val="visible"/>
                                      </p:to>
                                    </p:set>
                                    <p:anim calcmode="lin" valueType="num">
                                      <p:cBhvr additive="base">
                                        <p:cTn id="56" dur="2000" fill="hold"/>
                                        <p:tgtEl>
                                          <p:spTgt spid="23"/>
                                        </p:tgtEl>
                                        <p:attrNameLst>
                                          <p:attrName>ppt_x</p:attrName>
                                        </p:attrNameLst>
                                      </p:cBhvr>
                                      <p:tavLst>
                                        <p:tav tm="0">
                                          <p:val>
                                            <p:strVal val="#ppt_x"/>
                                          </p:val>
                                        </p:tav>
                                        <p:tav tm="100000">
                                          <p:val>
                                            <p:strVal val="#ppt_x"/>
                                          </p:val>
                                        </p:tav>
                                      </p:tavLst>
                                    </p:anim>
                                    <p:anim calcmode="lin" valueType="num">
                                      <p:cBhvr additive="base">
                                        <p:cTn id="57" dur="2000" fill="hold"/>
                                        <p:tgtEl>
                                          <p:spTgt spid="23"/>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1000"/>
                                  </p:stCondLst>
                                  <p:childTnLst>
                                    <p:set>
                                      <p:cBhvr>
                                        <p:cTn id="59" dur="1" fill="hold">
                                          <p:stCondLst>
                                            <p:cond delay="0"/>
                                          </p:stCondLst>
                                        </p:cTn>
                                        <p:tgtEl>
                                          <p:spTgt spid="10"/>
                                        </p:tgtEl>
                                        <p:attrNameLst>
                                          <p:attrName>style.visibility</p:attrName>
                                        </p:attrNameLst>
                                      </p:cBhvr>
                                      <p:to>
                                        <p:strVal val="visible"/>
                                      </p:to>
                                    </p:set>
                                    <p:anim calcmode="lin" valueType="num">
                                      <p:cBhvr additive="base">
                                        <p:cTn id="60" dur="2000" fill="hold"/>
                                        <p:tgtEl>
                                          <p:spTgt spid="10"/>
                                        </p:tgtEl>
                                        <p:attrNameLst>
                                          <p:attrName>ppt_x</p:attrName>
                                        </p:attrNameLst>
                                      </p:cBhvr>
                                      <p:tavLst>
                                        <p:tav tm="0">
                                          <p:val>
                                            <p:strVal val="#ppt_x"/>
                                          </p:val>
                                        </p:tav>
                                        <p:tav tm="100000">
                                          <p:val>
                                            <p:strVal val="#ppt_x"/>
                                          </p:val>
                                        </p:tav>
                                      </p:tavLst>
                                    </p:anim>
                                    <p:anim calcmode="lin" valueType="num">
                                      <p:cBhvr additive="base">
                                        <p:cTn id="61" dur="2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2053" grpId="0" animBg="1"/>
      <p:bldP spid="2053" grpId="1" animBg="1"/>
      <p:bldP spid="6" grpId="0" animBg="1"/>
      <p:bldP spid="2055" grpId="0" animBg="1"/>
      <p:bldP spid="2055" grpId="1" animBg="1"/>
      <p:bldP spid="8" grpId="0" animBg="1"/>
      <p:bldP spid="9" grpId="0" animBg="1"/>
      <p:bldP spid="10" grpId="0" animBg="1"/>
      <p:bldP spid="11" grpId="0" animBg="1"/>
      <p:bldP spid="21" grpId="0"/>
      <p:bldP spid="22"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969"/>
          <p:cNvSpPr>
            <a:spLocks/>
          </p:cNvSpPr>
          <p:nvPr/>
        </p:nvSpPr>
        <p:spPr bwMode="auto">
          <a:xfrm>
            <a:off x="1521302" y="3772772"/>
            <a:ext cx="4356540" cy="1860947"/>
          </a:xfrm>
          <a:custGeom>
            <a:avLst/>
            <a:gdLst>
              <a:gd name="connsiteX0" fmla="*/ 0 w 3036293"/>
              <a:gd name="connsiteY0" fmla="*/ 0 h 1296988"/>
              <a:gd name="connsiteX1" fmla="*/ 401051 w 3036293"/>
              <a:gd name="connsiteY1" fmla="*/ 187426 h 1296988"/>
              <a:gd name="connsiteX2" fmla="*/ 1217786 w 3036293"/>
              <a:gd name="connsiteY2" fmla="*/ 190801 h 1296988"/>
              <a:gd name="connsiteX3" fmla="*/ 1217786 w 3036293"/>
              <a:gd name="connsiteY3" fmla="*/ 163066 h 1296988"/>
              <a:gd name="connsiteX4" fmla="*/ 1793849 w 3036293"/>
              <a:gd name="connsiteY4" fmla="*/ 163066 h 1296988"/>
              <a:gd name="connsiteX5" fmla="*/ 1793849 w 3036293"/>
              <a:gd name="connsiteY5" fmla="*/ 190903 h 1296988"/>
              <a:gd name="connsiteX6" fmla="*/ 2635242 w 3036293"/>
              <a:gd name="connsiteY6" fmla="*/ 187426 h 1296988"/>
              <a:gd name="connsiteX7" fmla="*/ 3036293 w 3036293"/>
              <a:gd name="connsiteY7" fmla="*/ 0 h 1296988"/>
              <a:gd name="connsiteX8" fmla="*/ 3010056 w 3036293"/>
              <a:gd name="connsiteY8" fmla="*/ 74971 h 1296988"/>
              <a:gd name="connsiteX9" fmla="*/ 2863879 w 3036293"/>
              <a:gd name="connsiteY9" fmla="*/ 326121 h 1296988"/>
              <a:gd name="connsiteX10" fmla="*/ 2526546 w 3036293"/>
              <a:gd name="connsiteY10" fmla="*/ 914639 h 1296988"/>
              <a:gd name="connsiteX11" fmla="*/ 2391613 w 3036293"/>
              <a:gd name="connsiteY11" fmla="*/ 1147047 h 1296988"/>
              <a:gd name="connsiteX12" fmla="*/ 2369124 w 3036293"/>
              <a:gd name="connsiteY12" fmla="*/ 1177036 h 1296988"/>
              <a:gd name="connsiteX13" fmla="*/ 2136739 w 3036293"/>
              <a:gd name="connsiteY13" fmla="*/ 1296988 h 1296988"/>
              <a:gd name="connsiteX14" fmla="*/ 1728192 w 3036293"/>
              <a:gd name="connsiteY14" fmla="*/ 1296988 h 1296988"/>
              <a:gd name="connsiteX15" fmla="*/ 1728192 w 3036293"/>
              <a:gd name="connsiteY15" fmla="*/ 1296987 h 1296988"/>
              <a:gd name="connsiteX16" fmla="*/ 1308101 w 3036293"/>
              <a:gd name="connsiteY16" fmla="*/ 1296987 h 1296988"/>
              <a:gd name="connsiteX17" fmla="*/ 899554 w 3036293"/>
              <a:gd name="connsiteY17" fmla="*/ 1296988 h 1296988"/>
              <a:gd name="connsiteX18" fmla="*/ 667169 w 3036293"/>
              <a:gd name="connsiteY18" fmla="*/ 1177036 h 1296988"/>
              <a:gd name="connsiteX19" fmla="*/ 644680 w 3036293"/>
              <a:gd name="connsiteY19" fmla="*/ 1147047 h 1296988"/>
              <a:gd name="connsiteX20" fmla="*/ 509747 w 3036293"/>
              <a:gd name="connsiteY20" fmla="*/ 914639 h 1296988"/>
              <a:gd name="connsiteX21" fmla="*/ 168667 w 3036293"/>
              <a:gd name="connsiteY21" fmla="*/ 326121 h 1296988"/>
              <a:gd name="connsiteX22" fmla="*/ 26237 w 3036293"/>
              <a:gd name="connsiteY22" fmla="*/ 74971 h 1296988"/>
              <a:gd name="connsiteX23" fmla="*/ 0 w 3036293"/>
              <a:gd name="connsiteY23" fmla="*/ 0 h 1296988"/>
              <a:gd name="connsiteX0" fmla="*/ 0 w 3036293"/>
              <a:gd name="connsiteY0" fmla="*/ 0 h 1296988"/>
              <a:gd name="connsiteX1" fmla="*/ 401051 w 3036293"/>
              <a:gd name="connsiteY1" fmla="*/ 187426 h 1296988"/>
              <a:gd name="connsiteX2" fmla="*/ 1217786 w 3036293"/>
              <a:gd name="connsiteY2" fmla="*/ 190801 h 1296988"/>
              <a:gd name="connsiteX3" fmla="*/ 1217786 w 3036293"/>
              <a:gd name="connsiteY3" fmla="*/ 163066 h 1296988"/>
              <a:gd name="connsiteX4" fmla="*/ 1793849 w 3036293"/>
              <a:gd name="connsiteY4" fmla="*/ 163066 h 1296988"/>
              <a:gd name="connsiteX5" fmla="*/ 1793849 w 3036293"/>
              <a:gd name="connsiteY5" fmla="*/ 190903 h 1296988"/>
              <a:gd name="connsiteX6" fmla="*/ 2635242 w 3036293"/>
              <a:gd name="connsiteY6" fmla="*/ 187426 h 1296988"/>
              <a:gd name="connsiteX7" fmla="*/ 3036293 w 3036293"/>
              <a:gd name="connsiteY7" fmla="*/ 0 h 1296988"/>
              <a:gd name="connsiteX8" fmla="*/ 3010056 w 3036293"/>
              <a:gd name="connsiteY8" fmla="*/ 74971 h 1296988"/>
              <a:gd name="connsiteX9" fmla="*/ 2863879 w 3036293"/>
              <a:gd name="connsiteY9" fmla="*/ 326121 h 1296988"/>
              <a:gd name="connsiteX10" fmla="*/ 2526546 w 3036293"/>
              <a:gd name="connsiteY10" fmla="*/ 914639 h 1296988"/>
              <a:gd name="connsiteX11" fmla="*/ 2391613 w 3036293"/>
              <a:gd name="connsiteY11" fmla="*/ 1147047 h 1296988"/>
              <a:gd name="connsiteX12" fmla="*/ 2369124 w 3036293"/>
              <a:gd name="connsiteY12" fmla="*/ 1177036 h 1296988"/>
              <a:gd name="connsiteX13" fmla="*/ 2136739 w 3036293"/>
              <a:gd name="connsiteY13" fmla="*/ 1296988 h 1296988"/>
              <a:gd name="connsiteX14" fmla="*/ 1728192 w 3036293"/>
              <a:gd name="connsiteY14" fmla="*/ 1296988 h 1296988"/>
              <a:gd name="connsiteX15" fmla="*/ 1728192 w 3036293"/>
              <a:gd name="connsiteY15" fmla="*/ 1296987 h 1296988"/>
              <a:gd name="connsiteX16" fmla="*/ 899554 w 3036293"/>
              <a:gd name="connsiteY16" fmla="*/ 1296988 h 1296988"/>
              <a:gd name="connsiteX17" fmla="*/ 667169 w 3036293"/>
              <a:gd name="connsiteY17" fmla="*/ 1177036 h 1296988"/>
              <a:gd name="connsiteX18" fmla="*/ 644680 w 3036293"/>
              <a:gd name="connsiteY18" fmla="*/ 1147047 h 1296988"/>
              <a:gd name="connsiteX19" fmla="*/ 509747 w 3036293"/>
              <a:gd name="connsiteY19" fmla="*/ 914639 h 1296988"/>
              <a:gd name="connsiteX20" fmla="*/ 168667 w 3036293"/>
              <a:gd name="connsiteY20" fmla="*/ 326121 h 1296988"/>
              <a:gd name="connsiteX21" fmla="*/ 26237 w 3036293"/>
              <a:gd name="connsiteY21" fmla="*/ 74971 h 1296988"/>
              <a:gd name="connsiteX22" fmla="*/ 0 w 3036293"/>
              <a:gd name="connsiteY22" fmla="*/ 0 h 1296988"/>
              <a:gd name="connsiteX0" fmla="*/ 0 w 3036293"/>
              <a:gd name="connsiteY0" fmla="*/ 0 h 1296988"/>
              <a:gd name="connsiteX1" fmla="*/ 401051 w 3036293"/>
              <a:gd name="connsiteY1" fmla="*/ 187426 h 1296988"/>
              <a:gd name="connsiteX2" fmla="*/ 1217786 w 3036293"/>
              <a:gd name="connsiteY2" fmla="*/ 190801 h 1296988"/>
              <a:gd name="connsiteX3" fmla="*/ 1217786 w 3036293"/>
              <a:gd name="connsiteY3" fmla="*/ 163066 h 1296988"/>
              <a:gd name="connsiteX4" fmla="*/ 1793849 w 3036293"/>
              <a:gd name="connsiteY4" fmla="*/ 163066 h 1296988"/>
              <a:gd name="connsiteX5" fmla="*/ 1793849 w 3036293"/>
              <a:gd name="connsiteY5" fmla="*/ 190903 h 1296988"/>
              <a:gd name="connsiteX6" fmla="*/ 2635242 w 3036293"/>
              <a:gd name="connsiteY6" fmla="*/ 187426 h 1296988"/>
              <a:gd name="connsiteX7" fmla="*/ 3036293 w 3036293"/>
              <a:gd name="connsiteY7" fmla="*/ 0 h 1296988"/>
              <a:gd name="connsiteX8" fmla="*/ 3010056 w 3036293"/>
              <a:gd name="connsiteY8" fmla="*/ 74971 h 1296988"/>
              <a:gd name="connsiteX9" fmla="*/ 2863879 w 3036293"/>
              <a:gd name="connsiteY9" fmla="*/ 326121 h 1296988"/>
              <a:gd name="connsiteX10" fmla="*/ 2526546 w 3036293"/>
              <a:gd name="connsiteY10" fmla="*/ 914639 h 1296988"/>
              <a:gd name="connsiteX11" fmla="*/ 2391613 w 3036293"/>
              <a:gd name="connsiteY11" fmla="*/ 1147047 h 1296988"/>
              <a:gd name="connsiteX12" fmla="*/ 2369124 w 3036293"/>
              <a:gd name="connsiteY12" fmla="*/ 1177036 h 1296988"/>
              <a:gd name="connsiteX13" fmla="*/ 2136739 w 3036293"/>
              <a:gd name="connsiteY13" fmla="*/ 1296988 h 1296988"/>
              <a:gd name="connsiteX14" fmla="*/ 1728192 w 3036293"/>
              <a:gd name="connsiteY14" fmla="*/ 1296988 h 1296988"/>
              <a:gd name="connsiteX15" fmla="*/ 899554 w 3036293"/>
              <a:gd name="connsiteY15" fmla="*/ 1296988 h 1296988"/>
              <a:gd name="connsiteX16" fmla="*/ 667169 w 3036293"/>
              <a:gd name="connsiteY16" fmla="*/ 1177036 h 1296988"/>
              <a:gd name="connsiteX17" fmla="*/ 644680 w 3036293"/>
              <a:gd name="connsiteY17" fmla="*/ 1147047 h 1296988"/>
              <a:gd name="connsiteX18" fmla="*/ 509747 w 3036293"/>
              <a:gd name="connsiteY18" fmla="*/ 914639 h 1296988"/>
              <a:gd name="connsiteX19" fmla="*/ 168667 w 3036293"/>
              <a:gd name="connsiteY19" fmla="*/ 326121 h 1296988"/>
              <a:gd name="connsiteX20" fmla="*/ 26237 w 3036293"/>
              <a:gd name="connsiteY20" fmla="*/ 74971 h 1296988"/>
              <a:gd name="connsiteX21" fmla="*/ 0 w 3036293"/>
              <a:gd name="connsiteY21" fmla="*/ 0 h 1296988"/>
              <a:gd name="connsiteX0" fmla="*/ 0 w 3036293"/>
              <a:gd name="connsiteY0" fmla="*/ 0 h 1296988"/>
              <a:gd name="connsiteX1" fmla="*/ 401051 w 3036293"/>
              <a:gd name="connsiteY1" fmla="*/ 187426 h 1296988"/>
              <a:gd name="connsiteX2" fmla="*/ 1217786 w 3036293"/>
              <a:gd name="connsiteY2" fmla="*/ 190801 h 1296988"/>
              <a:gd name="connsiteX3" fmla="*/ 1217786 w 3036293"/>
              <a:gd name="connsiteY3" fmla="*/ 163066 h 1296988"/>
              <a:gd name="connsiteX4" fmla="*/ 1793849 w 3036293"/>
              <a:gd name="connsiteY4" fmla="*/ 190903 h 1296988"/>
              <a:gd name="connsiteX5" fmla="*/ 2635242 w 3036293"/>
              <a:gd name="connsiteY5" fmla="*/ 187426 h 1296988"/>
              <a:gd name="connsiteX6" fmla="*/ 3036293 w 3036293"/>
              <a:gd name="connsiteY6" fmla="*/ 0 h 1296988"/>
              <a:gd name="connsiteX7" fmla="*/ 3010056 w 3036293"/>
              <a:gd name="connsiteY7" fmla="*/ 74971 h 1296988"/>
              <a:gd name="connsiteX8" fmla="*/ 2863879 w 3036293"/>
              <a:gd name="connsiteY8" fmla="*/ 326121 h 1296988"/>
              <a:gd name="connsiteX9" fmla="*/ 2526546 w 3036293"/>
              <a:gd name="connsiteY9" fmla="*/ 914639 h 1296988"/>
              <a:gd name="connsiteX10" fmla="*/ 2391613 w 3036293"/>
              <a:gd name="connsiteY10" fmla="*/ 1147047 h 1296988"/>
              <a:gd name="connsiteX11" fmla="*/ 2369124 w 3036293"/>
              <a:gd name="connsiteY11" fmla="*/ 1177036 h 1296988"/>
              <a:gd name="connsiteX12" fmla="*/ 2136739 w 3036293"/>
              <a:gd name="connsiteY12" fmla="*/ 1296988 h 1296988"/>
              <a:gd name="connsiteX13" fmla="*/ 1728192 w 3036293"/>
              <a:gd name="connsiteY13" fmla="*/ 1296988 h 1296988"/>
              <a:gd name="connsiteX14" fmla="*/ 899554 w 3036293"/>
              <a:gd name="connsiteY14" fmla="*/ 1296988 h 1296988"/>
              <a:gd name="connsiteX15" fmla="*/ 667169 w 3036293"/>
              <a:gd name="connsiteY15" fmla="*/ 1177036 h 1296988"/>
              <a:gd name="connsiteX16" fmla="*/ 644680 w 3036293"/>
              <a:gd name="connsiteY16" fmla="*/ 1147047 h 1296988"/>
              <a:gd name="connsiteX17" fmla="*/ 509747 w 3036293"/>
              <a:gd name="connsiteY17" fmla="*/ 914639 h 1296988"/>
              <a:gd name="connsiteX18" fmla="*/ 168667 w 3036293"/>
              <a:gd name="connsiteY18" fmla="*/ 326121 h 1296988"/>
              <a:gd name="connsiteX19" fmla="*/ 26237 w 3036293"/>
              <a:gd name="connsiteY19" fmla="*/ 74971 h 1296988"/>
              <a:gd name="connsiteX20" fmla="*/ 0 w 3036293"/>
              <a:gd name="connsiteY20" fmla="*/ 0 h 1296988"/>
              <a:gd name="connsiteX0" fmla="*/ 0 w 3036293"/>
              <a:gd name="connsiteY0" fmla="*/ 0 h 1296988"/>
              <a:gd name="connsiteX1" fmla="*/ 401051 w 3036293"/>
              <a:gd name="connsiteY1" fmla="*/ 187426 h 1296988"/>
              <a:gd name="connsiteX2" fmla="*/ 1217786 w 3036293"/>
              <a:gd name="connsiteY2" fmla="*/ 190801 h 1296988"/>
              <a:gd name="connsiteX3" fmla="*/ 1793849 w 3036293"/>
              <a:gd name="connsiteY3" fmla="*/ 190903 h 1296988"/>
              <a:gd name="connsiteX4" fmla="*/ 2635242 w 3036293"/>
              <a:gd name="connsiteY4" fmla="*/ 187426 h 1296988"/>
              <a:gd name="connsiteX5" fmla="*/ 3036293 w 3036293"/>
              <a:gd name="connsiteY5" fmla="*/ 0 h 1296988"/>
              <a:gd name="connsiteX6" fmla="*/ 3010056 w 3036293"/>
              <a:gd name="connsiteY6" fmla="*/ 74971 h 1296988"/>
              <a:gd name="connsiteX7" fmla="*/ 2863879 w 3036293"/>
              <a:gd name="connsiteY7" fmla="*/ 326121 h 1296988"/>
              <a:gd name="connsiteX8" fmla="*/ 2526546 w 3036293"/>
              <a:gd name="connsiteY8" fmla="*/ 914639 h 1296988"/>
              <a:gd name="connsiteX9" fmla="*/ 2391613 w 3036293"/>
              <a:gd name="connsiteY9" fmla="*/ 1147047 h 1296988"/>
              <a:gd name="connsiteX10" fmla="*/ 2369124 w 3036293"/>
              <a:gd name="connsiteY10" fmla="*/ 1177036 h 1296988"/>
              <a:gd name="connsiteX11" fmla="*/ 2136739 w 3036293"/>
              <a:gd name="connsiteY11" fmla="*/ 1296988 h 1296988"/>
              <a:gd name="connsiteX12" fmla="*/ 1728192 w 3036293"/>
              <a:gd name="connsiteY12" fmla="*/ 1296988 h 1296988"/>
              <a:gd name="connsiteX13" fmla="*/ 899554 w 3036293"/>
              <a:gd name="connsiteY13" fmla="*/ 1296988 h 1296988"/>
              <a:gd name="connsiteX14" fmla="*/ 667169 w 3036293"/>
              <a:gd name="connsiteY14" fmla="*/ 1177036 h 1296988"/>
              <a:gd name="connsiteX15" fmla="*/ 644680 w 3036293"/>
              <a:gd name="connsiteY15" fmla="*/ 1147047 h 1296988"/>
              <a:gd name="connsiteX16" fmla="*/ 509747 w 3036293"/>
              <a:gd name="connsiteY16" fmla="*/ 914639 h 1296988"/>
              <a:gd name="connsiteX17" fmla="*/ 168667 w 3036293"/>
              <a:gd name="connsiteY17" fmla="*/ 326121 h 1296988"/>
              <a:gd name="connsiteX18" fmla="*/ 26237 w 3036293"/>
              <a:gd name="connsiteY18" fmla="*/ 74971 h 1296988"/>
              <a:gd name="connsiteX19" fmla="*/ 0 w 3036293"/>
              <a:gd name="connsiteY19" fmla="*/ 0 h 1296988"/>
              <a:gd name="connsiteX0" fmla="*/ 0 w 3036293"/>
              <a:gd name="connsiteY0" fmla="*/ 0 h 1296988"/>
              <a:gd name="connsiteX1" fmla="*/ 401051 w 3036293"/>
              <a:gd name="connsiteY1" fmla="*/ 187426 h 1296988"/>
              <a:gd name="connsiteX2" fmla="*/ 1793849 w 3036293"/>
              <a:gd name="connsiteY2" fmla="*/ 190903 h 1296988"/>
              <a:gd name="connsiteX3" fmla="*/ 2635242 w 3036293"/>
              <a:gd name="connsiteY3" fmla="*/ 187426 h 1296988"/>
              <a:gd name="connsiteX4" fmla="*/ 3036293 w 3036293"/>
              <a:gd name="connsiteY4" fmla="*/ 0 h 1296988"/>
              <a:gd name="connsiteX5" fmla="*/ 3010056 w 3036293"/>
              <a:gd name="connsiteY5" fmla="*/ 74971 h 1296988"/>
              <a:gd name="connsiteX6" fmla="*/ 2863879 w 3036293"/>
              <a:gd name="connsiteY6" fmla="*/ 326121 h 1296988"/>
              <a:gd name="connsiteX7" fmla="*/ 2526546 w 3036293"/>
              <a:gd name="connsiteY7" fmla="*/ 914639 h 1296988"/>
              <a:gd name="connsiteX8" fmla="*/ 2391613 w 3036293"/>
              <a:gd name="connsiteY8" fmla="*/ 1147047 h 1296988"/>
              <a:gd name="connsiteX9" fmla="*/ 2369124 w 3036293"/>
              <a:gd name="connsiteY9" fmla="*/ 1177036 h 1296988"/>
              <a:gd name="connsiteX10" fmla="*/ 2136739 w 3036293"/>
              <a:gd name="connsiteY10" fmla="*/ 1296988 h 1296988"/>
              <a:gd name="connsiteX11" fmla="*/ 1728192 w 3036293"/>
              <a:gd name="connsiteY11" fmla="*/ 1296988 h 1296988"/>
              <a:gd name="connsiteX12" fmla="*/ 899554 w 3036293"/>
              <a:gd name="connsiteY12" fmla="*/ 1296988 h 1296988"/>
              <a:gd name="connsiteX13" fmla="*/ 667169 w 3036293"/>
              <a:gd name="connsiteY13" fmla="*/ 1177036 h 1296988"/>
              <a:gd name="connsiteX14" fmla="*/ 644680 w 3036293"/>
              <a:gd name="connsiteY14" fmla="*/ 1147047 h 1296988"/>
              <a:gd name="connsiteX15" fmla="*/ 509747 w 3036293"/>
              <a:gd name="connsiteY15" fmla="*/ 914639 h 1296988"/>
              <a:gd name="connsiteX16" fmla="*/ 168667 w 3036293"/>
              <a:gd name="connsiteY16" fmla="*/ 326121 h 1296988"/>
              <a:gd name="connsiteX17" fmla="*/ 26237 w 3036293"/>
              <a:gd name="connsiteY17" fmla="*/ 74971 h 1296988"/>
              <a:gd name="connsiteX18" fmla="*/ 0 w 3036293"/>
              <a:gd name="connsiteY18" fmla="*/ 0 h 1296988"/>
              <a:gd name="connsiteX0" fmla="*/ 0 w 3036293"/>
              <a:gd name="connsiteY0" fmla="*/ 0 h 1296988"/>
              <a:gd name="connsiteX1" fmla="*/ 401051 w 3036293"/>
              <a:gd name="connsiteY1" fmla="*/ 187426 h 1296988"/>
              <a:gd name="connsiteX2" fmla="*/ 2635242 w 3036293"/>
              <a:gd name="connsiteY2" fmla="*/ 187426 h 1296988"/>
              <a:gd name="connsiteX3" fmla="*/ 3036293 w 3036293"/>
              <a:gd name="connsiteY3" fmla="*/ 0 h 1296988"/>
              <a:gd name="connsiteX4" fmla="*/ 3010056 w 3036293"/>
              <a:gd name="connsiteY4" fmla="*/ 74971 h 1296988"/>
              <a:gd name="connsiteX5" fmla="*/ 2863879 w 3036293"/>
              <a:gd name="connsiteY5" fmla="*/ 326121 h 1296988"/>
              <a:gd name="connsiteX6" fmla="*/ 2526546 w 3036293"/>
              <a:gd name="connsiteY6" fmla="*/ 914639 h 1296988"/>
              <a:gd name="connsiteX7" fmla="*/ 2391613 w 3036293"/>
              <a:gd name="connsiteY7" fmla="*/ 1147047 h 1296988"/>
              <a:gd name="connsiteX8" fmla="*/ 2369124 w 3036293"/>
              <a:gd name="connsiteY8" fmla="*/ 1177036 h 1296988"/>
              <a:gd name="connsiteX9" fmla="*/ 2136739 w 3036293"/>
              <a:gd name="connsiteY9" fmla="*/ 1296988 h 1296988"/>
              <a:gd name="connsiteX10" fmla="*/ 1728192 w 3036293"/>
              <a:gd name="connsiteY10" fmla="*/ 1296988 h 1296988"/>
              <a:gd name="connsiteX11" fmla="*/ 899554 w 3036293"/>
              <a:gd name="connsiteY11" fmla="*/ 1296988 h 1296988"/>
              <a:gd name="connsiteX12" fmla="*/ 667169 w 3036293"/>
              <a:gd name="connsiteY12" fmla="*/ 1177036 h 1296988"/>
              <a:gd name="connsiteX13" fmla="*/ 644680 w 3036293"/>
              <a:gd name="connsiteY13" fmla="*/ 1147047 h 1296988"/>
              <a:gd name="connsiteX14" fmla="*/ 509747 w 3036293"/>
              <a:gd name="connsiteY14" fmla="*/ 914639 h 1296988"/>
              <a:gd name="connsiteX15" fmla="*/ 168667 w 3036293"/>
              <a:gd name="connsiteY15" fmla="*/ 326121 h 1296988"/>
              <a:gd name="connsiteX16" fmla="*/ 26237 w 3036293"/>
              <a:gd name="connsiteY16" fmla="*/ 74971 h 1296988"/>
              <a:gd name="connsiteX17" fmla="*/ 0 w 3036293"/>
              <a:gd name="connsiteY17" fmla="*/ 0 h 1296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36293" h="1296988">
                <a:moveTo>
                  <a:pt x="0" y="0"/>
                </a:moveTo>
                <a:cubicBezTo>
                  <a:pt x="63719" y="116204"/>
                  <a:pt x="202400" y="187426"/>
                  <a:pt x="401051" y="187426"/>
                </a:cubicBezTo>
                <a:lnTo>
                  <a:pt x="2635242" y="187426"/>
                </a:lnTo>
                <a:cubicBezTo>
                  <a:pt x="2833893" y="187426"/>
                  <a:pt x="2972575" y="116204"/>
                  <a:pt x="3036293" y="0"/>
                </a:cubicBezTo>
                <a:cubicBezTo>
                  <a:pt x="3028797" y="29988"/>
                  <a:pt x="3021300" y="56228"/>
                  <a:pt x="3010056" y="74971"/>
                </a:cubicBezTo>
                <a:lnTo>
                  <a:pt x="2863879" y="326121"/>
                </a:lnTo>
                <a:lnTo>
                  <a:pt x="2526546" y="914639"/>
                </a:lnTo>
                <a:lnTo>
                  <a:pt x="2391613" y="1147047"/>
                </a:lnTo>
                <a:cubicBezTo>
                  <a:pt x="2384117" y="1158293"/>
                  <a:pt x="2376620" y="1169539"/>
                  <a:pt x="2369124" y="1177036"/>
                </a:cubicBezTo>
                <a:cubicBezTo>
                  <a:pt x="2316650" y="1244509"/>
                  <a:pt x="2219198" y="1296988"/>
                  <a:pt x="2136739" y="1296988"/>
                </a:cubicBezTo>
                <a:lnTo>
                  <a:pt x="1728192" y="1296988"/>
                </a:lnTo>
                <a:lnTo>
                  <a:pt x="899554" y="1296988"/>
                </a:lnTo>
                <a:cubicBezTo>
                  <a:pt x="817095" y="1296988"/>
                  <a:pt x="719643" y="1244509"/>
                  <a:pt x="667169" y="1177036"/>
                </a:cubicBezTo>
                <a:cubicBezTo>
                  <a:pt x="659673" y="1169539"/>
                  <a:pt x="652177" y="1158293"/>
                  <a:pt x="644680" y="1147047"/>
                </a:cubicBezTo>
                <a:cubicBezTo>
                  <a:pt x="644672" y="1147033"/>
                  <a:pt x="643626" y="1145231"/>
                  <a:pt x="509747" y="914639"/>
                </a:cubicBezTo>
                <a:cubicBezTo>
                  <a:pt x="509738" y="914623"/>
                  <a:pt x="507972" y="911576"/>
                  <a:pt x="168667" y="326121"/>
                </a:cubicBezTo>
                <a:lnTo>
                  <a:pt x="26237" y="74971"/>
                </a:lnTo>
                <a:cubicBezTo>
                  <a:pt x="14993" y="56228"/>
                  <a:pt x="7497" y="29988"/>
                  <a:pt x="0" y="0"/>
                </a:cubicBezTo>
                <a:close/>
              </a:path>
            </a:pathLst>
          </a:custGeom>
          <a:solidFill>
            <a:schemeClr val="accent6">
              <a:lumMod val="50000"/>
            </a:schemeClr>
          </a:solidFill>
          <a:ln>
            <a:noFill/>
          </a:ln>
          <a:effectLst>
            <a:outerShdw blurRad="50800" dist="38100" dir="16200000"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6" name="Freeform 489"/>
          <p:cNvSpPr>
            <a:spLocks/>
          </p:cNvSpPr>
          <p:nvPr/>
        </p:nvSpPr>
        <p:spPr bwMode="auto">
          <a:xfrm>
            <a:off x="2552075" y="1691044"/>
            <a:ext cx="3368837" cy="3799336"/>
          </a:xfrm>
          <a:custGeom>
            <a:avLst/>
            <a:gdLst>
              <a:gd name="T0" fmla="*/ 131 w 626"/>
              <a:gd name="T1" fmla="*/ 81 h 706"/>
              <a:gd name="T2" fmla="*/ 425 w 626"/>
              <a:gd name="T3" fmla="*/ 588 h 706"/>
              <a:gd name="T4" fmla="*/ 435 w 626"/>
              <a:gd name="T5" fmla="*/ 706 h 706"/>
              <a:gd name="T6" fmla="*/ 449 w 626"/>
              <a:gd name="T7" fmla="*/ 690 h 706"/>
              <a:gd name="T8" fmla="*/ 614 w 626"/>
              <a:gd name="T9" fmla="*/ 404 h 706"/>
              <a:gd name="T10" fmla="*/ 614 w 626"/>
              <a:gd name="T11" fmla="*/ 326 h 706"/>
              <a:gd name="T12" fmla="*/ 449 w 626"/>
              <a:gd name="T13" fmla="*/ 40 h 706"/>
              <a:gd name="T14" fmla="*/ 381 w 626"/>
              <a:gd name="T15" fmla="*/ 1 h 706"/>
              <a:gd name="T16" fmla="*/ 51 w 626"/>
              <a:gd name="T17" fmla="*/ 1 h 706"/>
              <a:gd name="T18" fmla="*/ 0 w 626"/>
              <a:gd name="T19" fmla="*/ 21 h 706"/>
              <a:gd name="T20" fmla="*/ 131 w 626"/>
              <a:gd name="T21" fmla="*/ 81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6" h="706">
                <a:moveTo>
                  <a:pt x="131" y="81"/>
                </a:moveTo>
                <a:cubicBezTo>
                  <a:pt x="425" y="588"/>
                  <a:pt x="425" y="588"/>
                  <a:pt x="425" y="588"/>
                </a:cubicBezTo>
                <a:cubicBezTo>
                  <a:pt x="451" y="634"/>
                  <a:pt x="453" y="676"/>
                  <a:pt x="435" y="706"/>
                </a:cubicBezTo>
                <a:cubicBezTo>
                  <a:pt x="441" y="701"/>
                  <a:pt x="445" y="696"/>
                  <a:pt x="449" y="690"/>
                </a:cubicBezTo>
                <a:cubicBezTo>
                  <a:pt x="614" y="404"/>
                  <a:pt x="614" y="404"/>
                  <a:pt x="614" y="404"/>
                </a:cubicBezTo>
                <a:cubicBezTo>
                  <a:pt x="626" y="383"/>
                  <a:pt x="626" y="347"/>
                  <a:pt x="614" y="326"/>
                </a:cubicBezTo>
                <a:cubicBezTo>
                  <a:pt x="449" y="40"/>
                  <a:pt x="449" y="40"/>
                  <a:pt x="449" y="40"/>
                </a:cubicBezTo>
                <a:cubicBezTo>
                  <a:pt x="436" y="19"/>
                  <a:pt x="406" y="1"/>
                  <a:pt x="381" y="1"/>
                </a:cubicBezTo>
                <a:cubicBezTo>
                  <a:pt x="51" y="1"/>
                  <a:pt x="51" y="1"/>
                  <a:pt x="51" y="1"/>
                </a:cubicBezTo>
                <a:cubicBezTo>
                  <a:pt x="34" y="1"/>
                  <a:pt x="15" y="9"/>
                  <a:pt x="0" y="21"/>
                </a:cubicBezTo>
                <a:cubicBezTo>
                  <a:pt x="45" y="0"/>
                  <a:pt x="96" y="19"/>
                  <a:pt x="131" y="81"/>
                </a:cubicBezTo>
              </a:path>
            </a:pathLst>
          </a:custGeom>
          <a:solidFill>
            <a:schemeClr val="accent6">
              <a:lumMod val="75000"/>
            </a:schemeClr>
          </a:solidFill>
          <a:ln>
            <a:noFill/>
          </a:ln>
          <a:effectLst>
            <a:outerShdw blurRad="50800" dist="38100" dir="8100000" algn="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endParaRPr>
          </a:p>
        </p:txBody>
      </p:sp>
      <p:sp>
        <p:nvSpPr>
          <p:cNvPr id="7" name="Freeform 967"/>
          <p:cNvSpPr>
            <a:spLocks/>
          </p:cNvSpPr>
          <p:nvPr/>
        </p:nvSpPr>
        <p:spPr bwMode="auto">
          <a:xfrm>
            <a:off x="1491722" y="1668912"/>
            <a:ext cx="3384783" cy="3790225"/>
          </a:xfrm>
          <a:custGeom>
            <a:avLst/>
            <a:gdLst>
              <a:gd name="T0" fmla="*/ 12 w 629"/>
              <a:gd name="T1" fmla="*/ 406 h 704"/>
              <a:gd name="T2" fmla="*/ 177 w 629"/>
              <a:gd name="T3" fmla="*/ 692 h 704"/>
              <a:gd name="T4" fmla="*/ 186 w 629"/>
              <a:gd name="T5" fmla="*/ 704 h 704"/>
              <a:gd name="T6" fmla="*/ 199 w 629"/>
              <a:gd name="T7" fmla="*/ 590 h 704"/>
              <a:gd name="T8" fmla="*/ 492 w 629"/>
              <a:gd name="T9" fmla="*/ 83 h 704"/>
              <a:gd name="T10" fmla="*/ 629 w 629"/>
              <a:gd name="T11" fmla="*/ 26 h 704"/>
              <a:gd name="T12" fmla="*/ 575 w 629"/>
              <a:gd name="T13" fmla="*/ 3 h 704"/>
              <a:gd name="T14" fmla="*/ 245 w 629"/>
              <a:gd name="T15" fmla="*/ 3 h 704"/>
              <a:gd name="T16" fmla="*/ 177 w 629"/>
              <a:gd name="T17" fmla="*/ 42 h 704"/>
              <a:gd name="T18" fmla="*/ 12 w 629"/>
              <a:gd name="T19" fmla="*/ 328 h 704"/>
              <a:gd name="T20" fmla="*/ 12 w 629"/>
              <a:gd name="T21" fmla="*/ 406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9" h="704">
                <a:moveTo>
                  <a:pt x="12" y="406"/>
                </a:moveTo>
                <a:cubicBezTo>
                  <a:pt x="177" y="692"/>
                  <a:pt x="177" y="692"/>
                  <a:pt x="177" y="692"/>
                </a:cubicBezTo>
                <a:cubicBezTo>
                  <a:pt x="180" y="696"/>
                  <a:pt x="183" y="700"/>
                  <a:pt x="186" y="704"/>
                </a:cubicBezTo>
                <a:cubicBezTo>
                  <a:pt x="171" y="674"/>
                  <a:pt x="174" y="634"/>
                  <a:pt x="199" y="590"/>
                </a:cubicBezTo>
                <a:cubicBezTo>
                  <a:pt x="492" y="83"/>
                  <a:pt x="492" y="83"/>
                  <a:pt x="492" y="83"/>
                </a:cubicBezTo>
                <a:cubicBezTo>
                  <a:pt x="529" y="19"/>
                  <a:pt x="583" y="0"/>
                  <a:pt x="629" y="26"/>
                </a:cubicBezTo>
                <a:cubicBezTo>
                  <a:pt x="614" y="13"/>
                  <a:pt x="593" y="3"/>
                  <a:pt x="575" y="3"/>
                </a:cubicBezTo>
                <a:cubicBezTo>
                  <a:pt x="245" y="3"/>
                  <a:pt x="245" y="3"/>
                  <a:pt x="245" y="3"/>
                </a:cubicBezTo>
                <a:cubicBezTo>
                  <a:pt x="220" y="3"/>
                  <a:pt x="190" y="21"/>
                  <a:pt x="177" y="42"/>
                </a:cubicBezTo>
                <a:cubicBezTo>
                  <a:pt x="12" y="328"/>
                  <a:pt x="12" y="328"/>
                  <a:pt x="12" y="328"/>
                </a:cubicBezTo>
                <a:cubicBezTo>
                  <a:pt x="0" y="349"/>
                  <a:pt x="0" y="385"/>
                  <a:pt x="12" y="406"/>
                </a:cubicBezTo>
              </a:path>
            </a:pathLst>
          </a:custGeom>
          <a:solidFill>
            <a:schemeClr val="accent6">
              <a:lumMod val="60000"/>
              <a:lumOff val="40000"/>
            </a:schemeClr>
          </a:solidFill>
          <a:ln>
            <a:noFill/>
          </a:ln>
          <a:effectLst>
            <a:outerShdw blurRad="50800" dist="38100" dir="2700000" algn="tl"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8" name="Freeform 969"/>
          <p:cNvSpPr>
            <a:spLocks/>
          </p:cNvSpPr>
          <p:nvPr/>
        </p:nvSpPr>
        <p:spPr bwMode="auto">
          <a:xfrm>
            <a:off x="1524479" y="3772772"/>
            <a:ext cx="2178268" cy="1860947"/>
          </a:xfrm>
          <a:custGeom>
            <a:avLst/>
            <a:gdLst/>
            <a:ahLst/>
            <a:cxnLst/>
            <a:rect l="l" t="t" r="r" b="b"/>
            <a:pathLst>
              <a:path w="1518145" h="1296988">
                <a:moveTo>
                  <a:pt x="0" y="0"/>
                </a:moveTo>
                <a:cubicBezTo>
                  <a:pt x="63719" y="116204"/>
                  <a:pt x="202400" y="187426"/>
                  <a:pt x="401051" y="187426"/>
                </a:cubicBezTo>
                <a:lnTo>
                  <a:pt x="1518145" y="187426"/>
                </a:lnTo>
                <a:lnTo>
                  <a:pt x="1518145" y="1296988"/>
                </a:lnTo>
                <a:lnTo>
                  <a:pt x="899554" y="1296988"/>
                </a:lnTo>
                <a:cubicBezTo>
                  <a:pt x="817095" y="1296988"/>
                  <a:pt x="719643" y="1244509"/>
                  <a:pt x="667169" y="1177036"/>
                </a:cubicBezTo>
                <a:cubicBezTo>
                  <a:pt x="659673" y="1169539"/>
                  <a:pt x="652177" y="1158293"/>
                  <a:pt x="644680" y="1147047"/>
                </a:cubicBezTo>
                <a:cubicBezTo>
                  <a:pt x="644671" y="1147032"/>
                  <a:pt x="643571" y="1145137"/>
                  <a:pt x="509747" y="914639"/>
                </a:cubicBezTo>
                <a:cubicBezTo>
                  <a:pt x="509737" y="914621"/>
                  <a:pt x="507851" y="911368"/>
                  <a:pt x="168667" y="326121"/>
                </a:cubicBezTo>
                <a:lnTo>
                  <a:pt x="26237" y="74971"/>
                </a:lnTo>
                <a:cubicBezTo>
                  <a:pt x="14993" y="56228"/>
                  <a:pt x="7497" y="29988"/>
                  <a:pt x="0" y="0"/>
                </a:cubicBezTo>
                <a:close/>
              </a:path>
            </a:pathLst>
          </a:custGeom>
          <a:solidFill>
            <a:schemeClr val="accent6">
              <a:lumMod val="50000"/>
            </a:schemeClr>
          </a:solidFill>
          <a:ln>
            <a:noFill/>
          </a:ln>
          <a:effectLst>
            <a:outerShdw blurRad="50800" dist="38100" dir="10200000"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nvGrpSpPr>
          <p:cNvPr id="9" name="组合 8"/>
          <p:cNvGrpSpPr/>
          <p:nvPr/>
        </p:nvGrpSpPr>
        <p:grpSpPr>
          <a:xfrm>
            <a:off x="6672064" y="1412776"/>
            <a:ext cx="4032448" cy="1046441"/>
            <a:chOff x="5148064" y="1495565"/>
            <a:chExt cx="3024336" cy="784831"/>
          </a:xfrm>
        </p:grpSpPr>
        <p:sp>
          <p:nvSpPr>
            <p:cNvPr id="10" name="TextBox 9"/>
            <p:cNvSpPr txBox="1"/>
            <p:nvPr/>
          </p:nvSpPr>
          <p:spPr>
            <a:xfrm flipH="1">
              <a:off x="5600728" y="1864897"/>
              <a:ext cx="2571672" cy="415499"/>
            </a:xfrm>
            <a:prstGeom prst="rect">
              <a:avLst/>
            </a:prstGeom>
            <a:noFill/>
          </p:spPr>
          <p:txBody>
            <a:bodyPr wrap="square" rtlCol="0">
              <a:spAutoFit/>
            </a:bodyPr>
            <a:lstStyle/>
            <a:p>
              <a:pPr algn="ctr"/>
              <a:r>
                <a:rPr lang="zh-CN" altLang="en-US" sz="1500" dirty="0">
                  <a:solidFill>
                    <a:prstClr val="black"/>
                  </a:solidFill>
                  <a:latin typeface="方正兰亭黑简体" panose="02000000000000000000" pitchFamily="2" charset="-122"/>
                  <a:ea typeface="方正兰亭黑简体" panose="02000000000000000000" pitchFamily="2" charset="-122"/>
                </a:rPr>
                <a:t>请输入</a:t>
              </a:r>
              <a:r>
                <a:rPr lang="zh-CN" altLang="en-US" sz="1500" dirty="0">
                  <a:solidFill>
                    <a:prstClr val="black"/>
                  </a:solidFill>
                  <a:latin typeface="方正兰亭黑简体" panose="02000000000000000000" pitchFamily="2" charset="-122"/>
                  <a:ea typeface="方正兰亭黑简体" panose="02000000000000000000" pitchFamily="2" charset="-122"/>
                </a:rPr>
                <a:t>文本请输入</a:t>
              </a:r>
              <a:r>
                <a:rPr lang="zh-CN" altLang="en-US" sz="1500" dirty="0">
                  <a:solidFill>
                    <a:prstClr val="black"/>
                  </a:solidFill>
                  <a:latin typeface="方正兰亭黑简体" panose="02000000000000000000" pitchFamily="2" charset="-122"/>
                  <a:ea typeface="方正兰亭黑简体" panose="02000000000000000000" pitchFamily="2" charset="-122"/>
                </a:rPr>
                <a:t>文本</a:t>
              </a:r>
              <a:endParaRPr lang="en-US" altLang="zh-CN" sz="1500" dirty="0">
                <a:solidFill>
                  <a:prstClr val="black"/>
                </a:solidFill>
                <a:latin typeface="方正兰亭黑简体" panose="02000000000000000000" pitchFamily="2" charset="-122"/>
                <a:ea typeface="方正兰亭黑简体" panose="02000000000000000000" pitchFamily="2" charset="-122"/>
              </a:endParaRPr>
            </a:p>
            <a:p>
              <a:pPr algn="ctr"/>
              <a:r>
                <a:rPr lang="zh-CN" altLang="en-US" sz="1500" dirty="0">
                  <a:solidFill>
                    <a:prstClr val="black"/>
                  </a:solidFill>
                  <a:latin typeface="方正兰亭黑简体" panose="02000000000000000000" pitchFamily="2" charset="-122"/>
                  <a:ea typeface="方正兰亭黑简体" panose="02000000000000000000" pitchFamily="2" charset="-122"/>
                </a:rPr>
                <a:t>请输入</a:t>
              </a:r>
              <a:r>
                <a:rPr lang="zh-CN" altLang="en-US" sz="1500" dirty="0">
                  <a:solidFill>
                    <a:prstClr val="black"/>
                  </a:solidFill>
                  <a:latin typeface="方正兰亭黑简体" panose="02000000000000000000" pitchFamily="2" charset="-122"/>
                  <a:ea typeface="方正兰亭黑简体" panose="02000000000000000000" pitchFamily="2" charset="-122"/>
                </a:rPr>
                <a:t>文本请输入文本</a:t>
              </a:r>
            </a:p>
          </p:txBody>
        </p:sp>
        <p:cxnSp>
          <p:nvCxnSpPr>
            <p:cNvPr id="11" name="直接连接符 10"/>
            <p:cNvCxnSpPr/>
            <p:nvPr/>
          </p:nvCxnSpPr>
          <p:spPr>
            <a:xfrm flipH="1">
              <a:off x="5607662" y="1860439"/>
              <a:ext cx="2564738" cy="4458"/>
            </a:xfrm>
            <a:prstGeom prst="line">
              <a:avLst/>
            </a:prstGeom>
            <a:ln w="6350">
              <a:solidFill>
                <a:srgbClr val="FF7300"/>
              </a:solidFill>
              <a:prstDash val="sysDot"/>
              <a:headEnd type="oval"/>
              <a:tailEnd type="none" w="med" len="med"/>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5148064" y="1611886"/>
              <a:ext cx="497106" cy="497106"/>
            </a:xfrm>
            <a:prstGeom prst="ellipse">
              <a:avLst/>
            </a:prstGeom>
            <a:solidFill>
              <a:schemeClr val="accent6">
                <a:lumMod val="75000"/>
              </a:schemeClr>
            </a:solidFill>
            <a:ln>
              <a:noFill/>
            </a:ln>
          </p:spPr>
          <p:txBody>
            <a:bodyPr vert="horz" wrap="square" lIns="121920" tIns="60960" rIns="121920" bIns="60960" numCol="1" anchor="t" anchorCtr="0" compatLnSpc="1">
              <a:prstTxWarp prst="textNoShape">
                <a:avLst/>
              </a:prstTxWarp>
            </a:bodyPr>
            <a:lstStyle/>
            <a:p>
              <a:endParaRPr lang="zh-CN" altLang="en-US" sz="2667">
                <a:solidFill>
                  <a:schemeClr val="accent6"/>
                </a:solidFill>
                <a:latin typeface="+mn-ea"/>
              </a:endParaRPr>
            </a:p>
          </p:txBody>
        </p:sp>
        <p:sp>
          <p:nvSpPr>
            <p:cNvPr id="13" name="等腰三角形 1024"/>
            <p:cNvSpPr/>
            <p:nvPr/>
          </p:nvSpPr>
          <p:spPr>
            <a:xfrm>
              <a:off x="5216597" y="1709856"/>
              <a:ext cx="360040" cy="301166"/>
            </a:xfrm>
            <a:custGeom>
              <a:avLst/>
              <a:gdLst/>
              <a:ahLst/>
              <a:cxnLst/>
              <a:rect l="l" t="t" r="r" b="b"/>
              <a:pathLst>
                <a:path w="504056" h="421632">
                  <a:moveTo>
                    <a:pt x="252028" y="0"/>
                  </a:moveTo>
                  <a:lnTo>
                    <a:pt x="504056" y="216024"/>
                  </a:lnTo>
                  <a:lnTo>
                    <a:pt x="432048" y="216024"/>
                  </a:lnTo>
                  <a:lnTo>
                    <a:pt x="432048" y="421632"/>
                  </a:lnTo>
                  <a:lnTo>
                    <a:pt x="324036" y="421632"/>
                  </a:lnTo>
                  <a:lnTo>
                    <a:pt x="324036" y="312478"/>
                  </a:lnTo>
                  <a:lnTo>
                    <a:pt x="180020" y="312478"/>
                  </a:lnTo>
                  <a:lnTo>
                    <a:pt x="180020" y="421632"/>
                  </a:lnTo>
                  <a:lnTo>
                    <a:pt x="72008" y="421632"/>
                  </a:lnTo>
                  <a:lnTo>
                    <a:pt x="72008" y="216024"/>
                  </a:lnTo>
                  <a:lnTo>
                    <a:pt x="0" y="216024"/>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7">
                <a:latin typeface="+mn-ea"/>
              </a:endParaRPr>
            </a:p>
          </p:txBody>
        </p:sp>
        <p:sp>
          <p:nvSpPr>
            <p:cNvPr id="14" name="TextBox 13"/>
            <p:cNvSpPr txBox="1"/>
            <p:nvPr/>
          </p:nvSpPr>
          <p:spPr>
            <a:xfrm flipH="1">
              <a:off x="6113892" y="1495565"/>
              <a:ext cx="1558371" cy="346249"/>
            </a:xfrm>
            <a:prstGeom prst="rect">
              <a:avLst/>
            </a:prstGeom>
            <a:noFill/>
          </p:spPr>
          <p:txBody>
            <a:bodyPr wrap="square" rtlCol="0">
              <a:spAutoFit/>
            </a:bodyPr>
            <a:lstStyle/>
            <a:p>
              <a:pPr algn="ctr"/>
              <a:r>
                <a:rPr lang="zh-CN" altLang="en-US" sz="2400" b="1" dirty="0">
                  <a:solidFill>
                    <a:schemeClr val="accent6">
                      <a:lumMod val="75000"/>
                    </a:schemeClr>
                  </a:solidFill>
                  <a:latin typeface="方正兰亭黑简体" panose="02000000000000000000" pitchFamily="2" charset="-122"/>
                  <a:ea typeface="方正兰亭黑简体" panose="02000000000000000000" pitchFamily="2" charset="-122"/>
                </a:rPr>
                <a:t>请输入标题</a:t>
              </a:r>
            </a:p>
          </p:txBody>
        </p:sp>
      </p:grpSp>
      <p:grpSp>
        <p:nvGrpSpPr>
          <p:cNvPr id="15" name="组合 14"/>
          <p:cNvGrpSpPr/>
          <p:nvPr/>
        </p:nvGrpSpPr>
        <p:grpSpPr>
          <a:xfrm>
            <a:off x="6672064" y="2855330"/>
            <a:ext cx="4032448" cy="1046442"/>
            <a:chOff x="5148064" y="2424586"/>
            <a:chExt cx="3024336" cy="784831"/>
          </a:xfrm>
        </p:grpSpPr>
        <p:sp>
          <p:nvSpPr>
            <p:cNvPr id="16" name="椭圆 15"/>
            <p:cNvSpPr/>
            <p:nvPr/>
          </p:nvSpPr>
          <p:spPr>
            <a:xfrm>
              <a:off x="5148064" y="2545518"/>
              <a:ext cx="497106" cy="497106"/>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endParaRPr>
            </a:p>
          </p:txBody>
        </p:sp>
        <p:sp>
          <p:nvSpPr>
            <p:cNvPr id="17" name="Freeform 86"/>
            <p:cNvSpPr>
              <a:spLocks noEditPoints="1"/>
            </p:cNvSpPr>
            <p:nvPr/>
          </p:nvSpPr>
          <p:spPr bwMode="black">
            <a:xfrm>
              <a:off x="5200808" y="2665877"/>
              <a:ext cx="285943" cy="287452"/>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FFFFF"/>
            </a:solidFill>
            <a:ln>
              <a:noFill/>
            </a:ln>
            <a:effectLst/>
            <a:extLst>
              <a:ext uri="{91240B29-F687-4F45-9708-019B960494DF}">
                <a14:hiddenLine xmlns:a14="http://schemas.microsoft.com/office/drawing/2010/main" w="9525">
                  <a:solidFill>
                    <a:srgbClr val="FFAF59"/>
                  </a:solidFill>
                  <a:round/>
                  <a:headEnd/>
                  <a:tailEnd/>
                </a14:hiddenLine>
              </a:ext>
            </a:extLst>
          </p:spPr>
          <p:txBody>
            <a:bodyPr vert="horz" wrap="square" lIns="162560" tIns="81280" rIns="162560" bIns="81280" numCol="1" anchor="t" anchorCtr="0" compatLnSpc="1">
              <a:prstTxWarp prst="textNoShape">
                <a:avLst/>
              </a:prstTxWarp>
            </a:bodyPr>
            <a:lstStyle/>
            <a:p>
              <a:endParaRPr lang="en-US" sz="1867">
                <a:latin typeface="+mn-ea"/>
              </a:endParaRPr>
            </a:p>
          </p:txBody>
        </p:sp>
        <p:sp>
          <p:nvSpPr>
            <p:cNvPr id="18" name="Freeform 88"/>
            <p:cNvSpPr>
              <a:spLocks noEditPoints="1"/>
            </p:cNvSpPr>
            <p:nvPr/>
          </p:nvSpPr>
          <p:spPr bwMode="black">
            <a:xfrm>
              <a:off x="5447382" y="2634813"/>
              <a:ext cx="145044" cy="156152"/>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FFFFF"/>
            </a:solidFill>
            <a:ln>
              <a:noFill/>
            </a:ln>
            <a:effectLst/>
            <a:extLst>
              <a:ext uri="{91240B29-F687-4F45-9708-019B960494DF}">
                <a14:hiddenLine xmlns:a14="http://schemas.microsoft.com/office/drawing/2010/main" w="9525">
                  <a:solidFill>
                    <a:srgbClr val="FFAF59"/>
                  </a:solidFill>
                  <a:round/>
                  <a:headEnd/>
                  <a:tailEnd/>
                </a14:hiddenLine>
              </a:ext>
            </a:extLst>
          </p:spPr>
          <p:txBody>
            <a:bodyPr vert="horz" wrap="square" lIns="162560" tIns="81280" rIns="162560" bIns="81280" numCol="1" anchor="t" anchorCtr="0" compatLnSpc="1">
              <a:prstTxWarp prst="textNoShape">
                <a:avLst/>
              </a:prstTxWarp>
            </a:bodyPr>
            <a:lstStyle/>
            <a:p>
              <a:endParaRPr lang="en-US" sz="1867">
                <a:latin typeface="+mn-ea"/>
              </a:endParaRPr>
            </a:p>
          </p:txBody>
        </p:sp>
        <p:cxnSp>
          <p:nvCxnSpPr>
            <p:cNvPr id="19" name="直接连接符 18"/>
            <p:cNvCxnSpPr/>
            <p:nvPr/>
          </p:nvCxnSpPr>
          <p:spPr>
            <a:xfrm flipH="1">
              <a:off x="5613757" y="2775775"/>
              <a:ext cx="2558643" cy="0"/>
            </a:xfrm>
            <a:prstGeom prst="line">
              <a:avLst/>
            </a:prstGeom>
            <a:ln w="6350">
              <a:solidFill>
                <a:srgbClr val="74787D"/>
              </a:solidFill>
              <a:prstDash val="sysDot"/>
              <a:headEnd type="oval"/>
              <a:tailEnd type="none" w="med" len="med"/>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flipH="1">
              <a:off x="6107378" y="2424586"/>
              <a:ext cx="1558371" cy="377075"/>
            </a:xfrm>
            <a:prstGeom prst="rect">
              <a:avLst/>
            </a:prstGeom>
            <a:noFill/>
          </p:spPr>
          <p:txBody>
            <a:bodyPr wrap="square" rtlCol="0">
              <a:spAutoFit/>
            </a:bodyPr>
            <a:lstStyle/>
            <a:p>
              <a:pPr algn="ctr"/>
              <a:r>
                <a:rPr lang="zh-CN" altLang="en-US" sz="2667" b="1" dirty="0">
                  <a:solidFill>
                    <a:schemeClr val="accent6">
                      <a:lumMod val="75000"/>
                    </a:schemeClr>
                  </a:solidFill>
                  <a:latin typeface="方正兰亭黑简体" panose="02000000000000000000" pitchFamily="2" charset="-122"/>
                  <a:ea typeface="方正兰亭黑简体" panose="02000000000000000000" pitchFamily="2" charset="-122"/>
                </a:rPr>
                <a:t>请输入标题</a:t>
              </a:r>
            </a:p>
          </p:txBody>
        </p:sp>
        <p:sp>
          <p:nvSpPr>
            <p:cNvPr id="21" name="TextBox 20"/>
            <p:cNvSpPr txBox="1"/>
            <p:nvPr/>
          </p:nvSpPr>
          <p:spPr>
            <a:xfrm flipH="1">
              <a:off x="5600728" y="2793919"/>
              <a:ext cx="2571672" cy="415498"/>
            </a:xfrm>
            <a:prstGeom prst="rect">
              <a:avLst/>
            </a:prstGeom>
            <a:noFill/>
          </p:spPr>
          <p:txBody>
            <a:bodyPr wrap="square" rtlCol="0">
              <a:spAutoFit/>
            </a:bodyPr>
            <a:lstStyle/>
            <a:p>
              <a:pPr algn="ctr"/>
              <a:r>
                <a:rPr lang="zh-CN" altLang="en-US" sz="1500" dirty="0">
                  <a:solidFill>
                    <a:prstClr val="black"/>
                  </a:solidFill>
                  <a:latin typeface="方正兰亭黑简体" panose="02000000000000000000" pitchFamily="2" charset="-122"/>
                  <a:ea typeface="方正兰亭黑简体" panose="02000000000000000000" pitchFamily="2" charset="-122"/>
                </a:rPr>
                <a:t>请输入文本请输入文本</a:t>
              </a:r>
              <a:endParaRPr lang="en-US" altLang="zh-CN" sz="1500" dirty="0">
                <a:solidFill>
                  <a:prstClr val="black"/>
                </a:solidFill>
                <a:latin typeface="方正兰亭黑简体" panose="02000000000000000000" pitchFamily="2" charset="-122"/>
                <a:ea typeface="方正兰亭黑简体" panose="02000000000000000000" pitchFamily="2" charset="-122"/>
              </a:endParaRPr>
            </a:p>
            <a:p>
              <a:pPr algn="ctr"/>
              <a:r>
                <a:rPr lang="zh-CN" altLang="en-US" sz="1500" dirty="0">
                  <a:solidFill>
                    <a:prstClr val="black"/>
                  </a:solidFill>
                  <a:latin typeface="方正兰亭黑简体" panose="02000000000000000000" pitchFamily="2" charset="-122"/>
                  <a:ea typeface="方正兰亭黑简体" panose="02000000000000000000" pitchFamily="2" charset="-122"/>
                </a:rPr>
                <a:t>请输入文本请输入文本</a:t>
              </a:r>
              <a:endParaRPr lang="zh-CN" altLang="en-US" sz="1500" dirty="0">
                <a:solidFill>
                  <a:prstClr val="black"/>
                </a:solidFill>
                <a:latin typeface="方正兰亭黑简体" panose="02000000000000000000" pitchFamily="2" charset="-122"/>
                <a:ea typeface="方正兰亭黑简体" panose="02000000000000000000" pitchFamily="2" charset="-122"/>
              </a:endParaRPr>
            </a:p>
          </p:txBody>
        </p:sp>
      </p:grpSp>
      <p:grpSp>
        <p:nvGrpSpPr>
          <p:cNvPr id="22" name="组合 21"/>
          <p:cNvGrpSpPr/>
          <p:nvPr/>
        </p:nvGrpSpPr>
        <p:grpSpPr>
          <a:xfrm>
            <a:off x="6672064" y="4297881"/>
            <a:ext cx="4032448" cy="1277272"/>
            <a:chOff x="5148064" y="3367427"/>
            <a:chExt cx="3024336" cy="957954"/>
          </a:xfrm>
        </p:grpSpPr>
        <p:sp>
          <p:nvSpPr>
            <p:cNvPr id="23" name="椭圆 22"/>
            <p:cNvSpPr/>
            <p:nvPr/>
          </p:nvSpPr>
          <p:spPr>
            <a:xfrm>
              <a:off x="5148064" y="3487626"/>
              <a:ext cx="497106" cy="497106"/>
            </a:xfrm>
            <a:prstGeom prst="ellipse">
              <a:avLst/>
            </a:prstGeom>
            <a:solidFill>
              <a:schemeClr val="accent6">
                <a:lumMod val="75000"/>
              </a:schemeClr>
            </a:solidFill>
            <a:ln>
              <a:noFill/>
            </a:ln>
          </p:spPr>
          <p:txBody>
            <a:bodyPr vert="horz" wrap="square" lIns="121920" tIns="60960" rIns="121920" bIns="60960" numCol="1" anchor="t" anchorCtr="0" compatLnSpc="1">
              <a:prstTxWarp prst="textNoShape">
                <a:avLst/>
              </a:prstTxWarp>
            </a:bodyPr>
            <a:lstStyle/>
            <a:p>
              <a:endParaRPr lang="zh-CN" altLang="en-US" sz="2667">
                <a:latin typeface="+mn-ea"/>
              </a:endParaRPr>
            </a:p>
          </p:txBody>
        </p:sp>
        <p:sp>
          <p:nvSpPr>
            <p:cNvPr id="24" name="矩形 23"/>
            <p:cNvSpPr/>
            <p:nvPr/>
          </p:nvSpPr>
          <p:spPr>
            <a:xfrm>
              <a:off x="5234685" y="3652003"/>
              <a:ext cx="323864" cy="18379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7">
                <a:latin typeface="+mn-ea"/>
              </a:endParaRPr>
            </a:p>
          </p:txBody>
        </p:sp>
        <p:sp>
          <p:nvSpPr>
            <p:cNvPr id="25" name="等腰三角形 24"/>
            <p:cNvSpPr/>
            <p:nvPr/>
          </p:nvSpPr>
          <p:spPr>
            <a:xfrm flipV="1">
              <a:off x="5234685" y="3652003"/>
              <a:ext cx="321647" cy="137849"/>
            </a:xfrm>
            <a:prstGeom prst="triangle">
              <a:avLst/>
            </a:prstGeom>
            <a:solidFill>
              <a:srgbClr val="FFFFFF"/>
            </a:solidFill>
            <a:ln w="3175">
              <a:solidFill>
                <a:srgbClr val="E5E1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7">
                <a:latin typeface="+mn-ea"/>
              </a:endParaRPr>
            </a:p>
          </p:txBody>
        </p:sp>
        <p:cxnSp>
          <p:nvCxnSpPr>
            <p:cNvPr id="26" name="直接连接符 25"/>
            <p:cNvCxnSpPr/>
            <p:nvPr/>
          </p:nvCxnSpPr>
          <p:spPr>
            <a:xfrm flipH="1">
              <a:off x="5607662" y="3736179"/>
              <a:ext cx="2564738" cy="2229"/>
            </a:xfrm>
            <a:prstGeom prst="line">
              <a:avLst/>
            </a:prstGeom>
            <a:ln w="6350">
              <a:solidFill>
                <a:srgbClr val="6EB3D2"/>
              </a:solidFill>
              <a:prstDash val="sysDot"/>
              <a:headEnd type="oval"/>
              <a:tailEnd type="none" w="med" len="med"/>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flipH="1">
              <a:off x="6113892" y="3367427"/>
              <a:ext cx="1558371" cy="357791"/>
            </a:xfrm>
            <a:prstGeom prst="rect">
              <a:avLst/>
            </a:prstGeom>
            <a:noFill/>
          </p:spPr>
          <p:txBody>
            <a:bodyPr wrap="square" rtlCol="0">
              <a:spAutoFit/>
            </a:bodyPr>
            <a:lstStyle/>
            <a:p>
              <a:pPr algn="ctr"/>
              <a:r>
                <a:rPr lang="zh-CN" altLang="en-US" sz="2500" b="1" dirty="0">
                  <a:solidFill>
                    <a:schemeClr val="accent6">
                      <a:lumMod val="75000"/>
                    </a:schemeClr>
                  </a:solidFill>
                  <a:latin typeface="方正兰亭黑简体" panose="02000000000000000000" pitchFamily="2" charset="-122"/>
                  <a:ea typeface="方正兰亭黑简体" panose="02000000000000000000" pitchFamily="2" charset="-122"/>
                </a:rPr>
                <a:t>请输入标题</a:t>
              </a:r>
            </a:p>
          </p:txBody>
        </p:sp>
        <p:sp>
          <p:nvSpPr>
            <p:cNvPr id="28" name="TextBox 27"/>
            <p:cNvSpPr txBox="1"/>
            <p:nvPr/>
          </p:nvSpPr>
          <p:spPr>
            <a:xfrm flipH="1">
              <a:off x="5600728" y="3736759"/>
              <a:ext cx="2571672" cy="588622"/>
            </a:xfrm>
            <a:prstGeom prst="rect">
              <a:avLst/>
            </a:prstGeom>
            <a:noFill/>
          </p:spPr>
          <p:txBody>
            <a:bodyPr wrap="square" rtlCol="0">
              <a:spAutoFit/>
            </a:bodyPr>
            <a:lstStyle/>
            <a:p>
              <a:pPr algn="ctr"/>
              <a:r>
                <a:rPr lang="zh-CN" altLang="en-US" sz="1500" dirty="0">
                  <a:solidFill>
                    <a:prstClr val="black"/>
                  </a:solidFill>
                  <a:latin typeface="方正兰亭黑简体" panose="02000000000000000000" pitchFamily="2" charset="-122"/>
                  <a:ea typeface="方正兰亭黑简体" panose="02000000000000000000" pitchFamily="2" charset="-122"/>
                </a:rPr>
                <a:t>请输入文本请输入文本</a:t>
              </a:r>
              <a:endParaRPr lang="en-US" altLang="zh-CN" sz="1500" dirty="0">
                <a:solidFill>
                  <a:prstClr val="black"/>
                </a:solidFill>
                <a:latin typeface="方正兰亭黑简体" panose="02000000000000000000" pitchFamily="2" charset="-122"/>
                <a:ea typeface="方正兰亭黑简体" panose="02000000000000000000" pitchFamily="2" charset="-122"/>
              </a:endParaRPr>
            </a:p>
            <a:p>
              <a:pPr algn="ctr"/>
              <a:r>
                <a:rPr lang="zh-CN" altLang="en-US" sz="1500" dirty="0">
                  <a:solidFill>
                    <a:prstClr val="black"/>
                  </a:solidFill>
                  <a:latin typeface="方正兰亭黑简体" panose="02000000000000000000" pitchFamily="2" charset="-122"/>
                  <a:ea typeface="方正兰亭黑简体" panose="02000000000000000000" pitchFamily="2" charset="-122"/>
                </a:rPr>
                <a:t>请输入文本请输入文本</a:t>
              </a:r>
            </a:p>
            <a:p>
              <a:pPr algn="ctr"/>
              <a:endParaRPr lang="zh-CN" altLang="en-US" sz="1500" dirty="0">
                <a:solidFill>
                  <a:prstClr val="black"/>
                </a:solidFill>
                <a:latin typeface="+mn-ea"/>
              </a:endParaRPr>
            </a:p>
          </p:txBody>
        </p:sp>
      </p:grpSp>
      <p:sp>
        <p:nvSpPr>
          <p:cNvPr id="29" name="矩形 28"/>
          <p:cNvSpPr/>
          <p:nvPr/>
        </p:nvSpPr>
        <p:spPr>
          <a:xfrm>
            <a:off x="1" y="336177"/>
            <a:ext cx="820270" cy="37651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820271" y="336177"/>
            <a:ext cx="2210606" cy="37651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文本框 30"/>
          <p:cNvSpPr txBox="1"/>
          <p:nvPr/>
        </p:nvSpPr>
        <p:spPr>
          <a:xfrm>
            <a:off x="923013" y="343363"/>
            <a:ext cx="2107863" cy="369332"/>
          </a:xfrm>
          <a:prstGeom prst="rect">
            <a:avLst/>
          </a:prstGeom>
          <a:noFill/>
        </p:spPr>
        <p:txBody>
          <a:bodyPr wrap="square" rtlCol="0">
            <a:spAutoFit/>
          </a:bodyPr>
          <a:lstStyle/>
          <a:p>
            <a:r>
              <a:rPr lang="zh-CN" altLang="en-US" dirty="0">
                <a:solidFill>
                  <a:schemeClr val="bg1"/>
                </a:solidFill>
                <a:latin typeface="方正兰亭黑简体" panose="02000000000000000000" pitchFamily="2" charset="-122"/>
                <a:ea typeface="方正兰亭黑简体" panose="02000000000000000000" pitchFamily="2" charset="-122"/>
              </a:rPr>
              <a:t>点</a:t>
            </a:r>
            <a:r>
              <a:rPr lang="zh-CN" altLang="en-US" dirty="0" smtClean="0">
                <a:solidFill>
                  <a:schemeClr val="bg1"/>
                </a:solidFill>
                <a:latin typeface="方正兰亭黑简体" panose="02000000000000000000" pitchFamily="2" charset="-122"/>
                <a:ea typeface="方正兰亭黑简体" panose="02000000000000000000" pitchFamily="2" charset="-122"/>
              </a:rPr>
              <a:t>此输入文本内容</a:t>
            </a:r>
            <a:endParaRPr lang="zh-CN" altLang="en-US" dirty="0">
              <a:solidFill>
                <a:schemeClr val="bg1"/>
              </a:solidFill>
              <a:latin typeface="方正兰亭黑简体" panose="02000000000000000000" pitchFamily="2" charset="-122"/>
              <a:ea typeface="方正兰亭黑简体" panose="02000000000000000000" pitchFamily="2" charset="-122"/>
            </a:endParaRPr>
          </a:p>
        </p:txBody>
      </p:sp>
    </p:spTree>
    <p:extLst>
      <p:ext uri="{BB962C8B-B14F-4D97-AF65-F5344CB8AC3E}">
        <p14:creationId xmlns:p14="http://schemas.microsoft.com/office/powerpoint/2010/main" val="628123906"/>
      </p:ext>
    </p:extLst>
  </p:cSld>
  <p:clrMapOvr>
    <a:masterClrMapping/>
  </p:clrMapOvr>
  <mc:AlternateContent xmlns:mc="http://schemas.openxmlformats.org/markup-compatibility/2006">
    <mc:Choice xmlns:p14="http://schemas.microsoft.com/office/powerpoint/2010/main" Requires="p14">
      <p:transition spd="slow" advClick="0" advTm="4000">
        <p14:flash/>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0-#ppt_w/2"/>
                                          </p:val>
                                        </p:tav>
                                        <p:tav tm="100000">
                                          <p:val>
                                            <p:strVal val="#ppt_x"/>
                                          </p:val>
                                        </p:tav>
                                      </p:tavLst>
                                    </p:anim>
                                    <p:anim calcmode="lin" valueType="num">
                                      <p:cBhvr additive="base">
                                        <p:cTn id="30"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nodeType="click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0-#ppt_w/2"/>
                                          </p:val>
                                        </p:tav>
                                        <p:tav tm="100000">
                                          <p:val>
                                            <p:strVal val="#ppt_x"/>
                                          </p:val>
                                        </p:tav>
                                      </p:tavLst>
                                    </p:anim>
                                    <p:anim calcmode="lin" valueType="num">
                                      <p:cBhvr additive="base">
                                        <p:cTn id="36"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nodeType="click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500" fill="hold"/>
                                        <p:tgtEl>
                                          <p:spTgt spid="22"/>
                                        </p:tgtEl>
                                        <p:attrNameLst>
                                          <p:attrName>ppt_x</p:attrName>
                                        </p:attrNameLst>
                                      </p:cBhvr>
                                      <p:tavLst>
                                        <p:tav tm="0">
                                          <p:val>
                                            <p:strVal val="0-#ppt_w/2"/>
                                          </p:val>
                                        </p:tav>
                                        <p:tav tm="100000">
                                          <p:val>
                                            <p:strVal val="#ppt_x"/>
                                          </p:val>
                                        </p:tav>
                                      </p:tavLst>
                                    </p:anim>
                                    <p:anim calcmode="lin" valueType="num">
                                      <p:cBhvr additive="base">
                                        <p:cTn id="42"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 name="椭圆 445"/>
          <p:cNvSpPr/>
          <p:nvPr/>
        </p:nvSpPr>
        <p:spPr>
          <a:xfrm>
            <a:off x="4576764" y="5156490"/>
            <a:ext cx="1589905" cy="1589905"/>
          </a:xfrm>
          <a:prstGeom prst="ellipse">
            <a:avLst/>
          </a:prstGeom>
          <a:solidFill>
            <a:schemeClr val="tx1">
              <a:lumMod val="65000"/>
              <a:lumOff val="35000"/>
            </a:schemeClr>
          </a:solidFill>
          <a:effectLst>
            <a:softEdge rad="368300"/>
          </a:effectLst>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endParaRPr>
          </a:p>
        </p:txBody>
      </p:sp>
      <p:grpSp>
        <p:nvGrpSpPr>
          <p:cNvPr id="1464" name="组合 1463"/>
          <p:cNvGrpSpPr/>
          <p:nvPr/>
        </p:nvGrpSpPr>
        <p:grpSpPr>
          <a:xfrm>
            <a:off x="3825252" y="1382152"/>
            <a:ext cx="4541495" cy="5309208"/>
            <a:chOff x="2868939" y="1036614"/>
            <a:chExt cx="3406121" cy="3981906"/>
          </a:xfrm>
        </p:grpSpPr>
        <p:grpSp>
          <p:nvGrpSpPr>
            <p:cNvPr id="1457" name="组合 1456"/>
            <p:cNvGrpSpPr/>
            <p:nvPr/>
          </p:nvGrpSpPr>
          <p:grpSpPr>
            <a:xfrm>
              <a:off x="2868939" y="1036614"/>
              <a:ext cx="3406121" cy="3981906"/>
              <a:chOff x="2698551" y="662563"/>
              <a:chExt cx="3746898" cy="4380289"/>
            </a:xfrm>
          </p:grpSpPr>
          <p:grpSp>
            <p:nvGrpSpPr>
              <p:cNvPr id="1455" name="组合 1454"/>
              <p:cNvGrpSpPr/>
              <p:nvPr/>
            </p:nvGrpSpPr>
            <p:grpSpPr>
              <a:xfrm>
                <a:off x="2698551" y="662563"/>
                <a:ext cx="3746898" cy="3759825"/>
                <a:chOff x="1619672" y="-614890"/>
                <a:chExt cx="4995864" cy="5013100"/>
              </a:xfrm>
            </p:grpSpPr>
            <p:sp>
              <p:nvSpPr>
                <p:cNvPr id="1277" name="Freeform 8"/>
                <p:cNvSpPr>
                  <a:spLocks/>
                </p:cNvSpPr>
                <p:nvPr/>
              </p:nvSpPr>
              <p:spPr bwMode="auto">
                <a:xfrm flipH="1">
                  <a:off x="4045604" y="1779662"/>
                  <a:ext cx="144000" cy="2618548"/>
                </a:xfrm>
                <a:custGeom>
                  <a:avLst/>
                  <a:gdLst>
                    <a:gd name="T0" fmla="*/ 60 w 66"/>
                    <a:gd name="T1" fmla="*/ 795 h 846"/>
                    <a:gd name="T2" fmla="*/ 40 w 66"/>
                    <a:gd name="T3" fmla="*/ 716 h 846"/>
                    <a:gd name="T4" fmla="*/ 40 w 66"/>
                    <a:gd name="T5" fmla="*/ 0 h 846"/>
                    <a:gd name="T6" fmla="*/ 26 w 66"/>
                    <a:gd name="T7" fmla="*/ 0 h 846"/>
                    <a:gd name="T8" fmla="*/ 26 w 66"/>
                    <a:gd name="T9" fmla="*/ 712 h 846"/>
                    <a:gd name="T10" fmla="*/ 3 w 66"/>
                    <a:gd name="T11" fmla="*/ 799 h 846"/>
                    <a:gd name="T12" fmla="*/ 3 w 66"/>
                    <a:gd name="T13" fmla="*/ 799 h 846"/>
                    <a:gd name="T14" fmla="*/ 3 w 66"/>
                    <a:gd name="T15" fmla="*/ 799 h 846"/>
                    <a:gd name="T16" fmla="*/ 3 w 66"/>
                    <a:gd name="T17" fmla="*/ 799 h 846"/>
                    <a:gd name="T18" fmla="*/ 0 w 66"/>
                    <a:gd name="T19" fmla="*/ 813 h 846"/>
                    <a:gd name="T20" fmla="*/ 33 w 66"/>
                    <a:gd name="T21" fmla="*/ 846 h 846"/>
                    <a:gd name="T22" fmla="*/ 66 w 66"/>
                    <a:gd name="T23" fmla="*/ 813 h 846"/>
                    <a:gd name="T24" fmla="*/ 60 w 66"/>
                    <a:gd name="T25" fmla="*/ 795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 h="846">
                      <a:moveTo>
                        <a:pt x="60" y="795"/>
                      </a:moveTo>
                      <a:cubicBezTo>
                        <a:pt x="45" y="763"/>
                        <a:pt x="41" y="727"/>
                        <a:pt x="40" y="716"/>
                      </a:cubicBezTo>
                      <a:cubicBezTo>
                        <a:pt x="40" y="0"/>
                        <a:pt x="40" y="0"/>
                        <a:pt x="40" y="0"/>
                      </a:cubicBezTo>
                      <a:cubicBezTo>
                        <a:pt x="26" y="0"/>
                        <a:pt x="26" y="0"/>
                        <a:pt x="26" y="0"/>
                      </a:cubicBezTo>
                      <a:cubicBezTo>
                        <a:pt x="26" y="712"/>
                        <a:pt x="26" y="712"/>
                        <a:pt x="26" y="712"/>
                      </a:cubicBezTo>
                      <a:cubicBezTo>
                        <a:pt x="26" y="712"/>
                        <a:pt x="24" y="759"/>
                        <a:pt x="3" y="799"/>
                      </a:cubicBezTo>
                      <a:cubicBezTo>
                        <a:pt x="3" y="799"/>
                        <a:pt x="3" y="799"/>
                        <a:pt x="3" y="799"/>
                      </a:cubicBezTo>
                      <a:cubicBezTo>
                        <a:pt x="3" y="799"/>
                        <a:pt x="3" y="799"/>
                        <a:pt x="3" y="799"/>
                      </a:cubicBezTo>
                      <a:cubicBezTo>
                        <a:pt x="3" y="799"/>
                        <a:pt x="3" y="799"/>
                        <a:pt x="3" y="799"/>
                      </a:cubicBezTo>
                      <a:cubicBezTo>
                        <a:pt x="1" y="803"/>
                        <a:pt x="0" y="808"/>
                        <a:pt x="0" y="813"/>
                      </a:cubicBezTo>
                      <a:cubicBezTo>
                        <a:pt x="0" y="831"/>
                        <a:pt x="15" y="846"/>
                        <a:pt x="33" y="846"/>
                      </a:cubicBezTo>
                      <a:cubicBezTo>
                        <a:pt x="51" y="846"/>
                        <a:pt x="66" y="831"/>
                        <a:pt x="66" y="813"/>
                      </a:cubicBezTo>
                      <a:cubicBezTo>
                        <a:pt x="66" y="806"/>
                        <a:pt x="64" y="800"/>
                        <a:pt x="60" y="795"/>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nvGrpSpPr>
                <p:cNvPr id="347" name="组合 346"/>
                <p:cNvGrpSpPr/>
                <p:nvPr/>
              </p:nvGrpSpPr>
              <p:grpSpPr>
                <a:xfrm flipH="1">
                  <a:off x="4117604" y="701265"/>
                  <a:ext cx="2497932" cy="1839648"/>
                  <a:chOff x="1619672" y="213981"/>
                  <a:chExt cx="2497932" cy="1839648"/>
                </a:xfrm>
              </p:grpSpPr>
              <p:sp>
                <p:nvSpPr>
                  <p:cNvPr id="348" name="圆角矩形 1446"/>
                  <p:cNvSpPr/>
                  <p:nvPr/>
                </p:nvSpPr>
                <p:spPr>
                  <a:xfrm>
                    <a:off x="1619672" y="246219"/>
                    <a:ext cx="2497932" cy="1807410"/>
                  </a:xfrm>
                  <a:custGeom>
                    <a:avLst/>
                    <a:gdLst>
                      <a:gd name="connsiteX0" fmla="*/ 0 w 2497138"/>
                      <a:gd name="connsiteY0" fmla="*/ 352582 h 1086842"/>
                      <a:gd name="connsiteX1" fmla="*/ 352582 w 2497138"/>
                      <a:gd name="connsiteY1" fmla="*/ 0 h 1086842"/>
                      <a:gd name="connsiteX2" fmla="*/ 2144556 w 2497138"/>
                      <a:gd name="connsiteY2" fmla="*/ 0 h 1086842"/>
                      <a:gd name="connsiteX3" fmla="*/ 2497138 w 2497138"/>
                      <a:gd name="connsiteY3" fmla="*/ 352582 h 1086842"/>
                      <a:gd name="connsiteX4" fmla="*/ 2497138 w 2497138"/>
                      <a:gd name="connsiteY4" fmla="*/ 734260 h 1086842"/>
                      <a:gd name="connsiteX5" fmla="*/ 2144556 w 2497138"/>
                      <a:gd name="connsiteY5" fmla="*/ 1086842 h 1086842"/>
                      <a:gd name="connsiteX6" fmla="*/ 352582 w 2497138"/>
                      <a:gd name="connsiteY6" fmla="*/ 1086842 h 1086842"/>
                      <a:gd name="connsiteX7" fmla="*/ 0 w 2497138"/>
                      <a:gd name="connsiteY7" fmla="*/ 734260 h 1086842"/>
                      <a:gd name="connsiteX8" fmla="*/ 0 w 2497138"/>
                      <a:gd name="connsiteY8" fmla="*/ 352582 h 1086842"/>
                      <a:gd name="connsiteX0" fmla="*/ 0 w 2509838"/>
                      <a:gd name="connsiteY0" fmla="*/ 352582 h 1853157"/>
                      <a:gd name="connsiteX1" fmla="*/ 352582 w 2509838"/>
                      <a:gd name="connsiteY1" fmla="*/ 0 h 1853157"/>
                      <a:gd name="connsiteX2" fmla="*/ 2144556 w 2509838"/>
                      <a:gd name="connsiteY2" fmla="*/ 0 h 1853157"/>
                      <a:gd name="connsiteX3" fmla="*/ 2497138 w 2509838"/>
                      <a:gd name="connsiteY3" fmla="*/ 352582 h 1853157"/>
                      <a:gd name="connsiteX4" fmla="*/ 2509838 w 2509838"/>
                      <a:gd name="connsiteY4" fmla="*/ 1826460 h 1853157"/>
                      <a:gd name="connsiteX5" fmla="*/ 2144556 w 2509838"/>
                      <a:gd name="connsiteY5" fmla="*/ 1086842 h 1853157"/>
                      <a:gd name="connsiteX6" fmla="*/ 352582 w 2509838"/>
                      <a:gd name="connsiteY6" fmla="*/ 1086842 h 1853157"/>
                      <a:gd name="connsiteX7" fmla="*/ 0 w 2509838"/>
                      <a:gd name="connsiteY7" fmla="*/ 734260 h 1853157"/>
                      <a:gd name="connsiteX8" fmla="*/ 0 w 2509838"/>
                      <a:gd name="connsiteY8" fmla="*/ 352582 h 1853157"/>
                      <a:gd name="connsiteX0" fmla="*/ 0 w 2509838"/>
                      <a:gd name="connsiteY0" fmla="*/ 352582 h 1853157"/>
                      <a:gd name="connsiteX1" fmla="*/ 352582 w 2509838"/>
                      <a:gd name="connsiteY1" fmla="*/ 0 h 1853157"/>
                      <a:gd name="connsiteX2" fmla="*/ 2144556 w 2509838"/>
                      <a:gd name="connsiteY2" fmla="*/ 0 h 1853157"/>
                      <a:gd name="connsiteX3" fmla="*/ 2497138 w 2509838"/>
                      <a:gd name="connsiteY3" fmla="*/ 352582 h 1853157"/>
                      <a:gd name="connsiteX4" fmla="*/ 2509838 w 2509838"/>
                      <a:gd name="connsiteY4" fmla="*/ 1826460 h 1853157"/>
                      <a:gd name="connsiteX5" fmla="*/ 1471456 w 2509838"/>
                      <a:gd name="connsiteY5" fmla="*/ 1086842 h 1853157"/>
                      <a:gd name="connsiteX6" fmla="*/ 352582 w 2509838"/>
                      <a:gd name="connsiteY6" fmla="*/ 1086842 h 1853157"/>
                      <a:gd name="connsiteX7" fmla="*/ 0 w 2509838"/>
                      <a:gd name="connsiteY7" fmla="*/ 734260 h 1853157"/>
                      <a:gd name="connsiteX8" fmla="*/ 0 w 2509838"/>
                      <a:gd name="connsiteY8" fmla="*/ 352582 h 1853157"/>
                      <a:gd name="connsiteX0" fmla="*/ 0 w 2509838"/>
                      <a:gd name="connsiteY0" fmla="*/ 352582 h 1853312"/>
                      <a:gd name="connsiteX1" fmla="*/ 352582 w 2509838"/>
                      <a:gd name="connsiteY1" fmla="*/ 0 h 1853312"/>
                      <a:gd name="connsiteX2" fmla="*/ 2144556 w 2509838"/>
                      <a:gd name="connsiteY2" fmla="*/ 0 h 1853312"/>
                      <a:gd name="connsiteX3" fmla="*/ 2497138 w 2509838"/>
                      <a:gd name="connsiteY3" fmla="*/ 352582 h 1853312"/>
                      <a:gd name="connsiteX4" fmla="*/ 2509838 w 2509838"/>
                      <a:gd name="connsiteY4" fmla="*/ 1826460 h 1853312"/>
                      <a:gd name="connsiteX5" fmla="*/ 1471456 w 2509838"/>
                      <a:gd name="connsiteY5" fmla="*/ 1086842 h 1853312"/>
                      <a:gd name="connsiteX6" fmla="*/ 352582 w 2509838"/>
                      <a:gd name="connsiteY6" fmla="*/ 1086842 h 1853312"/>
                      <a:gd name="connsiteX7" fmla="*/ 0 w 2509838"/>
                      <a:gd name="connsiteY7" fmla="*/ 734260 h 1853312"/>
                      <a:gd name="connsiteX8" fmla="*/ 0 w 2509838"/>
                      <a:gd name="connsiteY8" fmla="*/ 352582 h 1853312"/>
                      <a:gd name="connsiteX0" fmla="*/ 0 w 2509838"/>
                      <a:gd name="connsiteY0" fmla="*/ 352582 h 1853157"/>
                      <a:gd name="connsiteX1" fmla="*/ 352582 w 2509838"/>
                      <a:gd name="connsiteY1" fmla="*/ 0 h 1853157"/>
                      <a:gd name="connsiteX2" fmla="*/ 2144556 w 2509838"/>
                      <a:gd name="connsiteY2" fmla="*/ 0 h 1853157"/>
                      <a:gd name="connsiteX3" fmla="*/ 2497138 w 2509838"/>
                      <a:gd name="connsiteY3" fmla="*/ 352582 h 1853157"/>
                      <a:gd name="connsiteX4" fmla="*/ 2509838 w 2509838"/>
                      <a:gd name="connsiteY4" fmla="*/ 1826460 h 1853157"/>
                      <a:gd name="connsiteX5" fmla="*/ 1471456 w 2509838"/>
                      <a:gd name="connsiteY5" fmla="*/ 1086842 h 1853157"/>
                      <a:gd name="connsiteX6" fmla="*/ 352582 w 2509838"/>
                      <a:gd name="connsiteY6" fmla="*/ 1086842 h 1853157"/>
                      <a:gd name="connsiteX7" fmla="*/ 0 w 2509838"/>
                      <a:gd name="connsiteY7" fmla="*/ 734260 h 1853157"/>
                      <a:gd name="connsiteX8" fmla="*/ 0 w 2509838"/>
                      <a:gd name="connsiteY8" fmla="*/ 352582 h 1853157"/>
                      <a:gd name="connsiteX0" fmla="*/ 0 w 2509838"/>
                      <a:gd name="connsiteY0" fmla="*/ 352582 h 1826460"/>
                      <a:gd name="connsiteX1" fmla="*/ 352582 w 2509838"/>
                      <a:gd name="connsiteY1" fmla="*/ 0 h 1826460"/>
                      <a:gd name="connsiteX2" fmla="*/ 2144556 w 2509838"/>
                      <a:gd name="connsiteY2" fmla="*/ 0 h 1826460"/>
                      <a:gd name="connsiteX3" fmla="*/ 2497138 w 2509838"/>
                      <a:gd name="connsiteY3" fmla="*/ 352582 h 1826460"/>
                      <a:gd name="connsiteX4" fmla="*/ 2509838 w 2509838"/>
                      <a:gd name="connsiteY4" fmla="*/ 1826460 h 1826460"/>
                      <a:gd name="connsiteX5" fmla="*/ 1471456 w 2509838"/>
                      <a:gd name="connsiteY5" fmla="*/ 1086842 h 1826460"/>
                      <a:gd name="connsiteX6" fmla="*/ 352582 w 2509838"/>
                      <a:gd name="connsiteY6" fmla="*/ 1086842 h 1826460"/>
                      <a:gd name="connsiteX7" fmla="*/ 0 w 2509838"/>
                      <a:gd name="connsiteY7" fmla="*/ 734260 h 1826460"/>
                      <a:gd name="connsiteX8" fmla="*/ 0 w 2509838"/>
                      <a:gd name="connsiteY8" fmla="*/ 352582 h 1826460"/>
                      <a:gd name="connsiteX0" fmla="*/ 0 w 2509838"/>
                      <a:gd name="connsiteY0" fmla="*/ 352582 h 1826460"/>
                      <a:gd name="connsiteX1" fmla="*/ 352582 w 2509838"/>
                      <a:gd name="connsiteY1" fmla="*/ 0 h 1826460"/>
                      <a:gd name="connsiteX2" fmla="*/ 2144556 w 2509838"/>
                      <a:gd name="connsiteY2" fmla="*/ 0 h 1826460"/>
                      <a:gd name="connsiteX3" fmla="*/ 2497138 w 2509838"/>
                      <a:gd name="connsiteY3" fmla="*/ 352582 h 1826460"/>
                      <a:gd name="connsiteX4" fmla="*/ 2509838 w 2509838"/>
                      <a:gd name="connsiteY4" fmla="*/ 1826460 h 1826460"/>
                      <a:gd name="connsiteX5" fmla="*/ 1471456 w 2509838"/>
                      <a:gd name="connsiteY5" fmla="*/ 1086842 h 1826460"/>
                      <a:gd name="connsiteX6" fmla="*/ 352582 w 2509838"/>
                      <a:gd name="connsiteY6" fmla="*/ 1086842 h 1826460"/>
                      <a:gd name="connsiteX7" fmla="*/ 0 w 2509838"/>
                      <a:gd name="connsiteY7" fmla="*/ 734260 h 1826460"/>
                      <a:gd name="connsiteX8" fmla="*/ 0 w 2509838"/>
                      <a:gd name="connsiteY8" fmla="*/ 352582 h 1826460"/>
                      <a:gd name="connsiteX0" fmla="*/ 0 w 2509838"/>
                      <a:gd name="connsiteY0" fmla="*/ 352582 h 1826460"/>
                      <a:gd name="connsiteX1" fmla="*/ 352582 w 2509838"/>
                      <a:gd name="connsiteY1" fmla="*/ 0 h 1826460"/>
                      <a:gd name="connsiteX2" fmla="*/ 2144556 w 2509838"/>
                      <a:gd name="connsiteY2" fmla="*/ 0 h 1826460"/>
                      <a:gd name="connsiteX3" fmla="*/ 2497138 w 2509838"/>
                      <a:gd name="connsiteY3" fmla="*/ 352582 h 1826460"/>
                      <a:gd name="connsiteX4" fmla="*/ 2509838 w 2509838"/>
                      <a:gd name="connsiteY4" fmla="*/ 1826460 h 1826460"/>
                      <a:gd name="connsiteX5" fmla="*/ 1471456 w 2509838"/>
                      <a:gd name="connsiteY5" fmla="*/ 1086842 h 1826460"/>
                      <a:gd name="connsiteX6" fmla="*/ 352582 w 2509838"/>
                      <a:gd name="connsiteY6" fmla="*/ 1086842 h 1826460"/>
                      <a:gd name="connsiteX7" fmla="*/ 0 w 2509838"/>
                      <a:gd name="connsiteY7" fmla="*/ 734260 h 1826460"/>
                      <a:gd name="connsiteX8" fmla="*/ 0 w 2509838"/>
                      <a:gd name="connsiteY8" fmla="*/ 352582 h 1826460"/>
                      <a:gd name="connsiteX0" fmla="*/ 0 w 2509838"/>
                      <a:gd name="connsiteY0" fmla="*/ 352582 h 1826460"/>
                      <a:gd name="connsiteX1" fmla="*/ 352582 w 2509838"/>
                      <a:gd name="connsiteY1" fmla="*/ 0 h 1826460"/>
                      <a:gd name="connsiteX2" fmla="*/ 2144556 w 2509838"/>
                      <a:gd name="connsiteY2" fmla="*/ 0 h 1826460"/>
                      <a:gd name="connsiteX3" fmla="*/ 2497138 w 2509838"/>
                      <a:gd name="connsiteY3" fmla="*/ 352582 h 1826460"/>
                      <a:gd name="connsiteX4" fmla="*/ 2509838 w 2509838"/>
                      <a:gd name="connsiteY4" fmla="*/ 1826460 h 1826460"/>
                      <a:gd name="connsiteX5" fmla="*/ 1471456 w 2509838"/>
                      <a:gd name="connsiteY5" fmla="*/ 1086842 h 1826460"/>
                      <a:gd name="connsiteX6" fmla="*/ 352582 w 2509838"/>
                      <a:gd name="connsiteY6" fmla="*/ 1086842 h 1826460"/>
                      <a:gd name="connsiteX7" fmla="*/ 0 w 2509838"/>
                      <a:gd name="connsiteY7" fmla="*/ 734260 h 1826460"/>
                      <a:gd name="connsiteX8" fmla="*/ 0 w 2509838"/>
                      <a:gd name="connsiteY8" fmla="*/ 352582 h 1826460"/>
                      <a:gd name="connsiteX0" fmla="*/ 0 w 2509838"/>
                      <a:gd name="connsiteY0" fmla="*/ 352582 h 1826460"/>
                      <a:gd name="connsiteX1" fmla="*/ 352582 w 2509838"/>
                      <a:gd name="connsiteY1" fmla="*/ 0 h 1826460"/>
                      <a:gd name="connsiteX2" fmla="*/ 2144556 w 2509838"/>
                      <a:gd name="connsiteY2" fmla="*/ 0 h 1826460"/>
                      <a:gd name="connsiteX3" fmla="*/ 2497138 w 2509838"/>
                      <a:gd name="connsiteY3" fmla="*/ 352582 h 1826460"/>
                      <a:gd name="connsiteX4" fmla="*/ 2509838 w 2509838"/>
                      <a:gd name="connsiteY4" fmla="*/ 1826460 h 1826460"/>
                      <a:gd name="connsiteX5" fmla="*/ 1471456 w 2509838"/>
                      <a:gd name="connsiteY5" fmla="*/ 1086842 h 1826460"/>
                      <a:gd name="connsiteX6" fmla="*/ 352582 w 2509838"/>
                      <a:gd name="connsiteY6" fmla="*/ 1086842 h 1826460"/>
                      <a:gd name="connsiteX7" fmla="*/ 0 w 2509838"/>
                      <a:gd name="connsiteY7" fmla="*/ 734260 h 1826460"/>
                      <a:gd name="connsiteX8" fmla="*/ 0 w 2509838"/>
                      <a:gd name="connsiteY8" fmla="*/ 352582 h 1826460"/>
                      <a:gd name="connsiteX0" fmla="*/ 0 w 2502694"/>
                      <a:gd name="connsiteY0" fmla="*/ 352582 h 1821697"/>
                      <a:gd name="connsiteX1" fmla="*/ 352582 w 2502694"/>
                      <a:gd name="connsiteY1" fmla="*/ 0 h 1821697"/>
                      <a:gd name="connsiteX2" fmla="*/ 2144556 w 2502694"/>
                      <a:gd name="connsiteY2" fmla="*/ 0 h 1821697"/>
                      <a:gd name="connsiteX3" fmla="*/ 2497138 w 2502694"/>
                      <a:gd name="connsiteY3" fmla="*/ 352582 h 1821697"/>
                      <a:gd name="connsiteX4" fmla="*/ 2502694 w 2502694"/>
                      <a:gd name="connsiteY4" fmla="*/ 1821697 h 1821697"/>
                      <a:gd name="connsiteX5" fmla="*/ 1471456 w 2502694"/>
                      <a:gd name="connsiteY5" fmla="*/ 1086842 h 1821697"/>
                      <a:gd name="connsiteX6" fmla="*/ 352582 w 2502694"/>
                      <a:gd name="connsiteY6" fmla="*/ 1086842 h 1821697"/>
                      <a:gd name="connsiteX7" fmla="*/ 0 w 2502694"/>
                      <a:gd name="connsiteY7" fmla="*/ 734260 h 1821697"/>
                      <a:gd name="connsiteX8" fmla="*/ 0 w 2502694"/>
                      <a:gd name="connsiteY8" fmla="*/ 352582 h 1821697"/>
                      <a:gd name="connsiteX0" fmla="*/ 0 w 2497932"/>
                      <a:gd name="connsiteY0" fmla="*/ 352582 h 1807410"/>
                      <a:gd name="connsiteX1" fmla="*/ 352582 w 2497932"/>
                      <a:gd name="connsiteY1" fmla="*/ 0 h 1807410"/>
                      <a:gd name="connsiteX2" fmla="*/ 2144556 w 2497932"/>
                      <a:gd name="connsiteY2" fmla="*/ 0 h 1807410"/>
                      <a:gd name="connsiteX3" fmla="*/ 2497138 w 2497932"/>
                      <a:gd name="connsiteY3" fmla="*/ 352582 h 1807410"/>
                      <a:gd name="connsiteX4" fmla="*/ 2497932 w 2497932"/>
                      <a:gd name="connsiteY4" fmla="*/ 1807410 h 1807410"/>
                      <a:gd name="connsiteX5" fmla="*/ 1471456 w 2497932"/>
                      <a:gd name="connsiteY5" fmla="*/ 1086842 h 1807410"/>
                      <a:gd name="connsiteX6" fmla="*/ 352582 w 2497932"/>
                      <a:gd name="connsiteY6" fmla="*/ 1086842 h 1807410"/>
                      <a:gd name="connsiteX7" fmla="*/ 0 w 2497932"/>
                      <a:gd name="connsiteY7" fmla="*/ 734260 h 1807410"/>
                      <a:gd name="connsiteX8" fmla="*/ 0 w 2497932"/>
                      <a:gd name="connsiteY8" fmla="*/ 352582 h 1807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7932" h="1807410">
                        <a:moveTo>
                          <a:pt x="0" y="352582"/>
                        </a:moveTo>
                        <a:cubicBezTo>
                          <a:pt x="0" y="157856"/>
                          <a:pt x="157856" y="0"/>
                          <a:pt x="352582" y="0"/>
                        </a:cubicBezTo>
                        <a:lnTo>
                          <a:pt x="2144556" y="0"/>
                        </a:lnTo>
                        <a:cubicBezTo>
                          <a:pt x="2339282" y="0"/>
                          <a:pt x="2497138" y="157856"/>
                          <a:pt x="2497138" y="352582"/>
                        </a:cubicBezTo>
                        <a:cubicBezTo>
                          <a:pt x="2497138" y="479808"/>
                          <a:pt x="2497932" y="1680184"/>
                          <a:pt x="2497932" y="1807410"/>
                        </a:cubicBezTo>
                        <a:cubicBezTo>
                          <a:pt x="2288382" y="1398886"/>
                          <a:pt x="1863032" y="1086842"/>
                          <a:pt x="1471456" y="1086842"/>
                        </a:cubicBezTo>
                        <a:lnTo>
                          <a:pt x="352582" y="1086842"/>
                        </a:lnTo>
                        <a:cubicBezTo>
                          <a:pt x="157856" y="1086842"/>
                          <a:pt x="0" y="928986"/>
                          <a:pt x="0" y="734260"/>
                        </a:cubicBezTo>
                        <a:lnTo>
                          <a:pt x="0" y="352582"/>
                        </a:lnTo>
                        <a:close/>
                      </a:path>
                    </a:pathLst>
                  </a:custGeom>
                  <a:solidFill>
                    <a:srgbClr val="4643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endParaRPr>
                  </a:p>
                </p:txBody>
              </p:sp>
              <p:sp>
                <p:nvSpPr>
                  <p:cNvPr id="349" name="圆角矩形 1446"/>
                  <p:cNvSpPr/>
                  <p:nvPr/>
                </p:nvSpPr>
                <p:spPr>
                  <a:xfrm>
                    <a:off x="1619672" y="213981"/>
                    <a:ext cx="2497932" cy="1807410"/>
                  </a:xfrm>
                  <a:custGeom>
                    <a:avLst/>
                    <a:gdLst>
                      <a:gd name="connsiteX0" fmla="*/ 0 w 2497138"/>
                      <a:gd name="connsiteY0" fmla="*/ 352582 h 1086842"/>
                      <a:gd name="connsiteX1" fmla="*/ 352582 w 2497138"/>
                      <a:gd name="connsiteY1" fmla="*/ 0 h 1086842"/>
                      <a:gd name="connsiteX2" fmla="*/ 2144556 w 2497138"/>
                      <a:gd name="connsiteY2" fmla="*/ 0 h 1086842"/>
                      <a:gd name="connsiteX3" fmla="*/ 2497138 w 2497138"/>
                      <a:gd name="connsiteY3" fmla="*/ 352582 h 1086842"/>
                      <a:gd name="connsiteX4" fmla="*/ 2497138 w 2497138"/>
                      <a:gd name="connsiteY4" fmla="*/ 734260 h 1086842"/>
                      <a:gd name="connsiteX5" fmla="*/ 2144556 w 2497138"/>
                      <a:gd name="connsiteY5" fmla="*/ 1086842 h 1086842"/>
                      <a:gd name="connsiteX6" fmla="*/ 352582 w 2497138"/>
                      <a:gd name="connsiteY6" fmla="*/ 1086842 h 1086842"/>
                      <a:gd name="connsiteX7" fmla="*/ 0 w 2497138"/>
                      <a:gd name="connsiteY7" fmla="*/ 734260 h 1086842"/>
                      <a:gd name="connsiteX8" fmla="*/ 0 w 2497138"/>
                      <a:gd name="connsiteY8" fmla="*/ 352582 h 1086842"/>
                      <a:gd name="connsiteX0" fmla="*/ 0 w 2509838"/>
                      <a:gd name="connsiteY0" fmla="*/ 352582 h 1853157"/>
                      <a:gd name="connsiteX1" fmla="*/ 352582 w 2509838"/>
                      <a:gd name="connsiteY1" fmla="*/ 0 h 1853157"/>
                      <a:gd name="connsiteX2" fmla="*/ 2144556 w 2509838"/>
                      <a:gd name="connsiteY2" fmla="*/ 0 h 1853157"/>
                      <a:gd name="connsiteX3" fmla="*/ 2497138 w 2509838"/>
                      <a:gd name="connsiteY3" fmla="*/ 352582 h 1853157"/>
                      <a:gd name="connsiteX4" fmla="*/ 2509838 w 2509838"/>
                      <a:gd name="connsiteY4" fmla="*/ 1826460 h 1853157"/>
                      <a:gd name="connsiteX5" fmla="*/ 2144556 w 2509838"/>
                      <a:gd name="connsiteY5" fmla="*/ 1086842 h 1853157"/>
                      <a:gd name="connsiteX6" fmla="*/ 352582 w 2509838"/>
                      <a:gd name="connsiteY6" fmla="*/ 1086842 h 1853157"/>
                      <a:gd name="connsiteX7" fmla="*/ 0 w 2509838"/>
                      <a:gd name="connsiteY7" fmla="*/ 734260 h 1853157"/>
                      <a:gd name="connsiteX8" fmla="*/ 0 w 2509838"/>
                      <a:gd name="connsiteY8" fmla="*/ 352582 h 1853157"/>
                      <a:gd name="connsiteX0" fmla="*/ 0 w 2509838"/>
                      <a:gd name="connsiteY0" fmla="*/ 352582 h 1853157"/>
                      <a:gd name="connsiteX1" fmla="*/ 352582 w 2509838"/>
                      <a:gd name="connsiteY1" fmla="*/ 0 h 1853157"/>
                      <a:gd name="connsiteX2" fmla="*/ 2144556 w 2509838"/>
                      <a:gd name="connsiteY2" fmla="*/ 0 h 1853157"/>
                      <a:gd name="connsiteX3" fmla="*/ 2497138 w 2509838"/>
                      <a:gd name="connsiteY3" fmla="*/ 352582 h 1853157"/>
                      <a:gd name="connsiteX4" fmla="*/ 2509838 w 2509838"/>
                      <a:gd name="connsiteY4" fmla="*/ 1826460 h 1853157"/>
                      <a:gd name="connsiteX5" fmla="*/ 1471456 w 2509838"/>
                      <a:gd name="connsiteY5" fmla="*/ 1086842 h 1853157"/>
                      <a:gd name="connsiteX6" fmla="*/ 352582 w 2509838"/>
                      <a:gd name="connsiteY6" fmla="*/ 1086842 h 1853157"/>
                      <a:gd name="connsiteX7" fmla="*/ 0 w 2509838"/>
                      <a:gd name="connsiteY7" fmla="*/ 734260 h 1853157"/>
                      <a:gd name="connsiteX8" fmla="*/ 0 w 2509838"/>
                      <a:gd name="connsiteY8" fmla="*/ 352582 h 1853157"/>
                      <a:gd name="connsiteX0" fmla="*/ 0 w 2509838"/>
                      <a:gd name="connsiteY0" fmla="*/ 352582 h 1853312"/>
                      <a:gd name="connsiteX1" fmla="*/ 352582 w 2509838"/>
                      <a:gd name="connsiteY1" fmla="*/ 0 h 1853312"/>
                      <a:gd name="connsiteX2" fmla="*/ 2144556 w 2509838"/>
                      <a:gd name="connsiteY2" fmla="*/ 0 h 1853312"/>
                      <a:gd name="connsiteX3" fmla="*/ 2497138 w 2509838"/>
                      <a:gd name="connsiteY3" fmla="*/ 352582 h 1853312"/>
                      <a:gd name="connsiteX4" fmla="*/ 2509838 w 2509838"/>
                      <a:gd name="connsiteY4" fmla="*/ 1826460 h 1853312"/>
                      <a:gd name="connsiteX5" fmla="*/ 1471456 w 2509838"/>
                      <a:gd name="connsiteY5" fmla="*/ 1086842 h 1853312"/>
                      <a:gd name="connsiteX6" fmla="*/ 352582 w 2509838"/>
                      <a:gd name="connsiteY6" fmla="*/ 1086842 h 1853312"/>
                      <a:gd name="connsiteX7" fmla="*/ 0 w 2509838"/>
                      <a:gd name="connsiteY7" fmla="*/ 734260 h 1853312"/>
                      <a:gd name="connsiteX8" fmla="*/ 0 w 2509838"/>
                      <a:gd name="connsiteY8" fmla="*/ 352582 h 1853312"/>
                      <a:gd name="connsiteX0" fmla="*/ 0 w 2509838"/>
                      <a:gd name="connsiteY0" fmla="*/ 352582 h 1853157"/>
                      <a:gd name="connsiteX1" fmla="*/ 352582 w 2509838"/>
                      <a:gd name="connsiteY1" fmla="*/ 0 h 1853157"/>
                      <a:gd name="connsiteX2" fmla="*/ 2144556 w 2509838"/>
                      <a:gd name="connsiteY2" fmla="*/ 0 h 1853157"/>
                      <a:gd name="connsiteX3" fmla="*/ 2497138 w 2509838"/>
                      <a:gd name="connsiteY3" fmla="*/ 352582 h 1853157"/>
                      <a:gd name="connsiteX4" fmla="*/ 2509838 w 2509838"/>
                      <a:gd name="connsiteY4" fmla="*/ 1826460 h 1853157"/>
                      <a:gd name="connsiteX5" fmla="*/ 1471456 w 2509838"/>
                      <a:gd name="connsiteY5" fmla="*/ 1086842 h 1853157"/>
                      <a:gd name="connsiteX6" fmla="*/ 352582 w 2509838"/>
                      <a:gd name="connsiteY6" fmla="*/ 1086842 h 1853157"/>
                      <a:gd name="connsiteX7" fmla="*/ 0 w 2509838"/>
                      <a:gd name="connsiteY7" fmla="*/ 734260 h 1853157"/>
                      <a:gd name="connsiteX8" fmla="*/ 0 w 2509838"/>
                      <a:gd name="connsiteY8" fmla="*/ 352582 h 1853157"/>
                      <a:gd name="connsiteX0" fmla="*/ 0 w 2509838"/>
                      <a:gd name="connsiteY0" fmla="*/ 352582 h 1826460"/>
                      <a:gd name="connsiteX1" fmla="*/ 352582 w 2509838"/>
                      <a:gd name="connsiteY1" fmla="*/ 0 h 1826460"/>
                      <a:gd name="connsiteX2" fmla="*/ 2144556 w 2509838"/>
                      <a:gd name="connsiteY2" fmla="*/ 0 h 1826460"/>
                      <a:gd name="connsiteX3" fmla="*/ 2497138 w 2509838"/>
                      <a:gd name="connsiteY3" fmla="*/ 352582 h 1826460"/>
                      <a:gd name="connsiteX4" fmla="*/ 2509838 w 2509838"/>
                      <a:gd name="connsiteY4" fmla="*/ 1826460 h 1826460"/>
                      <a:gd name="connsiteX5" fmla="*/ 1471456 w 2509838"/>
                      <a:gd name="connsiteY5" fmla="*/ 1086842 h 1826460"/>
                      <a:gd name="connsiteX6" fmla="*/ 352582 w 2509838"/>
                      <a:gd name="connsiteY6" fmla="*/ 1086842 h 1826460"/>
                      <a:gd name="connsiteX7" fmla="*/ 0 w 2509838"/>
                      <a:gd name="connsiteY7" fmla="*/ 734260 h 1826460"/>
                      <a:gd name="connsiteX8" fmla="*/ 0 w 2509838"/>
                      <a:gd name="connsiteY8" fmla="*/ 352582 h 1826460"/>
                      <a:gd name="connsiteX0" fmla="*/ 0 w 2509838"/>
                      <a:gd name="connsiteY0" fmla="*/ 352582 h 1826460"/>
                      <a:gd name="connsiteX1" fmla="*/ 352582 w 2509838"/>
                      <a:gd name="connsiteY1" fmla="*/ 0 h 1826460"/>
                      <a:gd name="connsiteX2" fmla="*/ 2144556 w 2509838"/>
                      <a:gd name="connsiteY2" fmla="*/ 0 h 1826460"/>
                      <a:gd name="connsiteX3" fmla="*/ 2497138 w 2509838"/>
                      <a:gd name="connsiteY3" fmla="*/ 352582 h 1826460"/>
                      <a:gd name="connsiteX4" fmla="*/ 2509838 w 2509838"/>
                      <a:gd name="connsiteY4" fmla="*/ 1826460 h 1826460"/>
                      <a:gd name="connsiteX5" fmla="*/ 1471456 w 2509838"/>
                      <a:gd name="connsiteY5" fmla="*/ 1086842 h 1826460"/>
                      <a:gd name="connsiteX6" fmla="*/ 352582 w 2509838"/>
                      <a:gd name="connsiteY6" fmla="*/ 1086842 h 1826460"/>
                      <a:gd name="connsiteX7" fmla="*/ 0 w 2509838"/>
                      <a:gd name="connsiteY7" fmla="*/ 734260 h 1826460"/>
                      <a:gd name="connsiteX8" fmla="*/ 0 w 2509838"/>
                      <a:gd name="connsiteY8" fmla="*/ 352582 h 1826460"/>
                      <a:gd name="connsiteX0" fmla="*/ 0 w 2509838"/>
                      <a:gd name="connsiteY0" fmla="*/ 352582 h 1826460"/>
                      <a:gd name="connsiteX1" fmla="*/ 352582 w 2509838"/>
                      <a:gd name="connsiteY1" fmla="*/ 0 h 1826460"/>
                      <a:gd name="connsiteX2" fmla="*/ 2144556 w 2509838"/>
                      <a:gd name="connsiteY2" fmla="*/ 0 h 1826460"/>
                      <a:gd name="connsiteX3" fmla="*/ 2497138 w 2509838"/>
                      <a:gd name="connsiteY3" fmla="*/ 352582 h 1826460"/>
                      <a:gd name="connsiteX4" fmla="*/ 2509838 w 2509838"/>
                      <a:gd name="connsiteY4" fmla="*/ 1826460 h 1826460"/>
                      <a:gd name="connsiteX5" fmla="*/ 1471456 w 2509838"/>
                      <a:gd name="connsiteY5" fmla="*/ 1086842 h 1826460"/>
                      <a:gd name="connsiteX6" fmla="*/ 352582 w 2509838"/>
                      <a:gd name="connsiteY6" fmla="*/ 1086842 h 1826460"/>
                      <a:gd name="connsiteX7" fmla="*/ 0 w 2509838"/>
                      <a:gd name="connsiteY7" fmla="*/ 734260 h 1826460"/>
                      <a:gd name="connsiteX8" fmla="*/ 0 w 2509838"/>
                      <a:gd name="connsiteY8" fmla="*/ 352582 h 1826460"/>
                      <a:gd name="connsiteX0" fmla="*/ 0 w 2509838"/>
                      <a:gd name="connsiteY0" fmla="*/ 352582 h 1826460"/>
                      <a:gd name="connsiteX1" fmla="*/ 352582 w 2509838"/>
                      <a:gd name="connsiteY1" fmla="*/ 0 h 1826460"/>
                      <a:gd name="connsiteX2" fmla="*/ 2144556 w 2509838"/>
                      <a:gd name="connsiteY2" fmla="*/ 0 h 1826460"/>
                      <a:gd name="connsiteX3" fmla="*/ 2497138 w 2509838"/>
                      <a:gd name="connsiteY3" fmla="*/ 352582 h 1826460"/>
                      <a:gd name="connsiteX4" fmla="*/ 2509838 w 2509838"/>
                      <a:gd name="connsiteY4" fmla="*/ 1826460 h 1826460"/>
                      <a:gd name="connsiteX5" fmla="*/ 1471456 w 2509838"/>
                      <a:gd name="connsiteY5" fmla="*/ 1086842 h 1826460"/>
                      <a:gd name="connsiteX6" fmla="*/ 352582 w 2509838"/>
                      <a:gd name="connsiteY6" fmla="*/ 1086842 h 1826460"/>
                      <a:gd name="connsiteX7" fmla="*/ 0 w 2509838"/>
                      <a:gd name="connsiteY7" fmla="*/ 734260 h 1826460"/>
                      <a:gd name="connsiteX8" fmla="*/ 0 w 2509838"/>
                      <a:gd name="connsiteY8" fmla="*/ 352582 h 1826460"/>
                      <a:gd name="connsiteX0" fmla="*/ 0 w 2509838"/>
                      <a:gd name="connsiteY0" fmla="*/ 352582 h 1826460"/>
                      <a:gd name="connsiteX1" fmla="*/ 352582 w 2509838"/>
                      <a:gd name="connsiteY1" fmla="*/ 0 h 1826460"/>
                      <a:gd name="connsiteX2" fmla="*/ 2144556 w 2509838"/>
                      <a:gd name="connsiteY2" fmla="*/ 0 h 1826460"/>
                      <a:gd name="connsiteX3" fmla="*/ 2497138 w 2509838"/>
                      <a:gd name="connsiteY3" fmla="*/ 352582 h 1826460"/>
                      <a:gd name="connsiteX4" fmla="*/ 2509838 w 2509838"/>
                      <a:gd name="connsiteY4" fmla="*/ 1826460 h 1826460"/>
                      <a:gd name="connsiteX5" fmla="*/ 1471456 w 2509838"/>
                      <a:gd name="connsiteY5" fmla="*/ 1086842 h 1826460"/>
                      <a:gd name="connsiteX6" fmla="*/ 352582 w 2509838"/>
                      <a:gd name="connsiteY6" fmla="*/ 1086842 h 1826460"/>
                      <a:gd name="connsiteX7" fmla="*/ 0 w 2509838"/>
                      <a:gd name="connsiteY7" fmla="*/ 734260 h 1826460"/>
                      <a:gd name="connsiteX8" fmla="*/ 0 w 2509838"/>
                      <a:gd name="connsiteY8" fmla="*/ 352582 h 1826460"/>
                      <a:gd name="connsiteX0" fmla="*/ 0 w 2502694"/>
                      <a:gd name="connsiteY0" fmla="*/ 352582 h 1821697"/>
                      <a:gd name="connsiteX1" fmla="*/ 352582 w 2502694"/>
                      <a:gd name="connsiteY1" fmla="*/ 0 h 1821697"/>
                      <a:gd name="connsiteX2" fmla="*/ 2144556 w 2502694"/>
                      <a:gd name="connsiteY2" fmla="*/ 0 h 1821697"/>
                      <a:gd name="connsiteX3" fmla="*/ 2497138 w 2502694"/>
                      <a:gd name="connsiteY3" fmla="*/ 352582 h 1821697"/>
                      <a:gd name="connsiteX4" fmla="*/ 2502694 w 2502694"/>
                      <a:gd name="connsiteY4" fmla="*/ 1821697 h 1821697"/>
                      <a:gd name="connsiteX5" fmla="*/ 1471456 w 2502694"/>
                      <a:gd name="connsiteY5" fmla="*/ 1086842 h 1821697"/>
                      <a:gd name="connsiteX6" fmla="*/ 352582 w 2502694"/>
                      <a:gd name="connsiteY6" fmla="*/ 1086842 h 1821697"/>
                      <a:gd name="connsiteX7" fmla="*/ 0 w 2502694"/>
                      <a:gd name="connsiteY7" fmla="*/ 734260 h 1821697"/>
                      <a:gd name="connsiteX8" fmla="*/ 0 w 2502694"/>
                      <a:gd name="connsiteY8" fmla="*/ 352582 h 1821697"/>
                      <a:gd name="connsiteX0" fmla="*/ 0 w 2497932"/>
                      <a:gd name="connsiteY0" fmla="*/ 352582 h 1807410"/>
                      <a:gd name="connsiteX1" fmla="*/ 352582 w 2497932"/>
                      <a:gd name="connsiteY1" fmla="*/ 0 h 1807410"/>
                      <a:gd name="connsiteX2" fmla="*/ 2144556 w 2497932"/>
                      <a:gd name="connsiteY2" fmla="*/ 0 h 1807410"/>
                      <a:gd name="connsiteX3" fmla="*/ 2497138 w 2497932"/>
                      <a:gd name="connsiteY3" fmla="*/ 352582 h 1807410"/>
                      <a:gd name="connsiteX4" fmla="*/ 2497932 w 2497932"/>
                      <a:gd name="connsiteY4" fmla="*/ 1807410 h 1807410"/>
                      <a:gd name="connsiteX5" fmla="*/ 1471456 w 2497932"/>
                      <a:gd name="connsiteY5" fmla="*/ 1086842 h 1807410"/>
                      <a:gd name="connsiteX6" fmla="*/ 352582 w 2497932"/>
                      <a:gd name="connsiteY6" fmla="*/ 1086842 h 1807410"/>
                      <a:gd name="connsiteX7" fmla="*/ 0 w 2497932"/>
                      <a:gd name="connsiteY7" fmla="*/ 734260 h 1807410"/>
                      <a:gd name="connsiteX8" fmla="*/ 0 w 2497932"/>
                      <a:gd name="connsiteY8" fmla="*/ 352582 h 1807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7932" h="1807410">
                        <a:moveTo>
                          <a:pt x="0" y="352582"/>
                        </a:moveTo>
                        <a:cubicBezTo>
                          <a:pt x="0" y="157856"/>
                          <a:pt x="157856" y="0"/>
                          <a:pt x="352582" y="0"/>
                        </a:cubicBezTo>
                        <a:lnTo>
                          <a:pt x="2144556" y="0"/>
                        </a:lnTo>
                        <a:cubicBezTo>
                          <a:pt x="2339282" y="0"/>
                          <a:pt x="2497138" y="157856"/>
                          <a:pt x="2497138" y="352582"/>
                        </a:cubicBezTo>
                        <a:cubicBezTo>
                          <a:pt x="2497138" y="479808"/>
                          <a:pt x="2497932" y="1680184"/>
                          <a:pt x="2497932" y="1807410"/>
                        </a:cubicBezTo>
                        <a:cubicBezTo>
                          <a:pt x="2288382" y="1398886"/>
                          <a:pt x="1863032" y="1086842"/>
                          <a:pt x="1471456" y="1086842"/>
                        </a:cubicBezTo>
                        <a:lnTo>
                          <a:pt x="352582" y="1086842"/>
                        </a:lnTo>
                        <a:cubicBezTo>
                          <a:pt x="157856" y="1086842"/>
                          <a:pt x="0" y="928986"/>
                          <a:pt x="0" y="734260"/>
                        </a:cubicBezTo>
                        <a:lnTo>
                          <a:pt x="0" y="352582"/>
                        </a:ln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endParaRPr>
                  </a:p>
                </p:txBody>
              </p:sp>
            </p:grpSp>
            <p:grpSp>
              <p:nvGrpSpPr>
                <p:cNvPr id="1454" name="组合 1453"/>
                <p:cNvGrpSpPr/>
                <p:nvPr/>
              </p:nvGrpSpPr>
              <p:grpSpPr>
                <a:xfrm>
                  <a:off x="1619672" y="213981"/>
                  <a:ext cx="2497932" cy="1839648"/>
                  <a:chOff x="1619672" y="213981"/>
                  <a:chExt cx="2497932" cy="1839648"/>
                </a:xfrm>
              </p:grpSpPr>
              <p:sp>
                <p:nvSpPr>
                  <p:cNvPr id="342" name="圆角矩形 1446"/>
                  <p:cNvSpPr/>
                  <p:nvPr/>
                </p:nvSpPr>
                <p:spPr>
                  <a:xfrm>
                    <a:off x="1619672" y="246219"/>
                    <a:ext cx="2497932" cy="1807410"/>
                  </a:xfrm>
                  <a:custGeom>
                    <a:avLst/>
                    <a:gdLst>
                      <a:gd name="connsiteX0" fmla="*/ 0 w 2497138"/>
                      <a:gd name="connsiteY0" fmla="*/ 352582 h 1086842"/>
                      <a:gd name="connsiteX1" fmla="*/ 352582 w 2497138"/>
                      <a:gd name="connsiteY1" fmla="*/ 0 h 1086842"/>
                      <a:gd name="connsiteX2" fmla="*/ 2144556 w 2497138"/>
                      <a:gd name="connsiteY2" fmla="*/ 0 h 1086842"/>
                      <a:gd name="connsiteX3" fmla="*/ 2497138 w 2497138"/>
                      <a:gd name="connsiteY3" fmla="*/ 352582 h 1086842"/>
                      <a:gd name="connsiteX4" fmla="*/ 2497138 w 2497138"/>
                      <a:gd name="connsiteY4" fmla="*/ 734260 h 1086842"/>
                      <a:gd name="connsiteX5" fmla="*/ 2144556 w 2497138"/>
                      <a:gd name="connsiteY5" fmla="*/ 1086842 h 1086842"/>
                      <a:gd name="connsiteX6" fmla="*/ 352582 w 2497138"/>
                      <a:gd name="connsiteY6" fmla="*/ 1086842 h 1086842"/>
                      <a:gd name="connsiteX7" fmla="*/ 0 w 2497138"/>
                      <a:gd name="connsiteY7" fmla="*/ 734260 h 1086842"/>
                      <a:gd name="connsiteX8" fmla="*/ 0 w 2497138"/>
                      <a:gd name="connsiteY8" fmla="*/ 352582 h 1086842"/>
                      <a:gd name="connsiteX0" fmla="*/ 0 w 2509838"/>
                      <a:gd name="connsiteY0" fmla="*/ 352582 h 1853157"/>
                      <a:gd name="connsiteX1" fmla="*/ 352582 w 2509838"/>
                      <a:gd name="connsiteY1" fmla="*/ 0 h 1853157"/>
                      <a:gd name="connsiteX2" fmla="*/ 2144556 w 2509838"/>
                      <a:gd name="connsiteY2" fmla="*/ 0 h 1853157"/>
                      <a:gd name="connsiteX3" fmla="*/ 2497138 w 2509838"/>
                      <a:gd name="connsiteY3" fmla="*/ 352582 h 1853157"/>
                      <a:gd name="connsiteX4" fmla="*/ 2509838 w 2509838"/>
                      <a:gd name="connsiteY4" fmla="*/ 1826460 h 1853157"/>
                      <a:gd name="connsiteX5" fmla="*/ 2144556 w 2509838"/>
                      <a:gd name="connsiteY5" fmla="*/ 1086842 h 1853157"/>
                      <a:gd name="connsiteX6" fmla="*/ 352582 w 2509838"/>
                      <a:gd name="connsiteY6" fmla="*/ 1086842 h 1853157"/>
                      <a:gd name="connsiteX7" fmla="*/ 0 w 2509838"/>
                      <a:gd name="connsiteY7" fmla="*/ 734260 h 1853157"/>
                      <a:gd name="connsiteX8" fmla="*/ 0 w 2509838"/>
                      <a:gd name="connsiteY8" fmla="*/ 352582 h 1853157"/>
                      <a:gd name="connsiteX0" fmla="*/ 0 w 2509838"/>
                      <a:gd name="connsiteY0" fmla="*/ 352582 h 1853157"/>
                      <a:gd name="connsiteX1" fmla="*/ 352582 w 2509838"/>
                      <a:gd name="connsiteY1" fmla="*/ 0 h 1853157"/>
                      <a:gd name="connsiteX2" fmla="*/ 2144556 w 2509838"/>
                      <a:gd name="connsiteY2" fmla="*/ 0 h 1853157"/>
                      <a:gd name="connsiteX3" fmla="*/ 2497138 w 2509838"/>
                      <a:gd name="connsiteY3" fmla="*/ 352582 h 1853157"/>
                      <a:gd name="connsiteX4" fmla="*/ 2509838 w 2509838"/>
                      <a:gd name="connsiteY4" fmla="*/ 1826460 h 1853157"/>
                      <a:gd name="connsiteX5" fmla="*/ 1471456 w 2509838"/>
                      <a:gd name="connsiteY5" fmla="*/ 1086842 h 1853157"/>
                      <a:gd name="connsiteX6" fmla="*/ 352582 w 2509838"/>
                      <a:gd name="connsiteY6" fmla="*/ 1086842 h 1853157"/>
                      <a:gd name="connsiteX7" fmla="*/ 0 w 2509838"/>
                      <a:gd name="connsiteY7" fmla="*/ 734260 h 1853157"/>
                      <a:gd name="connsiteX8" fmla="*/ 0 w 2509838"/>
                      <a:gd name="connsiteY8" fmla="*/ 352582 h 1853157"/>
                      <a:gd name="connsiteX0" fmla="*/ 0 w 2509838"/>
                      <a:gd name="connsiteY0" fmla="*/ 352582 h 1853312"/>
                      <a:gd name="connsiteX1" fmla="*/ 352582 w 2509838"/>
                      <a:gd name="connsiteY1" fmla="*/ 0 h 1853312"/>
                      <a:gd name="connsiteX2" fmla="*/ 2144556 w 2509838"/>
                      <a:gd name="connsiteY2" fmla="*/ 0 h 1853312"/>
                      <a:gd name="connsiteX3" fmla="*/ 2497138 w 2509838"/>
                      <a:gd name="connsiteY3" fmla="*/ 352582 h 1853312"/>
                      <a:gd name="connsiteX4" fmla="*/ 2509838 w 2509838"/>
                      <a:gd name="connsiteY4" fmla="*/ 1826460 h 1853312"/>
                      <a:gd name="connsiteX5" fmla="*/ 1471456 w 2509838"/>
                      <a:gd name="connsiteY5" fmla="*/ 1086842 h 1853312"/>
                      <a:gd name="connsiteX6" fmla="*/ 352582 w 2509838"/>
                      <a:gd name="connsiteY6" fmla="*/ 1086842 h 1853312"/>
                      <a:gd name="connsiteX7" fmla="*/ 0 w 2509838"/>
                      <a:gd name="connsiteY7" fmla="*/ 734260 h 1853312"/>
                      <a:gd name="connsiteX8" fmla="*/ 0 w 2509838"/>
                      <a:gd name="connsiteY8" fmla="*/ 352582 h 1853312"/>
                      <a:gd name="connsiteX0" fmla="*/ 0 w 2509838"/>
                      <a:gd name="connsiteY0" fmla="*/ 352582 h 1853157"/>
                      <a:gd name="connsiteX1" fmla="*/ 352582 w 2509838"/>
                      <a:gd name="connsiteY1" fmla="*/ 0 h 1853157"/>
                      <a:gd name="connsiteX2" fmla="*/ 2144556 w 2509838"/>
                      <a:gd name="connsiteY2" fmla="*/ 0 h 1853157"/>
                      <a:gd name="connsiteX3" fmla="*/ 2497138 w 2509838"/>
                      <a:gd name="connsiteY3" fmla="*/ 352582 h 1853157"/>
                      <a:gd name="connsiteX4" fmla="*/ 2509838 w 2509838"/>
                      <a:gd name="connsiteY4" fmla="*/ 1826460 h 1853157"/>
                      <a:gd name="connsiteX5" fmla="*/ 1471456 w 2509838"/>
                      <a:gd name="connsiteY5" fmla="*/ 1086842 h 1853157"/>
                      <a:gd name="connsiteX6" fmla="*/ 352582 w 2509838"/>
                      <a:gd name="connsiteY6" fmla="*/ 1086842 h 1853157"/>
                      <a:gd name="connsiteX7" fmla="*/ 0 w 2509838"/>
                      <a:gd name="connsiteY7" fmla="*/ 734260 h 1853157"/>
                      <a:gd name="connsiteX8" fmla="*/ 0 w 2509838"/>
                      <a:gd name="connsiteY8" fmla="*/ 352582 h 1853157"/>
                      <a:gd name="connsiteX0" fmla="*/ 0 w 2509838"/>
                      <a:gd name="connsiteY0" fmla="*/ 352582 h 1826460"/>
                      <a:gd name="connsiteX1" fmla="*/ 352582 w 2509838"/>
                      <a:gd name="connsiteY1" fmla="*/ 0 h 1826460"/>
                      <a:gd name="connsiteX2" fmla="*/ 2144556 w 2509838"/>
                      <a:gd name="connsiteY2" fmla="*/ 0 h 1826460"/>
                      <a:gd name="connsiteX3" fmla="*/ 2497138 w 2509838"/>
                      <a:gd name="connsiteY3" fmla="*/ 352582 h 1826460"/>
                      <a:gd name="connsiteX4" fmla="*/ 2509838 w 2509838"/>
                      <a:gd name="connsiteY4" fmla="*/ 1826460 h 1826460"/>
                      <a:gd name="connsiteX5" fmla="*/ 1471456 w 2509838"/>
                      <a:gd name="connsiteY5" fmla="*/ 1086842 h 1826460"/>
                      <a:gd name="connsiteX6" fmla="*/ 352582 w 2509838"/>
                      <a:gd name="connsiteY6" fmla="*/ 1086842 h 1826460"/>
                      <a:gd name="connsiteX7" fmla="*/ 0 w 2509838"/>
                      <a:gd name="connsiteY7" fmla="*/ 734260 h 1826460"/>
                      <a:gd name="connsiteX8" fmla="*/ 0 w 2509838"/>
                      <a:gd name="connsiteY8" fmla="*/ 352582 h 1826460"/>
                      <a:gd name="connsiteX0" fmla="*/ 0 w 2509838"/>
                      <a:gd name="connsiteY0" fmla="*/ 352582 h 1826460"/>
                      <a:gd name="connsiteX1" fmla="*/ 352582 w 2509838"/>
                      <a:gd name="connsiteY1" fmla="*/ 0 h 1826460"/>
                      <a:gd name="connsiteX2" fmla="*/ 2144556 w 2509838"/>
                      <a:gd name="connsiteY2" fmla="*/ 0 h 1826460"/>
                      <a:gd name="connsiteX3" fmla="*/ 2497138 w 2509838"/>
                      <a:gd name="connsiteY3" fmla="*/ 352582 h 1826460"/>
                      <a:gd name="connsiteX4" fmla="*/ 2509838 w 2509838"/>
                      <a:gd name="connsiteY4" fmla="*/ 1826460 h 1826460"/>
                      <a:gd name="connsiteX5" fmla="*/ 1471456 w 2509838"/>
                      <a:gd name="connsiteY5" fmla="*/ 1086842 h 1826460"/>
                      <a:gd name="connsiteX6" fmla="*/ 352582 w 2509838"/>
                      <a:gd name="connsiteY6" fmla="*/ 1086842 h 1826460"/>
                      <a:gd name="connsiteX7" fmla="*/ 0 w 2509838"/>
                      <a:gd name="connsiteY7" fmla="*/ 734260 h 1826460"/>
                      <a:gd name="connsiteX8" fmla="*/ 0 w 2509838"/>
                      <a:gd name="connsiteY8" fmla="*/ 352582 h 1826460"/>
                      <a:gd name="connsiteX0" fmla="*/ 0 w 2509838"/>
                      <a:gd name="connsiteY0" fmla="*/ 352582 h 1826460"/>
                      <a:gd name="connsiteX1" fmla="*/ 352582 w 2509838"/>
                      <a:gd name="connsiteY1" fmla="*/ 0 h 1826460"/>
                      <a:gd name="connsiteX2" fmla="*/ 2144556 w 2509838"/>
                      <a:gd name="connsiteY2" fmla="*/ 0 h 1826460"/>
                      <a:gd name="connsiteX3" fmla="*/ 2497138 w 2509838"/>
                      <a:gd name="connsiteY3" fmla="*/ 352582 h 1826460"/>
                      <a:gd name="connsiteX4" fmla="*/ 2509838 w 2509838"/>
                      <a:gd name="connsiteY4" fmla="*/ 1826460 h 1826460"/>
                      <a:gd name="connsiteX5" fmla="*/ 1471456 w 2509838"/>
                      <a:gd name="connsiteY5" fmla="*/ 1086842 h 1826460"/>
                      <a:gd name="connsiteX6" fmla="*/ 352582 w 2509838"/>
                      <a:gd name="connsiteY6" fmla="*/ 1086842 h 1826460"/>
                      <a:gd name="connsiteX7" fmla="*/ 0 w 2509838"/>
                      <a:gd name="connsiteY7" fmla="*/ 734260 h 1826460"/>
                      <a:gd name="connsiteX8" fmla="*/ 0 w 2509838"/>
                      <a:gd name="connsiteY8" fmla="*/ 352582 h 1826460"/>
                      <a:gd name="connsiteX0" fmla="*/ 0 w 2509838"/>
                      <a:gd name="connsiteY0" fmla="*/ 352582 h 1826460"/>
                      <a:gd name="connsiteX1" fmla="*/ 352582 w 2509838"/>
                      <a:gd name="connsiteY1" fmla="*/ 0 h 1826460"/>
                      <a:gd name="connsiteX2" fmla="*/ 2144556 w 2509838"/>
                      <a:gd name="connsiteY2" fmla="*/ 0 h 1826460"/>
                      <a:gd name="connsiteX3" fmla="*/ 2497138 w 2509838"/>
                      <a:gd name="connsiteY3" fmla="*/ 352582 h 1826460"/>
                      <a:gd name="connsiteX4" fmla="*/ 2509838 w 2509838"/>
                      <a:gd name="connsiteY4" fmla="*/ 1826460 h 1826460"/>
                      <a:gd name="connsiteX5" fmla="*/ 1471456 w 2509838"/>
                      <a:gd name="connsiteY5" fmla="*/ 1086842 h 1826460"/>
                      <a:gd name="connsiteX6" fmla="*/ 352582 w 2509838"/>
                      <a:gd name="connsiteY6" fmla="*/ 1086842 h 1826460"/>
                      <a:gd name="connsiteX7" fmla="*/ 0 w 2509838"/>
                      <a:gd name="connsiteY7" fmla="*/ 734260 h 1826460"/>
                      <a:gd name="connsiteX8" fmla="*/ 0 w 2509838"/>
                      <a:gd name="connsiteY8" fmla="*/ 352582 h 1826460"/>
                      <a:gd name="connsiteX0" fmla="*/ 0 w 2509838"/>
                      <a:gd name="connsiteY0" fmla="*/ 352582 h 1826460"/>
                      <a:gd name="connsiteX1" fmla="*/ 352582 w 2509838"/>
                      <a:gd name="connsiteY1" fmla="*/ 0 h 1826460"/>
                      <a:gd name="connsiteX2" fmla="*/ 2144556 w 2509838"/>
                      <a:gd name="connsiteY2" fmla="*/ 0 h 1826460"/>
                      <a:gd name="connsiteX3" fmla="*/ 2497138 w 2509838"/>
                      <a:gd name="connsiteY3" fmla="*/ 352582 h 1826460"/>
                      <a:gd name="connsiteX4" fmla="*/ 2509838 w 2509838"/>
                      <a:gd name="connsiteY4" fmla="*/ 1826460 h 1826460"/>
                      <a:gd name="connsiteX5" fmla="*/ 1471456 w 2509838"/>
                      <a:gd name="connsiteY5" fmla="*/ 1086842 h 1826460"/>
                      <a:gd name="connsiteX6" fmla="*/ 352582 w 2509838"/>
                      <a:gd name="connsiteY6" fmla="*/ 1086842 h 1826460"/>
                      <a:gd name="connsiteX7" fmla="*/ 0 w 2509838"/>
                      <a:gd name="connsiteY7" fmla="*/ 734260 h 1826460"/>
                      <a:gd name="connsiteX8" fmla="*/ 0 w 2509838"/>
                      <a:gd name="connsiteY8" fmla="*/ 352582 h 1826460"/>
                      <a:gd name="connsiteX0" fmla="*/ 0 w 2502694"/>
                      <a:gd name="connsiteY0" fmla="*/ 352582 h 1821697"/>
                      <a:gd name="connsiteX1" fmla="*/ 352582 w 2502694"/>
                      <a:gd name="connsiteY1" fmla="*/ 0 h 1821697"/>
                      <a:gd name="connsiteX2" fmla="*/ 2144556 w 2502694"/>
                      <a:gd name="connsiteY2" fmla="*/ 0 h 1821697"/>
                      <a:gd name="connsiteX3" fmla="*/ 2497138 w 2502694"/>
                      <a:gd name="connsiteY3" fmla="*/ 352582 h 1821697"/>
                      <a:gd name="connsiteX4" fmla="*/ 2502694 w 2502694"/>
                      <a:gd name="connsiteY4" fmla="*/ 1821697 h 1821697"/>
                      <a:gd name="connsiteX5" fmla="*/ 1471456 w 2502694"/>
                      <a:gd name="connsiteY5" fmla="*/ 1086842 h 1821697"/>
                      <a:gd name="connsiteX6" fmla="*/ 352582 w 2502694"/>
                      <a:gd name="connsiteY6" fmla="*/ 1086842 h 1821697"/>
                      <a:gd name="connsiteX7" fmla="*/ 0 w 2502694"/>
                      <a:gd name="connsiteY7" fmla="*/ 734260 h 1821697"/>
                      <a:gd name="connsiteX8" fmla="*/ 0 w 2502694"/>
                      <a:gd name="connsiteY8" fmla="*/ 352582 h 1821697"/>
                      <a:gd name="connsiteX0" fmla="*/ 0 w 2497932"/>
                      <a:gd name="connsiteY0" fmla="*/ 352582 h 1807410"/>
                      <a:gd name="connsiteX1" fmla="*/ 352582 w 2497932"/>
                      <a:gd name="connsiteY1" fmla="*/ 0 h 1807410"/>
                      <a:gd name="connsiteX2" fmla="*/ 2144556 w 2497932"/>
                      <a:gd name="connsiteY2" fmla="*/ 0 h 1807410"/>
                      <a:gd name="connsiteX3" fmla="*/ 2497138 w 2497932"/>
                      <a:gd name="connsiteY3" fmla="*/ 352582 h 1807410"/>
                      <a:gd name="connsiteX4" fmla="*/ 2497932 w 2497932"/>
                      <a:gd name="connsiteY4" fmla="*/ 1807410 h 1807410"/>
                      <a:gd name="connsiteX5" fmla="*/ 1471456 w 2497932"/>
                      <a:gd name="connsiteY5" fmla="*/ 1086842 h 1807410"/>
                      <a:gd name="connsiteX6" fmla="*/ 352582 w 2497932"/>
                      <a:gd name="connsiteY6" fmla="*/ 1086842 h 1807410"/>
                      <a:gd name="connsiteX7" fmla="*/ 0 w 2497932"/>
                      <a:gd name="connsiteY7" fmla="*/ 734260 h 1807410"/>
                      <a:gd name="connsiteX8" fmla="*/ 0 w 2497932"/>
                      <a:gd name="connsiteY8" fmla="*/ 352582 h 1807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7932" h="1807410">
                        <a:moveTo>
                          <a:pt x="0" y="352582"/>
                        </a:moveTo>
                        <a:cubicBezTo>
                          <a:pt x="0" y="157856"/>
                          <a:pt x="157856" y="0"/>
                          <a:pt x="352582" y="0"/>
                        </a:cubicBezTo>
                        <a:lnTo>
                          <a:pt x="2144556" y="0"/>
                        </a:lnTo>
                        <a:cubicBezTo>
                          <a:pt x="2339282" y="0"/>
                          <a:pt x="2497138" y="157856"/>
                          <a:pt x="2497138" y="352582"/>
                        </a:cubicBezTo>
                        <a:cubicBezTo>
                          <a:pt x="2497138" y="479808"/>
                          <a:pt x="2497932" y="1680184"/>
                          <a:pt x="2497932" y="1807410"/>
                        </a:cubicBezTo>
                        <a:cubicBezTo>
                          <a:pt x="2288382" y="1398886"/>
                          <a:pt x="1863032" y="1086842"/>
                          <a:pt x="1471456" y="1086842"/>
                        </a:cubicBezTo>
                        <a:lnTo>
                          <a:pt x="352582" y="1086842"/>
                        </a:lnTo>
                        <a:cubicBezTo>
                          <a:pt x="157856" y="1086842"/>
                          <a:pt x="0" y="928986"/>
                          <a:pt x="0" y="734260"/>
                        </a:cubicBezTo>
                        <a:lnTo>
                          <a:pt x="0" y="352582"/>
                        </a:lnTo>
                        <a:close/>
                      </a:path>
                    </a:pathLst>
                  </a:custGeom>
                  <a:solidFill>
                    <a:srgbClr val="4643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endParaRPr>
                  </a:p>
                </p:txBody>
              </p:sp>
              <p:sp>
                <p:nvSpPr>
                  <p:cNvPr id="335" name="圆角矩形 1446"/>
                  <p:cNvSpPr/>
                  <p:nvPr/>
                </p:nvSpPr>
                <p:spPr>
                  <a:xfrm>
                    <a:off x="1619672" y="213981"/>
                    <a:ext cx="2497932" cy="1807410"/>
                  </a:xfrm>
                  <a:custGeom>
                    <a:avLst/>
                    <a:gdLst>
                      <a:gd name="connsiteX0" fmla="*/ 0 w 2497138"/>
                      <a:gd name="connsiteY0" fmla="*/ 352582 h 1086842"/>
                      <a:gd name="connsiteX1" fmla="*/ 352582 w 2497138"/>
                      <a:gd name="connsiteY1" fmla="*/ 0 h 1086842"/>
                      <a:gd name="connsiteX2" fmla="*/ 2144556 w 2497138"/>
                      <a:gd name="connsiteY2" fmla="*/ 0 h 1086842"/>
                      <a:gd name="connsiteX3" fmla="*/ 2497138 w 2497138"/>
                      <a:gd name="connsiteY3" fmla="*/ 352582 h 1086842"/>
                      <a:gd name="connsiteX4" fmla="*/ 2497138 w 2497138"/>
                      <a:gd name="connsiteY4" fmla="*/ 734260 h 1086842"/>
                      <a:gd name="connsiteX5" fmla="*/ 2144556 w 2497138"/>
                      <a:gd name="connsiteY5" fmla="*/ 1086842 h 1086842"/>
                      <a:gd name="connsiteX6" fmla="*/ 352582 w 2497138"/>
                      <a:gd name="connsiteY6" fmla="*/ 1086842 h 1086842"/>
                      <a:gd name="connsiteX7" fmla="*/ 0 w 2497138"/>
                      <a:gd name="connsiteY7" fmla="*/ 734260 h 1086842"/>
                      <a:gd name="connsiteX8" fmla="*/ 0 w 2497138"/>
                      <a:gd name="connsiteY8" fmla="*/ 352582 h 1086842"/>
                      <a:gd name="connsiteX0" fmla="*/ 0 w 2509838"/>
                      <a:gd name="connsiteY0" fmla="*/ 352582 h 1853157"/>
                      <a:gd name="connsiteX1" fmla="*/ 352582 w 2509838"/>
                      <a:gd name="connsiteY1" fmla="*/ 0 h 1853157"/>
                      <a:gd name="connsiteX2" fmla="*/ 2144556 w 2509838"/>
                      <a:gd name="connsiteY2" fmla="*/ 0 h 1853157"/>
                      <a:gd name="connsiteX3" fmla="*/ 2497138 w 2509838"/>
                      <a:gd name="connsiteY3" fmla="*/ 352582 h 1853157"/>
                      <a:gd name="connsiteX4" fmla="*/ 2509838 w 2509838"/>
                      <a:gd name="connsiteY4" fmla="*/ 1826460 h 1853157"/>
                      <a:gd name="connsiteX5" fmla="*/ 2144556 w 2509838"/>
                      <a:gd name="connsiteY5" fmla="*/ 1086842 h 1853157"/>
                      <a:gd name="connsiteX6" fmla="*/ 352582 w 2509838"/>
                      <a:gd name="connsiteY6" fmla="*/ 1086842 h 1853157"/>
                      <a:gd name="connsiteX7" fmla="*/ 0 w 2509838"/>
                      <a:gd name="connsiteY7" fmla="*/ 734260 h 1853157"/>
                      <a:gd name="connsiteX8" fmla="*/ 0 w 2509838"/>
                      <a:gd name="connsiteY8" fmla="*/ 352582 h 1853157"/>
                      <a:gd name="connsiteX0" fmla="*/ 0 w 2509838"/>
                      <a:gd name="connsiteY0" fmla="*/ 352582 h 1853157"/>
                      <a:gd name="connsiteX1" fmla="*/ 352582 w 2509838"/>
                      <a:gd name="connsiteY1" fmla="*/ 0 h 1853157"/>
                      <a:gd name="connsiteX2" fmla="*/ 2144556 w 2509838"/>
                      <a:gd name="connsiteY2" fmla="*/ 0 h 1853157"/>
                      <a:gd name="connsiteX3" fmla="*/ 2497138 w 2509838"/>
                      <a:gd name="connsiteY3" fmla="*/ 352582 h 1853157"/>
                      <a:gd name="connsiteX4" fmla="*/ 2509838 w 2509838"/>
                      <a:gd name="connsiteY4" fmla="*/ 1826460 h 1853157"/>
                      <a:gd name="connsiteX5" fmla="*/ 1471456 w 2509838"/>
                      <a:gd name="connsiteY5" fmla="*/ 1086842 h 1853157"/>
                      <a:gd name="connsiteX6" fmla="*/ 352582 w 2509838"/>
                      <a:gd name="connsiteY6" fmla="*/ 1086842 h 1853157"/>
                      <a:gd name="connsiteX7" fmla="*/ 0 w 2509838"/>
                      <a:gd name="connsiteY7" fmla="*/ 734260 h 1853157"/>
                      <a:gd name="connsiteX8" fmla="*/ 0 w 2509838"/>
                      <a:gd name="connsiteY8" fmla="*/ 352582 h 1853157"/>
                      <a:gd name="connsiteX0" fmla="*/ 0 w 2509838"/>
                      <a:gd name="connsiteY0" fmla="*/ 352582 h 1853312"/>
                      <a:gd name="connsiteX1" fmla="*/ 352582 w 2509838"/>
                      <a:gd name="connsiteY1" fmla="*/ 0 h 1853312"/>
                      <a:gd name="connsiteX2" fmla="*/ 2144556 w 2509838"/>
                      <a:gd name="connsiteY2" fmla="*/ 0 h 1853312"/>
                      <a:gd name="connsiteX3" fmla="*/ 2497138 w 2509838"/>
                      <a:gd name="connsiteY3" fmla="*/ 352582 h 1853312"/>
                      <a:gd name="connsiteX4" fmla="*/ 2509838 w 2509838"/>
                      <a:gd name="connsiteY4" fmla="*/ 1826460 h 1853312"/>
                      <a:gd name="connsiteX5" fmla="*/ 1471456 w 2509838"/>
                      <a:gd name="connsiteY5" fmla="*/ 1086842 h 1853312"/>
                      <a:gd name="connsiteX6" fmla="*/ 352582 w 2509838"/>
                      <a:gd name="connsiteY6" fmla="*/ 1086842 h 1853312"/>
                      <a:gd name="connsiteX7" fmla="*/ 0 w 2509838"/>
                      <a:gd name="connsiteY7" fmla="*/ 734260 h 1853312"/>
                      <a:gd name="connsiteX8" fmla="*/ 0 w 2509838"/>
                      <a:gd name="connsiteY8" fmla="*/ 352582 h 1853312"/>
                      <a:gd name="connsiteX0" fmla="*/ 0 w 2509838"/>
                      <a:gd name="connsiteY0" fmla="*/ 352582 h 1853157"/>
                      <a:gd name="connsiteX1" fmla="*/ 352582 w 2509838"/>
                      <a:gd name="connsiteY1" fmla="*/ 0 h 1853157"/>
                      <a:gd name="connsiteX2" fmla="*/ 2144556 w 2509838"/>
                      <a:gd name="connsiteY2" fmla="*/ 0 h 1853157"/>
                      <a:gd name="connsiteX3" fmla="*/ 2497138 w 2509838"/>
                      <a:gd name="connsiteY3" fmla="*/ 352582 h 1853157"/>
                      <a:gd name="connsiteX4" fmla="*/ 2509838 w 2509838"/>
                      <a:gd name="connsiteY4" fmla="*/ 1826460 h 1853157"/>
                      <a:gd name="connsiteX5" fmla="*/ 1471456 w 2509838"/>
                      <a:gd name="connsiteY5" fmla="*/ 1086842 h 1853157"/>
                      <a:gd name="connsiteX6" fmla="*/ 352582 w 2509838"/>
                      <a:gd name="connsiteY6" fmla="*/ 1086842 h 1853157"/>
                      <a:gd name="connsiteX7" fmla="*/ 0 w 2509838"/>
                      <a:gd name="connsiteY7" fmla="*/ 734260 h 1853157"/>
                      <a:gd name="connsiteX8" fmla="*/ 0 w 2509838"/>
                      <a:gd name="connsiteY8" fmla="*/ 352582 h 1853157"/>
                      <a:gd name="connsiteX0" fmla="*/ 0 w 2509838"/>
                      <a:gd name="connsiteY0" fmla="*/ 352582 h 1826460"/>
                      <a:gd name="connsiteX1" fmla="*/ 352582 w 2509838"/>
                      <a:gd name="connsiteY1" fmla="*/ 0 h 1826460"/>
                      <a:gd name="connsiteX2" fmla="*/ 2144556 w 2509838"/>
                      <a:gd name="connsiteY2" fmla="*/ 0 h 1826460"/>
                      <a:gd name="connsiteX3" fmla="*/ 2497138 w 2509838"/>
                      <a:gd name="connsiteY3" fmla="*/ 352582 h 1826460"/>
                      <a:gd name="connsiteX4" fmla="*/ 2509838 w 2509838"/>
                      <a:gd name="connsiteY4" fmla="*/ 1826460 h 1826460"/>
                      <a:gd name="connsiteX5" fmla="*/ 1471456 w 2509838"/>
                      <a:gd name="connsiteY5" fmla="*/ 1086842 h 1826460"/>
                      <a:gd name="connsiteX6" fmla="*/ 352582 w 2509838"/>
                      <a:gd name="connsiteY6" fmla="*/ 1086842 h 1826460"/>
                      <a:gd name="connsiteX7" fmla="*/ 0 w 2509838"/>
                      <a:gd name="connsiteY7" fmla="*/ 734260 h 1826460"/>
                      <a:gd name="connsiteX8" fmla="*/ 0 w 2509838"/>
                      <a:gd name="connsiteY8" fmla="*/ 352582 h 1826460"/>
                      <a:gd name="connsiteX0" fmla="*/ 0 w 2509838"/>
                      <a:gd name="connsiteY0" fmla="*/ 352582 h 1826460"/>
                      <a:gd name="connsiteX1" fmla="*/ 352582 w 2509838"/>
                      <a:gd name="connsiteY1" fmla="*/ 0 h 1826460"/>
                      <a:gd name="connsiteX2" fmla="*/ 2144556 w 2509838"/>
                      <a:gd name="connsiteY2" fmla="*/ 0 h 1826460"/>
                      <a:gd name="connsiteX3" fmla="*/ 2497138 w 2509838"/>
                      <a:gd name="connsiteY3" fmla="*/ 352582 h 1826460"/>
                      <a:gd name="connsiteX4" fmla="*/ 2509838 w 2509838"/>
                      <a:gd name="connsiteY4" fmla="*/ 1826460 h 1826460"/>
                      <a:gd name="connsiteX5" fmla="*/ 1471456 w 2509838"/>
                      <a:gd name="connsiteY5" fmla="*/ 1086842 h 1826460"/>
                      <a:gd name="connsiteX6" fmla="*/ 352582 w 2509838"/>
                      <a:gd name="connsiteY6" fmla="*/ 1086842 h 1826460"/>
                      <a:gd name="connsiteX7" fmla="*/ 0 w 2509838"/>
                      <a:gd name="connsiteY7" fmla="*/ 734260 h 1826460"/>
                      <a:gd name="connsiteX8" fmla="*/ 0 w 2509838"/>
                      <a:gd name="connsiteY8" fmla="*/ 352582 h 1826460"/>
                      <a:gd name="connsiteX0" fmla="*/ 0 w 2509838"/>
                      <a:gd name="connsiteY0" fmla="*/ 352582 h 1826460"/>
                      <a:gd name="connsiteX1" fmla="*/ 352582 w 2509838"/>
                      <a:gd name="connsiteY1" fmla="*/ 0 h 1826460"/>
                      <a:gd name="connsiteX2" fmla="*/ 2144556 w 2509838"/>
                      <a:gd name="connsiteY2" fmla="*/ 0 h 1826460"/>
                      <a:gd name="connsiteX3" fmla="*/ 2497138 w 2509838"/>
                      <a:gd name="connsiteY3" fmla="*/ 352582 h 1826460"/>
                      <a:gd name="connsiteX4" fmla="*/ 2509838 w 2509838"/>
                      <a:gd name="connsiteY4" fmla="*/ 1826460 h 1826460"/>
                      <a:gd name="connsiteX5" fmla="*/ 1471456 w 2509838"/>
                      <a:gd name="connsiteY5" fmla="*/ 1086842 h 1826460"/>
                      <a:gd name="connsiteX6" fmla="*/ 352582 w 2509838"/>
                      <a:gd name="connsiteY6" fmla="*/ 1086842 h 1826460"/>
                      <a:gd name="connsiteX7" fmla="*/ 0 w 2509838"/>
                      <a:gd name="connsiteY7" fmla="*/ 734260 h 1826460"/>
                      <a:gd name="connsiteX8" fmla="*/ 0 w 2509838"/>
                      <a:gd name="connsiteY8" fmla="*/ 352582 h 1826460"/>
                      <a:gd name="connsiteX0" fmla="*/ 0 w 2509838"/>
                      <a:gd name="connsiteY0" fmla="*/ 352582 h 1826460"/>
                      <a:gd name="connsiteX1" fmla="*/ 352582 w 2509838"/>
                      <a:gd name="connsiteY1" fmla="*/ 0 h 1826460"/>
                      <a:gd name="connsiteX2" fmla="*/ 2144556 w 2509838"/>
                      <a:gd name="connsiteY2" fmla="*/ 0 h 1826460"/>
                      <a:gd name="connsiteX3" fmla="*/ 2497138 w 2509838"/>
                      <a:gd name="connsiteY3" fmla="*/ 352582 h 1826460"/>
                      <a:gd name="connsiteX4" fmla="*/ 2509838 w 2509838"/>
                      <a:gd name="connsiteY4" fmla="*/ 1826460 h 1826460"/>
                      <a:gd name="connsiteX5" fmla="*/ 1471456 w 2509838"/>
                      <a:gd name="connsiteY5" fmla="*/ 1086842 h 1826460"/>
                      <a:gd name="connsiteX6" fmla="*/ 352582 w 2509838"/>
                      <a:gd name="connsiteY6" fmla="*/ 1086842 h 1826460"/>
                      <a:gd name="connsiteX7" fmla="*/ 0 w 2509838"/>
                      <a:gd name="connsiteY7" fmla="*/ 734260 h 1826460"/>
                      <a:gd name="connsiteX8" fmla="*/ 0 w 2509838"/>
                      <a:gd name="connsiteY8" fmla="*/ 352582 h 1826460"/>
                      <a:gd name="connsiteX0" fmla="*/ 0 w 2509838"/>
                      <a:gd name="connsiteY0" fmla="*/ 352582 h 1826460"/>
                      <a:gd name="connsiteX1" fmla="*/ 352582 w 2509838"/>
                      <a:gd name="connsiteY1" fmla="*/ 0 h 1826460"/>
                      <a:gd name="connsiteX2" fmla="*/ 2144556 w 2509838"/>
                      <a:gd name="connsiteY2" fmla="*/ 0 h 1826460"/>
                      <a:gd name="connsiteX3" fmla="*/ 2497138 w 2509838"/>
                      <a:gd name="connsiteY3" fmla="*/ 352582 h 1826460"/>
                      <a:gd name="connsiteX4" fmla="*/ 2509838 w 2509838"/>
                      <a:gd name="connsiteY4" fmla="*/ 1826460 h 1826460"/>
                      <a:gd name="connsiteX5" fmla="*/ 1471456 w 2509838"/>
                      <a:gd name="connsiteY5" fmla="*/ 1086842 h 1826460"/>
                      <a:gd name="connsiteX6" fmla="*/ 352582 w 2509838"/>
                      <a:gd name="connsiteY6" fmla="*/ 1086842 h 1826460"/>
                      <a:gd name="connsiteX7" fmla="*/ 0 w 2509838"/>
                      <a:gd name="connsiteY7" fmla="*/ 734260 h 1826460"/>
                      <a:gd name="connsiteX8" fmla="*/ 0 w 2509838"/>
                      <a:gd name="connsiteY8" fmla="*/ 352582 h 1826460"/>
                      <a:gd name="connsiteX0" fmla="*/ 0 w 2502694"/>
                      <a:gd name="connsiteY0" fmla="*/ 352582 h 1821697"/>
                      <a:gd name="connsiteX1" fmla="*/ 352582 w 2502694"/>
                      <a:gd name="connsiteY1" fmla="*/ 0 h 1821697"/>
                      <a:gd name="connsiteX2" fmla="*/ 2144556 w 2502694"/>
                      <a:gd name="connsiteY2" fmla="*/ 0 h 1821697"/>
                      <a:gd name="connsiteX3" fmla="*/ 2497138 w 2502694"/>
                      <a:gd name="connsiteY3" fmla="*/ 352582 h 1821697"/>
                      <a:gd name="connsiteX4" fmla="*/ 2502694 w 2502694"/>
                      <a:gd name="connsiteY4" fmla="*/ 1821697 h 1821697"/>
                      <a:gd name="connsiteX5" fmla="*/ 1471456 w 2502694"/>
                      <a:gd name="connsiteY5" fmla="*/ 1086842 h 1821697"/>
                      <a:gd name="connsiteX6" fmla="*/ 352582 w 2502694"/>
                      <a:gd name="connsiteY6" fmla="*/ 1086842 h 1821697"/>
                      <a:gd name="connsiteX7" fmla="*/ 0 w 2502694"/>
                      <a:gd name="connsiteY7" fmla="*/ 734260 h 1821697"/>
                      <a:gd name="connsiteX8" fmla="*/ 0 w 2502694"/>
                      <a:gd name="connsiteY8" fmla="*/ 352582 h 1821697"/>
                      <a:gd name="connsiteX0" fmla="*/ 0 w 2497932"/>
                      <a:gd name="connsiteY0" fmla="*/ 352582 h 1807410"/>
                      <a:gd name="connsiteX1" fmla="*/ 352582 w 2497932"/>
                      <a:gd name="connsiteY1" fmla="*/ 0 h 1807410"/>
                      <a:gd name="connsiteX2" fmla="*/ 2144556 w 2497932"/>
                      <a:gd name="connsiteY2" fmla="*/ 0 h 1807410"/>
                      <a:gd name="connsiteX3" fmla="*/ 2497138 w 2497932"/>
                      <a:gd name="connsiteY3" fmla="*/ 352582 h 1807410"/>
                      <a:gd name="connsiteX4" fmla="*/ 2497932 w 2497932"/>
                      <a:gd name="connsiteY4" fmla="*/ 1807410 h 1807410"/>
                      <a:gd name="connsiteX5" fmla="*/ 1471456 w 2497932"/>
                      <a:gd name="connsiteY5" fmla="*/ 1086842 h 1807410"/>
                      <a:gd name="connsiteX6" fmla="*/ 352582 w 2497932"/>
                      <a:gd name="connsiteY6" fmla="*/ 1086842 h 1807410"/>
                      <a:gd name="connsiteX7" fmla="*/ 0 w 2497932"/>
                      <a:gd name="connsiteY7" fmla="*/ 734260 h 1807410"/>
                      <a:gd name="connsiteX8" fmla="*/ 0 w 2497932"/>
                      <a:gd name="connsiteY8" fmla="*/ 352582 h 1807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7932" h="1807410">
                        <a:moveTo>
                          <a:pt x="0" y="352582"/>
                        </a:moveTo>
                        <a:cubicBezTo>
                          <a:pt x="0" y="157856"/>
                          <a:pt x="157856" y="0"/>
                          <a:pt x="352582" y="0"/>
                        </a:cubicBezTo>
                        <a:lnTo>
                          <a:pt x="2144556" y="0"/>
                        </a:lnTo>
                        <a:cubicBezTo>
                          <a:pt x="2339282" y="0"/>
                          <a:pt x="2497138" y="157856"/>
                          <a:pt x="2497138" y="352582"/>
                        </a:cubicBezTo>
                        <a:cubicBezTo>
                          <a:pt x="2497138" y="479808"/>
                          <a:pt x="2497932" y="1680184"/>
                          <a:pt x="2497932" y="1807410"/>
                        </a:cubicBezTo>
                        <a:cubicBezTo>
                          <a:pt x="2288382" y="1398886"/>
                          <a:pt x="1863032" y="1086842"/>
                          <a:pt x="1471456" y="1086842"/>
                        </a:cubicBezTo>
                        <a:lnTo>
                          <a:pt x="352582" y="1086842"/>
                        </a:lnTo>
                        <a:cubicBezTo>
                          <a:pt x="157856" y="1086842"/>
                          <a:pt x="0" y="928986"/>
                          <a:pt x="0" y="734260"/>
                        </a:cubicBezTo>
                        <a:lnTo>
                          <a:pt x="0" y="352582"/>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6">
                          <a:lumMod val="75000"/>
                        </a:schemeClr>
                      </a:solidFill>
                      <a:latin typeface="+mn-ea"/>
                    </a:endParaRPr>
                  </a:p>
                </p:txBody>
              </p:sp>
            </p:grpSp>
            <p:grpSp>
              <p:nvGrpSpPr>
                <p:cNvPr id="344" name="组合 343"/>
                <p:cNvGrpSpPr/>
                <p:nvPr/>
              </p:nvGrpSpPr>
              <p:grpSpPr>
                <a:xfrm flipH="1">
                  <a:off x="4117604" y="-614890"/>
                  <a:ext cx="2497932" cy="1839648"/>
                  <a:chOff x="1619672" y="213981"/>
                  <a:chExt cx="2497932" cy="1839648"/>
                </a:xfrm>
              </p:grpSpPr>
              <p:sp>
                <p:nvSpPr>
                  <p:cNvPr id="345" name="圆角矩形 1446"/>
                  <p:cNvSpPr/>
                  <p:nvPr/>
                </p:nvSpPr>
                <p:spPr>
                  <a:xfrm>
                    <a:off x="1619672" y="246219"/>
                    <a:ext cx="2497932" cy="1807410"/>
                  </a:xfrm>
                  <a:custGeom>
                    <a:avLst/>
                    <a:gdLst>
                      <a:gd name="connsiteX0" fmla="*/ 0 w 2497138"/>
                      <a:gd name="connsiteY0" fmla="*/ 352582 h 1086842"/>
                      <a:gd name="connsiteX1" fmla="*/ 352582 w 2497138"/>
                      <a:gd name="connsiteY1" fmla="*/ 0 h 1086842"/>
                      <a:gd name="connsiteX2" fmla="*/ 2144556 w 2497138"/>
                      <a:gd name="connsiteY2" fmla="*/ 0 h 1086842"/>
                      <a:gd name="connsiteX3" fmla="*/ 2497138 w 2497138"/>
                      <a:gd name="connsiteY3" fmla="*/ 352582 h 1086842"/>
                      <a:gd name="connsiteX4" fmla="*/ 2497138 w 2497138"/>
                      <a:gd name="connsiteY4" fmla="*/ 734260 h 1086842"/>
                      <a:gd name="connsiteX5" fmla="*/ 2144556 w 2497138"/>
                      <a:gd name="connsiteY5" fmla="*/ 1086842 h 1086842"/>
                      <a:gd name="connsiteX6" fmla="*/ 352582 w 2497138"/>
                      <a:gd name="connsiteY6" fmla="*/ 1086842 h 1086842"/>
                      <a:gd name="connsiteX7" fmla="*/ 0 w 2497138"/>
                      <a:gd name="connsiteY7" fmla="*/ 734260 h 1086842"/>
                      <a:gd name="connsiteX8" fmla="*/ 0 w 2497138"/>
                      <a:gd name="connsiteY8" fmla="*/ 352582 h 1086842"/>
                      <a:gd name="connsiteX0" fmla="*/ 0 w 2509838"/>
                      <a:gd name="connsiteY0" fmla="*/ 352582 h 1853157"/>
                      <a:gd name="connsiteX1" fmla="*/ 352582 w 2509838"/>
                      <a:gd name="connsiteY1" fmla="*/ 0 h 1853157"/>
                      <a:gd name="connsiteX2" fmla="*/ 2144556 w 2509838"/>
                      <a:gd name="connsiteY2" fmla="*/ 0 h 1853157"/>
                      <a:gd name="connsiteX3" fmla="*/ 2497138 w 2509838"/>
                      <a:gd name="connsiteY3" fmla="*/ 352582 h 1853157"/>
                      <a:gd name="connsiteX4" fmla="*/ 2509838 w 2509838"/>
                      <a:gd name="connsiteY4" fmla="*/ 1826460 h 1853157"/>
                      <a:gd name="connsiteX5" fmla="*/ 2144556 w 2509838"/>
                      <a:gd name="connsiteY5" fmla="*/ 1086842 h 1853157"/>
                      <a:gd name="connsiteX6" fmla="*/ 352582 w 2509838"/>
                      <a:gd name="connsiteY6" fmla="*/ 1086842 h 1853157"/>
                      <a:gd name="connsiteX7" fmla="*/ 0 w 2509838"/>
                      <a:gd name="connsiteY7" fmla="*/ 734260 h 1853157"/>
                      <a:gd name="connsiteX8" fmla="*/ 0 w 2509838"/>
                      <a:gd name="connsiteY8" fmla="*/ 352582 h 1853157"/>
                      <a:gd name="connsiteX0" fmla="*/ 0 w 2509838"/>
                      <a:gd name="connsiteY0" fmla="*/ 352582 h 1853157"/>
                      <a:gd name="connsiteX1" fmla="*/ 352582 w 2509838"/>
                      <a:gd name="connsiteY1" fmla="*/ 0 h 1853157"/>
                      <a:gd name="connsiteX2" fmla="*/ 2144556 w 2509838"/>
                      <a:gd name="connsiteY2" fmla="*/ 0 h 1853157"/>
                      <a:gd name="connsiteX3" fmla="*/ 2497138 w 2509838"/>
                      <a:gd name="connsiteY3" fmla="*/ 352582 h 1853157"/>
                      <a:gd name="connsiteX4" fmla="*/ 2509838 w 2509838"/>
                      <a:gd name="connsiteY4" fmla="*/ 1826460 h 1853157"/>
                      <a:gd name="connsiteX5" fmla="*/ 1471456 w 2509838"/>
                      <a:gd name="connsiteY5" fmla="*/ 1086842 h 1853157"/>
                      <a:gd name="connsiteX6" fmla="*/ 352582 w 2509838"/>
                      <a:gd name="connsiteY6" fmla="*/ 1086842 h 1853157"/>
                      <a:gd name="connsiteX7" fmla="*/ 0 w 2509838"/>
                      <a:gd name="connsiteY7" fmla="*/ 734260 h 1853157"/>
                      <a:gd name="connsiteX8" fmla="*/ 0 w 2509838"/>
                      <a:gd name="connsiteY8" fmla="*/ 352582 h 1853157"/>
                      <a:gd name="connsiteX0" fmla="*/ 0 w 2509838"/>
                      <a:gd name="connsiteY0" fmla="*/ 352582 h 1853312"/>
                      <a:gd name="connsiteX1" fmla="*/ 352582 w 2509838"/>
                      <a:gd name="connsiteY1" fmla="*/ 0 h 1853312"/>
                      <a:gd name="connsiteX2" fmla="*/ 2144556 w 2509838"/>
                      <a:gd name="connsiteY2" fmla="*/ 0 h 1853312"/>
                      <a:gd name="connsiteX3" fmla="*/ 2497138 w 2509838"/>
                      <a:gd name="connsiteY3" fmla="*/ 352582 h 1853312"/>
                      <a:gd name="connsiteX4" fmla="*/ 2509838 w 2509838"/>
                      <a:gd name="connsiteY4" fmla="*/ 1826460 h 1853312"/>
                      <a:gd name="connsiteX5" fmla="*/ 1471456 w 2509838"/>
                      <a:gd name="connsiteY5" fmla="*/ 1086842 h 1853312"/>
                      <a:gd name="connsiteX6" fmla="*/ 352582 w 2509838"/>
                      <a:gd name="connsiteY6" fmla="*/ 1086842 h 1853312"/>
                      <a:gd name="connsiteX7" fmla="*/ 0 w 2509838"/>
                      <a:gd name="connsiteY7" fmla="*/ 734260 h 1853312"/>
                      <a:gd name="connsiteX8" fmla="*/ 0 w 2509838"/>
                      <a:gd name="connsiteY8" fmla="*/ 352582 h 1853312"/>
                      <a:gd name="connsiteX0" fmla="*/ 0 w 2509838"/>
                      <a:gd name="connsiteY0" fmla="*/ 352582 h 1853157"/>
                      <a:gd name="connsiteX1" fmla="*/ 352582 w 2509838"/>
                      <a:gd name="connsiteY1" fmla="*/ 0 h 1853157"/>
                      <a:gd name="connsiteX2" fmla="*/ 2144556 w 2509838"/>
                      <a:gd name="connsiteY2" fmla="*/ 0 h 1853157"/>
                      <a:gd name="connsiteX3" fmla="*/ 2497138 w 2509838"/>
                      <a:gd name="connsiteY3" fmla="*/ 352582 h 1853157"/>
                      <a:gd name="connsiteX4" fmla="*/ 2509838 w 2509838"/>
                      <a:gd name="connsiteY4" fmla="*/ 1826460 h 1853157"/>
                      <a:gd name="connsiteX5" fmla="*/ 1471456 w 2509838"/>
                      <a:gd name="connsiteY5" fmla="*/ 1086842 h 1853157"/>
                      <a:gd name="connsiteX6" fmla="*/ 352582 w 2509838"/>
                      <a:gd name="connsiteY6" fmla="*/ 1086842 h 1853157"/>
                      <a:gd name="connsiteX7" fmla="*/ 0 w 2509838"/>
                      <a:gd name="connsiteY7" fmla="*/ 734260 h 1853157"/>
                      <a:gd name="connsiteX8" fmla="*/ 0 w 2509838"/>
                      <a:gd name="connsiteY8" fmla="*/ 352582 h 1853157"/>
                      <a:gd name="connsiteX0" fmla="*/ 0 w 2509838"/>
                      <a:gd name="connsiteY0" fmla="*/ 352582 h 1826460"/>
                      <a:gd name="connsiteX1" fmla="*/ 352582 w 2509838"/>
                      <a:gd name="connsiteY1" fmla="*/ 0 h 1826460"/>
                      <a:gd name="connsiteX2" fmla="*/ 2144556 w 2509838"/>
                      <a:gd name="connsiteY2" fmla="*/ 0 h 1826460"/>
                      <a:gd name="connsiteX3" fmla="*/ 2497138 w 2509838"/>
                      <a:gd name="connsiteY3" fmla="*/ 352582 h 1826460"/>
                      <a:gd name="connsiteX4" fmla="*/ 2509838 w 2509838"/>
                      <a:gd name="connsiteY4" fmla="*/ 1826460 h 1826460"/>
                      <a:gd name="connsiteX5" fmla="*/ 1471456 w 2509838"/>
                      <a:gd name="connsiteY5" fmla="*/ 1086842 h 1826460"/>
                      <a:gd name="connsiteX6" fmla="*/ 352582 w 2509838"/>
                      <a:gd name="connsiteY6" fmla="*/ 1086842 h 1826460"/>
                      <a:gd name="connsiteX7" fmla="*/ 0 w 2509838"/>
                      <a:gd name="connsiteY7" fmla="*/ 734260 h 1826460"/>
                      <a:gd name="connsiteX8" fmla="*/ 0 w 2509838"/>
                      <a:gd name="connsiteY8" fmla="*/ 352582 h 1826460"/>
                      <a:gd name="connsiteX0" fmla="*/ 0 w 2509838"/>
                      <a:gd name="connsiteY0" fmla="*/ 352582 h 1826460"/>
                      <a:gd name="connsiteX1" fmla="*/ 352582 w 2509838"/>
                      <a:gd name="connsiteY1" fmla="*/ 0 h 1826460"/>
                      <a:gd name="connsiteX2" fmla="*/ 2144556 w 2509838"/>
                      <a:gd name="connsiteY2" fmla="*/ 0 h 1826460"/>
                      <a:gd name="connsiteX3" fmla="*/ 2497138 w 2509838"/>
                      <a:gd name="connsiteY3" fmla="*/ 352582 h 1826460"/>
                      <a:gd name="connsiteX4" fmla="*/ 2509838 w 2509838"/>
                      <a:gd name="connsiteY4" fmla="*/ 1826460 h 1826460"/>
                      <a:gd name="connsiteX5" fmla="*/ 1471456 w 2509838"/>
                      <a:gd name="connsiteY5" fmla="*/ 1086842 h 1826460"/>
                      <a:gd name="connsiteX6" fmla="*/ 352582 w 2509838"/>
                      <a:gd name="connsiteY6" fmla="*/ 1086842 h 1826460"/>
                      <a:gd name="connsiteX7" fmla="*/ 0 w 2509838"/>
                      <a:gd name="connsiteY7" fmla="*/ 734260 h 1826460"/>
                      <a:gd name="connsiteX8" fmla="*/ 0 w 2509838"/>
                      <a:gd name="connsiteY8" fmla="*/ 352582 h 1826460"/>
                      <a:gd name="connsiteX0" fmla="*/ 0 w 2509838"/>
                      <a:gd name="connsiteY0" fmla="*/ 352582 h 1826460"/>
                      <a:gd name="connsiteX1" fmla="*/ 352582 w 2509838"/>
                      <a:gd name="connsiteY1" fmla="*/ 0 h 1826460"/>
                      <a:gd name="connsiteX2" fmla="*/ 2144556 w 2509838"/>
                      <a:gd name="connsiteY2" fmla="*/ 0 h 1826460"/>
                      <a:gd name="connsiteX3" fmla="*/ 2497138 w 2509838"/>
                      <a:gd name="connsiteY3" fmla="*/ 352582 h 1826460"/>
                      <a:gd name="connsiteX4" fmla="*/ 2509838 w 2509838"/>
                      <a:gd name="connsiteY4" fmla="*/ 1826460 h 1826460"/>
                      <a:gd name="connsiteX5" fmla="*/ 1471456 w 2509838"/>
                      <a:gd name="connsiteY5" fmla="*/ 1086842 h 1826460"/>
                      <a:gd name="connsiteX6" fmla="*/ 352582 w 2509838"/>
                      <a:gd name="connsiteY6" fmla="*/ 1086842 h 1826460"/>
                      <a:gd name="connsiteX7" fmla="*/ 0 w 2509838"/>
                      <a:gd name="connsiteY7" fmla="*/ 734260 h 1826460"/>
                      <a:gd name="connsiteX8" fmla="*/ 0 w 2509838"/>
                      <a:gd name="connsiteY8" fmla="*/ 352582 h 1826460"/>
                      <a:gd name="connsiteX0" fmla="*/ 0 w 2509838"/>
                      <a:gd name="connsiteY0" fmla="*/ 352582 h 1826460"/>
                      <a:gd name="connsiteX1" fmla="*/ 352582 w 2509838"/>
                      <a:gd name="connsiteY1" fmla="*/ 0 h 1826460"/>
                      <a:gd name="connsiteX2" fmla="*/ 2144556 w 2509838"/>
                      <a:gd name="connsiteY2" fmla="*/ 0 h 1826460"/>
                      <a:gd name="connsiteX3" fmla="*/ 2497138 w 2509838"/>
                      <a:gd name="connsiteY3" fmla="*/ 352582 h 1826460"/>
                      <a:gd name="connsiteX4" fmla="*/ 2509838 w 2509838"/>
                      <a:gd name="connsiteY4" fmla="*/ 1826460 h 1826460"/>
                      <a:gd name="connsiteX5" fmla="*/ 1471456 w 2509838"/>
                      <a:gd name="connsiteY5" fmla="*/ 1086842 h 1826460"/>
                      <a:gd name="connsiteX6" fmla="*/ 352582 w 2509838"/>
                      <a:gd name="connsiteY6" fmla="*/ 1086842 h 1826460"/>
                      <a:gd name="connsiteX7" fmla="*/ 0 w 2509838"/>
                      <a:gd name="connsiteY7" fmla="*/ 734260 h 1826460"/>
                      <a:gd name="connsiteX8" fmla="*/ 0 w 2509838"/>
                      <a:gd name="connsiteY8" fmla="*/ 352582 h 1826460"/>
                      <a:gd name="connsiteX0" fmla="*/ 0 w 2509838"/>
                      <a:gd name="connsiteY0" fmla="*/ 352582 h 1826460"/>
                      <a:gd name="connsiteX1" fmla="*/ 352582 w 2509838"/>
                      <a:gd name="connsiteY1" fmla="*/ 0 h 1826460"/>
                      <a:gd name="connsiteX2" fmla="*/ 2144556 w 2509838"/>
                      <a:gd name="connsiteY2" fmla="*/ 0 h 1826460"/>
                      <a:gd name="connsiteX3" fmla="*/ 2497138 w 2509838"/>
                      <a:gd name="connsiteY3" fmla="*/ 352582 h 1826460"/>
                      <a:gd name="connsiteX4" fmla="*/ 2509838 w 2509838"/>
                      <a:gd name="connsiteY4" fmla="*/ 1826460 h 1826460"/>
                      <a:gd name="connsiteX5" fmla="*/ 1471456 w 2509838"/>
                      <a:gd name="connsiteY5" fmla="*/ 1086842 h 1826460"/>
                      <a:gd name="connsiteX6" fmla="*/ 352582 w 2509838"/>
                      <a:gd name="connsiteY6" fmla="*/ 1086842 h 1826460"/>
                      <a:gd name="connsiteX7" fmla="*/ 0 w 2509838"/>
                      <a:gd name="connsiteY7" fmla="*/ 734260 h 1826460"/>
                      <a:gd name="connsiteX8" fmla="*/ 0 w 2509838"/>
                      <a:gd name="connsiteY8" fmla="*/ 352582 h 1826460"/>
                      <a:gd name="connsiteX0" fmla="*/ 0 w 2502694"/>
                      <a:gd name="connsiteY0" fmla="*/ 352582 h 1821697"/>
                      <a:gd name="connsiteX1" fmla="*/ 352582 w 2502694"/>
                      <a:gd name="connsiteY1" fmla="*/ 0 h 1821697"/>
                      <a:gd name="connsiteX2" fmla="*/ 2144556 w 2502694"/>
                      <a:gd name="connsiteY2" fmla="*/ 0 h 1821697"/>
                      <a:gd name="connsiteX3" fmla="*/ 2497138 w 2502694"/>
                      <a:gd name="connsiteY3" fmla="*/ 352582 h 1821697"/>
                      <a:gd name="connsiteX4" fmla="*/ 2502694 w 2502694"/>
                      <a:gd name="connsiteY4" fmla="*/ 1821697 h 1821697"/>
                      <a:gd name="connsiteX5" fmla="*/ 1471456 w 2502694"/>
                      <a:gd name="connsiteY5" fmla="*/ 1086842 h 1821697"/>
                      <a:gd name="connsiteX6" fmla="*/ 352582 w 2502694"/>
                      <a:gd name="connsiteY6" fmla="*/ 1086842 h 1821697"/>
                      <a:gd name="connsiteX7" fmla="*/ 0 w 2502694"/>
                      <a:gd name="connsiteY7" fmla="*/ 734260 h 1821697"/>
                      <a:gd name="connsiteX8" fmla="*/ 0 w 2502694"/>
                      <a:gd name="connsiteY8" fmla="*/ 352582 h 1821697"/>
                      <a:gd name="connsiteX0" fmla="*/ 0 w 2497932"/>
                      <a:gd name="connsiteY0" fmla="*/ 352582 h 1807410"/>
                      <a:gd name="connsiteX1" fmla="*/ 352582 w 2497932"/>
                      <a:gd name="connsiteY1" fmla="*/ 0 h 1807410"/>
                      <a:gd name="connsiteX2" fmla="*/ 2144556 w 2497932"/>
                      <a:gd name="connsiteY2" fmla="*/ 0 h 1807410"/>
                      <a:gd name="connsiteX3" fmla="*/ 2497138 w 2497932"/>
                      <a:gd name="connsiteY3" fmla="*/ 352582 h 1807410"/>
                      <a:gd name="connsiteX4" fmla="*/ 2497932 w 2497932"/>
                      <a:gd name="connsiteY4" fmla="*/ 1807410 h 1807410"/>
                      <a:gd name="connsiteX5" fmla="*/ 1471456 w 2497932"/>
                      <a:gd name="connsiteY5" fmla="*/ 1086842 h 1807410"/>
                      <a:gd name="connsiteX6" fmla="*/ 352582 w 2497932"/>
                      <a:gd name="connsiteY6" fmla="*/ 1086842 h 1807410"/>
                      <a:gd name="connsiteX7" fmla="*/ 0 w 2497932"/>
                      <a:gd name="connsiteY7" fmla="*/ 734260 h 1807410"/>
                      <a:gd name="connsiteX8" fmla="*/ 0 w 2497932"/>
                      <a:gd name="connsiteY8" fmla="*/ 352582 h 1807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7932" h="1807410">
                        <a:moveTo>
                          <a:pt x="0" y="352582"/>
                        </a:moveTo>
                        <a:cubicBezTo>
                          <a:pt x="0" y="157856"/>
                          <a:pt x="157856" y="0"/>
                          <a:pt x="352582" y="0"/>
                        </a:cubicBezTo>
                        <a:lnTo>
                          <a:pt x="2144556" y="0"/>
                        </a:lnTo>
                        <a:cubicBezTo>
                          <a:pt x="2339282" y="0"/>
                          <a:pt x="2497138" y="157856"/>
                          <a:pt x="2497138" y="352582"/>
                        </a:cubicBezTo>
                        <a:cubicBezTo>
                          <a:pt x="2497138" y="479808"/>
                          <a:pt x="2497932" y="1680184"/>
                          <a:pt x="2497932" y="1807410"/>
                        </a:cubicBezTo>
                        <a:cubicBezTo>
                          <a:pt x="2288382" y="1398886"/>
                          <a:pt x="1863032" y="1086842"/>
                          <a:pt x="1471456" y="1086842"/>
                        </a:cubicBezTo>
                        <a:lnTo>
                          <a:pt x="352582" y="1086842"/>
                        </a:lnTo>
                        <a:cubicBezTo>
                          <a:pt x="157856" y="1086842"/>
                          <a:pt x="0" y="928986"/>
                          <a:pt x="0" y="734260"/>
                        </a:cubicBezTo>
                        <a:lnTo>
                          <a:pt x="0" y="352582"/>
                        </a:ln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endParaRPr>
                  </a:p>
                </p:txBody>
              </p:sp>
              <p:sp>
                <p:nvSpPr>
                  <p:cNvPr id="346" name="圆角矩形 1446"/>
                  <p:cNvSpPr/>
                  <p:nvPr/>
                </p:nvSpPr>
                <p:spPr>
                  <a:xfrm>
                    <a:off x="1619672" y="213981"/>
                    <a:ext cx="2497932" cy="1807410"/>
                  </a:xfrm>
                  <a:custGeom>
                    <a:avLst/>
                    <a:gdLst>
                      <a:gd name="connsiteX0" fmla="*/ 0 w 2497138"/>
                      <a:gd name="connsiteY0" fmla="*/ 352582 h 1086842"/>
                      <a:gd name="connsiteX1" fmla="*/ 352582 w 2497138"/>
                      <a:gd name="connsiteY1" fmla="*/ 0 h 1086842"/>
                      <a:gd name="connsiteX2" fmla="*/ 2144556 w 2497138"/>
                      <a:gd name="connsiteY2" fmla="*/ 0 h 1086842"/>
                      <a:gd name="connsiteX3" fmla="*/ 2497138 w 2497138"/>
                      <a:gd name="connsiteY3" fmla="*/ 352582 h 1086842"/>
                      <a:gd name="connsiteX4" fmla="*/ 2497138 w 2497138"/>
                      <a:gd name="connsiteY4" fmla="*/ 734260 h 1086842"/>
                      <a:gd name="connsiteX5" fmla="*/ 2144556 w 2497138"/>
                      <a:gd name="connsiteY5" fmla="*/ 1086842 h 1086842"/>
                      <a:gd name="connsiteX6" fmla="*/ 352582 w 2497138"/>
                      <a:gd name="connsiteY6" fmla="*/ 1086842 h 1086842"/>
                      <a:gd name="connsiteX7" fmla="*/ 0 w 2497138"/>
                      <a:gd name="connsiteY7" fmla="*/ 734260 h 1086842"/>
                      <a:gd name="connsiteX8" fmla="*/ 0 w 2497138"/>
                      <a:gd name="connsiteY8" fmla="*/ 352582 h 1086842"/>
                      <a:gd name="connsiteX0" fmla="*/ 0 w 2509838"/>
                      <a:gd name="connsiteY0" fmla="*/ 352582 h 1853157"/>
                      <a:gd name="connsiteX1" fmla="*/ 352582 w 2509838"/>
                      <a:gd name="connsiteY1" fmla="*/ 0 h 1853157"/>
                      <a:gd name="connsiteX2" fmla="*/ 2144556 w 2509838"/>
                      <a:gd name="connsiteY2" fmla="*/ 0 h 1853157"/>
                      <a:gd name="connsiteX3" fmla="*/ 2497138 w 2509838"/>
                      <a:gd name="connsiteY3" fmla="*/ 352582 h 1853157"/>
                      <a:gd name="connsiteX4" fmla="*/ 2509838 w 2509838"/>
                      <a:gd name="connsiteY4" fmla="*/ 1826460 h 1853157"/>
                      <a:gd name="connsiteX5" fmla="*/ 2144556 w 2509838"/>
                      <a:gd name="connsiteY5" fmla="*/ 1086842 h 1853157"/>
                      <a:gd name="connsiteX6" fmla="*/ 352582 w 2509838"/>
                      <a:gd name="connsiteY6" fmla="*/ 1086842 h 1853157"/>
                      <a:gd name="connsiteX7" fmla="*/ 0 w 2509838"/>
                      <a:gd name="connsiteY7" fmla="*/ 734260 h 1853157"/>
                      <a:gd name="connsiteX8" fmla="*/ 0 w 2509838"/>
                      <a:gd name="connsiteY8" fmla="*/ 352582 h 1853157"/>
                      <a:gd name="connsiteX0" fmla="*/ 0 w 2509838"/>
                      <a:gd name="connsiteY0" fmla="*/ 352582 h 1853157"/>
                      <a:gd name="connsiteX1" fmla="*/ 352582 w 2509838"/>
                      <a:gd name="connsiteY1" fmla="*/ 0 h 1853157"/>
                      <a:gd name="connsiteX2" fmla="*/ 2144556 w 2509838"/>
                      <a:gd name="connsiteY2" fmla="*/ 0 h 1853157"/>
                      <a:gd name="connsiteX3" fmla="*/ 2497138 w 2509838"/>
                      <a:gd name="connsiteY3" fmla="*/ 352582 h 1853157"/>
                      <a:gd name="connsiteX4" fmla="*/ 2509838 w 2509838"/>
                      <a:gd name="connsiteY4" fmla="*/ 1826460 h 1853157"/>
                      <a:gd name="connsiteX5" fmla="*/ 1471456 w 2509838"/>
                      <a:gd name="connsiteY5" fmla="*/ 1086842 h 1853157"/>
                      <a:gd name="connsiteX6" fmla="*/ 352582 w 2509838"/>
                      <a:gd name="connsiteY6" fmla="*/ 1086842 h 1853157"/>
                      <a:gd name="connsiteX7" fmla="*/ 0 w 2509838"/>
                      <a:gd name="connsiteY7" fmla="*/ 734260 h 1853157"/>
                      <a:gd name="connsiteX8" fmla="*/ 0 w 2509838"/>
                      <a:gd name="connsiteY8" fmla="*/ 352582 h 1853157"/>
                      <a:gd name="connsiteX0" fmla="*/ 0 w 2509838"/>
                      <a:gd name="connsiteY0" fmla="*/ 352582 h 1853312"/>
                      <a:gd name="connsiteX1" fmla="*/ 352582 w 2509838"/>
                      <a:gd name="connsiteY1" fmla="*/ 0 h 1853312"/>
                      <a:gd name="connsiteX2" fmla="*/ 2144556 w 2509838"/>
                      <a:gd name="connsiteY2" fmla="*/ 0 h 1853312"/>
                      <a:gd name="connsiteX3" fmla="*/ 2497138 w 2509838"/>
                      <a:gd name="connsiteY3" fmla="*/ 352582 h 1853312"/>
                      <a:gd name="connsiteX4" fmla="*/ 2509838 w 2509838"/>
                      <a:gd name="connsiteY4" fmla="*/ 1826460 h 1853312"/>
                      <a:gd name="connsiteX5" fmla="*/ 1471456 w 2509838"/>
                      <a:gd name="connsiteY5" fmla="*/ 1086842 h 1853312"/>
                      <a:gd name="connsiteX6" fmla="*/ 352582 w 2509838"/>
                      <a:gd name="connsiteY6" fmla="*/ 1086842 h 1853312"/>
                      <a:gd name="connsiteX7" fmla="*/ 0 w 2509838"/>
                      <a:gd name="connsiteY7" fmla="*/ 734260 h 1853312"/>
                      <a:gd name="connsiteX8" fmla="*/ 0 w 2509838"/>
                      <a:gd name="connsiteY8" fmla="*/ 352582 h 1853312"/>
                      <a:gd name="connsiteX0" fmla="*/ 0 w 2509838"/>
                      <a:gd name="connsiteY0" fmla="*/ 352582 h 1853157"/>
                      <a:gd name="connsiteX1" fmla="*/ 352582 w 2509838"/>
                      <a:gd name="connsiteY1" fmla="*/ 0 h 1853157"/>
                      <a:gd name="connsiteX2" fmla="*/ 2144556 w 2509838"/>
                      <a:gd name="connsiteY2" fmla="*/ 0 h 1853157"/>
                      <a:gd name="connsiteX3" fmla="*/ 2497138 w 2509838"/>
                      <a:gd name="connsiteY3" fmla="*/ 352582 h 1853157"/>
                      <a:gd name="connsiteX4" fmla="*/ 2509838 w 2509838"/>
                      <a:gd name="connsiteY4" fmla="*/ 1826460 h 1853157"/>
                      <a:gd name="connsiteX5" fmla="*/ 1471456 w 2509838"/>
                      <a:gd name="connsiteY5" fmla="*/ 1086842 h 1853157"/>
                      <a:gd name="connsiteX6" fmla="*/ 352582 w 2509838"/>
                      <a:gd name="connsiteY6" fmla="*/ 1086842 h 1853157"/>
                      <a:gd name="connsiteX7" fmla="*/ 0 w 2509838"/>
                      <a:gd name="connsiteY7" fmla="*/ 734260 h 1853157"/>
                      <a:gd name="connsiteX8" fmla="*/ 0 w 2509838"/>
                      <a:gd name="connsiteY8" fmla="*/ 352582 h 1853157"/>
                      <a:gd name="connsiteX0" fmla="*/ 0 w 2509838"/>
                      <a:gd name="connsiteY0" fmla="*/ 352582 h 1826460"/>
                      <a:gd name="connsiteX1" fmla="*/ 352582 w 2509838"/>
                      <a:gd name="connsiteY1" fmla="*/ 0 h 1826460"/>
                      <a:gd name="connsiteX2" fmla="*/ 2144556 w 2509838"/>
                      <a:gd name="connsiteY2" fmla="*/ 0 h 1826460"/>
                      <a:gd name="connsiteX3" fmla="*/ 2497138 w 2509838"/>
                      <a:gd name="connsiteY3" fmla="*/ 352582 h 1826460"/>
                      <a:gd name="connsiteX4" fmla="*/ 2509838 w 2509838"/>
                      <a:gd name="connsiteY4" fmla="*/ 1826460 h 1826460"/>
                      <a:gd name="connsiteX5" fmla="*/ 1471456 w 2509838"/>
                      <a:gd name="connsiteY5" fmla="*/ 1086842 h 1826460"/>
                      <a:gd name="connsiteX6" fmla="*/ 352582 w 2509838"/>
                      <a:gd name="connsiteY6" fmla="*/ 1086842 h 1826460"/>
                      <a:gd name="connsiteX7" fmla="*/ 0 w 2509838"/>
                      <a:gd name="connsiteY7" fmla="*/ 734260 h 1826460"/>
                      <a:gd name="connsiteX8" fmla="*/ 0 w 2509838"/>
                      <a:gd name="connsiteY8" fmla="*/ 352582 h 1826460"/>
                      <a:gd name="connsiteX0" fmla="*/ 0 w 2509838"/>
                      <a:gd name="connsiteY0" fmla="*/ 352582 h 1826460"/>
                      <a:gd name="connsiteX1" fmla="*/ 352582 w 2509838"/>
                      <a:gd name="connsiteY1" fmla="*/ 0 h 1826460"/>
                      <a:gd name="connsiteX2" fmla="*/ 2144556 w 2509838"/>
                      <a:gd name="connsiteY2" fmla="*/ 0 h 1826460"/>
                      <a:gd name="connsiteX3" fmla="*/ 2497138 w 2509838"/>
                      <a:gd name="connsiteY3" fmla="*/ 352582 h 1826460"/>
                      <a:gd name="connsiteX4" fmla="*/ 2509838 w 2509838"/>
                      <a:gd name="connsiteY4" fmla="*/ 1826460 h 1826460"/>
                      <a:gd name="connsiteX5" fmla="*/ 1471456 w 2509838"/>
                      <a:gd name="connsiteY5" fmla="*/ 1086842 h 1826460"/>
                      <a:gd name="connsiteX6" fmla="*/ 352582 w 2509838"/>
                      <a:gd name="connsiteY6" fmla="*/ 1086842 h 1826460"/>
                      <a:gd name="connsiteX7" fmla="*/ 0 w 2509838"/>
                      <a:gd name="connsiteY7" fmla="*/ 734260 h 1826460"/>
                      <a:gd name="connsiteX8" fmla="*/ 0 w 2509838"/>
                      <a:gd name="connsiteY8" fmla="*/ 352582 h 1826460"/>
                      <a:gd name="connsiteX0" fmla="*/ 0 w 2509838"/>
                      <a:gd name="connsiteY0" fmla="*/ 352582 h 1826460"/>
                      <a:gd name="connsiteX1" fmla="*/ 352582 w 2509838"/>
                      <a:gd name="connsiteY1" fmla="*/ 0 h 1826460"/>
                      <a:gd name="connsiteX2" fmla="*/ 2144556 w 2509838"/>
                      <a:gd name="connsiteY2" fmla="*/ 0 h 1826460"/>
                      <a:gd name="connsiteX3" fmla="*/ 2497138 w 2509838"/>
                      <a:gd name="connsiteY3" fmla="*/ 352582 h 1826460"/>
                      <a:gd name="connsiteX4" fmla="*/ 2509838 w 2509838"/>
                      <a:gd name="connsiteY4" fmla="*/ 1826460 h 1826460"/>
                      <a:gd name="connsiteX5" fmla="*/ 1471456 w 2509838"/>
                      <a:gd name="connsiteY5" fmla="*/ 1086842 h 1826460"/>
                      <a:gd name="connsiteX6" fmla="*/ 352582 w 2509838"/>
                      <a:gd name="connsiteY6" fmla="*/ 1086842 h 1826460"/>
                      <a:gd name="connsiteX7" fmla="*/ 0 w 2509838"/>
                      <a:gd name="connsiteY7" fmla="*/ 734260 h 1826460"/>
                      <a:gd name="connsiteX8" fmla="*/ 0 w 2509838"/>
                      <a:gd name="connsiteY8" fmla="*/ 352582 h 1826460"/>
                      <a:gd name="connsiteX0" fmla="*/ 0 w 2509838"/>
                      <a:gd name="connsiteY0" fmla="*/ 352582 h 1826460"/>
                      <a:gd name="connsiteX1" fmla="*/ 352582 w 2509838"/>
                      <a:gd name="connsiteY1" fmla="*/ 0 h 1826460"/>
                      <a:gd name="connsiteX2" fmla="*/ 2144556 w 2509838"/>
                      <a:gd name="connsiteY2" fmla="*/ 0 h 1826460"/>
                      <a:gd name="connsiteX3" fmla="*/ 2497138 w 2509838"/>
                      <a:gd name="connsiteY3" fmla="*/ 352582 h 1826460"/>
                      <a:gd name="connsiteX4" fmla="*/ 2509838 w 2509838"/>
                      <a:gd name="connsiteY4" fmla="*/ 1826460 h 1826460"/>
                      <a:gd name="connsiteX5" fmla="*/ 1471456 w 2509838"/>
                      <a:gd name="connsiteY5" fmla="*/ 1086842 h 1826460"/>
                      <a:gd name="connsiteX6" fmla="*/ 352582 w 2509838"/>
                      <a:gd name="connsiteY6" fmla="*/ 1086842 h 1826460"/>
                      <a:gd name="connsiteX7" fmla="*/ 0 w 2509838"/>
                      <a:gd name="connsiteY7" fmla="*/ 734260 h 1826460"/>
                      <a:gd name="connsiteX8" fmla="*/ 0 w 2509838"/>
                      <a:gd name="connsiteY8" fmla="*/ 352582 h 1826460"/>
                      <a:gd name="connsiteX0" fmla="*/ 0 w 2509838"/>
                      <a:gd name="connsiteY0" fmla="*/ 352582 h 1826460"/>
                      <a:gd name="connsiteX1" fmla="*/ 352582 w 2509838"/>
                      <a:gd name="connsiteY1" fmla="*/ 0 h 1826460"/>
                      <a:gd name="connsiteX2" fmla="*/ 2144556 w 2509838"/>
                      <a:gd name="connsiteY2" fmla="*/ 0 h 1826460"/>
                      <a:gd name="connsiteX3" fmla="*/ 2497138 w 2509838"/>
                      <a:gd name="connsiteY3" fmla="*/ 352582 h 1826460"/>
                      <a:gd name="connsiteX4" fmla="*/ 2509838 w 2509838"/>
                      <a:gd name="connsiteY4" fmla="*/ 1826460 h 1826460"/>
                      <a:gd name="connsiteX5" fmla="*/ 1471456 w 2509838"/>
                      <a:gd name="connsiteY5" fmla="*/ 1086842 h 1826460"/>
                      <a:gd name="connsiteX6" fmla="*/ 352582 w 2509838"/>
                      <a:gd name="connsiteY6" fmla="*/ 1086842 h 1826460"/>
                      <a:gd name="connsiteX7" fmla="*/ 0 w 2509838"/>
                      <a:gd name="connsiteY7" fmla="*/ 734260 h 1826460"/>
                      <a:gd name="connsiteX8" fmla="*/ 0 w 2509838"/>
                      <a:gd name="connsiteY8" fmla="*/ 352582 h 1826460"/>
                      <a:gd name="connsiteX0" fmla="*/ 0 w 2502694"/>
                      <a:gd name="connsiteY0" fmla="*/ 352582 h 1821697"/>
                      <a:gd name="connsiteX1" fmla="*/ 352582 w 2502694"/>
                      <a:gd name="connsiteY1" fmla="*/ 0 h 1821697"/>
                      <a:gd name="connsiteX2" fmla="*/ 2144556 w 2502694"/>
                      <a:gd name="connsiteY2" fmla="*/ 0 h 1821697"/>
                      <a:gd name="connsiteX3" fmla="*/ 2497138 w 2502694"/>
                      <a:gd name="connsiteY3" fmla="*/ 352582 h 1821697"/>
                      <a:gd name="connsiteX4" fmla="*/ 2502694 w 2502694"/>
                      <a:gd name="connsiteY4" fmla="*/ 1821697 h 1821697"/>
                      <a:gd name="connsiteX5" fmla="*/ 1471456 w 2502694"/>
                      <a:gd name="connsiteY5" fmla="*/ 1086842 h 1821697"/>
                      <a:gd name="connsiteX6" fmla="*/ 352582 w 2502694"/>
                      <a:gd name="connsiteY6" fmla="*/ 1086842 h 1821697"/>
                      <a:gd name="connsiteX7" fmla="*/ 0 w 2502694"/>
                      <a:gd name="connsiteY7" fmla="*/ 734260 h 1821697"/>
                      <a:gd name="connsiteX8" fmla="*/ 0 w 2502694"/>
                      <a:gd name="connsiteY8" fmla="*/ 352582 h 1821697"/>
                      <a:gd name="connsiteX0" fmla="*/ 0 w 2497932"/>
                      <a:gd name="connsiteY0" fmla="*/ 352582 h 1807410"/>
                      <a:gd name="connsiteX1" fmla="*/ 352582 w 2497932"/>
                      <a:gd name="connsiteY1" fmla="*/ 0 h 1807410"/>
                      <a:gd name="connsiteX2" fmla="*/ 2144556 w 2497932"/>
                      <a:gd name="connsiteY2" fmla="*/ 0 h 1807410"/>
                      <a:gd name="connsiteX3" fmla="*/ 2497138 w 2497932"/>
                      <a:gd name="connsiteY3" fmla="*/ 352582 h 1807410"/>
                      <a:gd name="connsiteX4" fmla="*/ 2497932 w 2497932"/>
                      <a:gd name="connsiteY4" fmla="*/ 1807410 h 1807410"/>
                      <a:gd name="connsiteX5" fmla="*/ 1471456 w 2497932"/>
                      <a:gd name="connsiteY5" fmla="*/ 1086842 h 1807410"/>
                      <a:gd name="connsiteX6" fmla="*/ 352582 w 2497932"/>
                      <a:gd name="connsiteY6" fmla="*/ 1086842 h 1807410"/>
                      <a:gd name="connsiteX7" fmla="*/ 0 w 2497932"/>
                      <a:gd name="connsiteY7" fmla="*/ 734260 h 1807410"/>
                      <a:gd name="connsiteX8" fmla="*/ 0 w 2497932"/>
                      <a:gd name="connsiteY8" fmla="*/ 352582 h 1807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7932" h="1807410">
                        <a:moveTo>
                          <a:pt x="0" y="352582"/>
                        </a:moveTo>
                        <a:cubicBezTo>
                          <a:pt x="0" y="157856"/>
                          <a:pt x="157856" y="0"/>
                          <a:pt x="352582" y="0"/>
                        </a:cubicBezTo>
                        <a:lnTo>
                          <a:pt x="2144556" y="0"/>
                        </a:lnTo>
                        <a:cubicBezTo>
                          <a:pt x="2339282" y="0"/>
                          <a:pt x="2497138" y="157856"/>
                          <a:pt x="2497138" y="352582"/>
                        </a:cubicBezTo>
                        <a:cubicBezTo>
                          <a:pt x="2497138" y="479808"/>
                          <a:pt x="2497932" y="1680184"/>
                          <a:pt x="2497932" y="1807410"/>
                        </a:cubicBezTo>
                        <a:cubicBezTo>
                          <a:pt x="2288382" y="1398886"/>
                          <a:pt x="1863032" y="1086842"/>
                          <a:pt x="1471456" y="1086842"/>
                        </a:cubicBezTo>
                        <a:lnTo>
                          <a:pt x="352582" y="1086842"/>
                        </a:lnTo>
                        <a:cubicBezTo>
                          <a:pt x="157856" y="1086842"/>
                          <a:pt x="0" y="928986"/>
                          <a:pt x="0" y="734260"/>
                        </a:cubicBezTo>
                        <a:lnTo>
                          <a:pt x="0" y="352582"/>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endParaRPr>
                  </a:p>
                </p:txBody>
              </p:sp>
            </p:grpSp>
          </p:grpSp>
          <p:sp>
            <p:nvSpPr>
              <p:cNvPr id="1456" name="椭圆 1455"/>
              <p:cNvSpPr/>
              <p:nvPr/>
            </p:nvSpPr>
            <p:spPr>
              <a:xfrm>
                <a:off x="4001696" y="3902246"/>
                <a:ext cx="1140606" cy="1140606"/>
              </a:xfrm>
              <a:prstGeom prst="ellipse">
                <a:avLst/>
              </a:prstGeom>
              <a:solidFill>
                <a:schemeClr val="tx1">
                  <a:lumMod val="65000"/>
                  <a:lumOff val="35000"/>
                </a:schemeClr>
              </a:solidFill>
              <a:effectLst>
                <a:softEdge rad="368300"/>
              </a:effectLst>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endParaRPr>
              </a:p>
            </p:txBody>
          </p:sp>
        </p:grpSp>
        <p:grpSp>
          <p:nvGrpSpPr>
            <p:cNvPr id="1463" name="组合 1462"/>
            <p:cNvGrpSpPr/>
            <p:nvPr/>
          </p:nvGrpSpPr>
          <p:grpSpPr>
            <a:xfrm flipH="1">
              <a:off x="2974996" y="1650354"/>
              <a:ext cx="1637332" cy="597440"/>
              <a:chOff x="2771800" y="1650354"/>
              <a:chExt cx="1637332" cy="597440"/>
            </a:xfrm>
          </p:grpSpPr>
          <p:sp>
            <p:nvSpPr>
              <p:cNvPr id="1459" name="TextBox 1458"/>
              <p:cNvSpPr txBox="1"/>
              <p:nvPr/>
            </p:nvSpPr>
            <p:spPr>
              <a:xfrm>
                <a:off x="2771800" y="1705888"/>
                <a:ext cx="762770" cy="500090"/>
              </a:xfrm>
              <a:prstGeom prst="rect">
                <a:avLst/>
              </a:prstGeom>
              <a:noFill/>
            </p:spPr>
            <p:txBody>
              <a:bodyPr wrap="square" rtlCol="0" anchor="ctr" anchorCtr="1">
                <a:spAutoFit/>
              </a:bodyPr>
              <a:lstStyle/>
              <a:p>
                <a:pPr algn="ctr"/>
                <a:r>
                  <a:rPr lang="en-US" altLang="zh-CN" sz="3733" dirty="0">
                    <a:solidFill>
                      <a:schemeClr val="bg1"/>
                    </a:solidFill>
                    <a:latin typeface="+mn-ea"/>
                  </a:rPr>
                  <a:t>01</a:t>
                </a:r>
                <a:endParaRPr lang="zh-CN" altLang="en-US" sz="2133" dirty="0">
                  <a:solidFill>
                    <a:schemeClr val="bg1"/>
                  </a:solidFill>
                  <a:latin typeface="+mn-ea"/>
                </a:endParaRPr>
              </a:p>
            </p:txBody>
          </p:sp>
          <p:sp>
            <p:nvSpPr>
              <p:cNvPr id="1461" name="矩形 1460"/>
              <p:cNvSpPr/>
              <p:nvPr/>
            </p:nvSpPr>
            <p:spPr>
              <a:xfrm>
                <a:off x="3459112" y="1650354"/>
                <a:ext cx="859851" cy="242374"/>
              </a:xfrm>
              <a:prstGeom prst="rect">
                <a:avLst/>
              </a:prstGeom>
            </p:spPr>
            <p:txBody>
              <a:bodyPr wrap="none">
                <a:spAutoFit/>
              </a:bodyPr>
              <a:lstStyle/>
              <a:p>
                <a:pPr algn="ctr"/>
                <a:r>
                  <a:rPr lang="zh-CN" altLang="en-US" sz="1500" dirty="0">
                    <a:solidFill>
                      <a:schemeClr val="bg1"/>
                    </a:solidFill>
                    <a:latin typeface="方正兰亭黑简体" panose="02000000000000000000" pitchFamily="2" charset="-122"/>
                    <a:ea typeface="方正兰亭黑简体" panose="02000000000000000000" pitchFamily="2" charset="-122"/>
                  </a:rPr>
                  <a:t>请输入标题</a:t>
                </a:r>
              </a:p>
            </p:txBody>
          </p:sp>
          <p:sp>
            <p:nvSpPr>
              <p:cNvPr id="357" name="矩形 356"/>
              <p:cNvSpPr/>
              <p:nvPr/>
            </p:nvSpPr>
            <p:spPr>
              <a:xfrm>
                <a:off x="3368944" y="1963197"/>
                <a:ext cx="1040188" cy="284597"/>
              </a:xfrm>
              <a:prstGeom prst="rect">
                <a:avLst/>
              </a:prstGeom>
            </p:spPr>
            <p:txBody>
              <a:bodyPr wrap="none">
                <a:spAutoFit/>
              </a:bodyPr>
              <a:lstStyle/>
              <a:p>
                <a:pPr algn="ctr"/>
                <a:r>
                  <a:rPr lang="zh-CN" altLang="en-US" sz="933" dirty="0">
                    <a:solidFill>
                      <a:schemeClr val="bg1"/>
                    </a:solidFill>
                    <a:latin typeface="+mn-ea"/>
                  </a:rPr>
                  <a:t>请输入文本请输入文本</a:t>
                </a:r>
                <a:endParaRPr lang="en-US" altLang="zh-CN" sz="933" dirty="0">
                  <a:solidFill>
                    <a:schemeClr val="bg1"/>
                  </a:solidFill>
                  <a:latin typeface="+mn-ea"/>
                </a:endParaRPr>
              </a:p>
              <a:p>
                <a:pPr algn="ctr"/>
                <a:r>
                  <a:rPr lang="zh-CN" altLang="en-US" sz="933" dirty="0">
                    <a:solidFill>
                      <a:schemeClr val="bg1"/>
                    </a:solidFill>
                    <a:latin typeface="+mn-ea"/>
                  </a:rPr>
                  <a:t>请输入文本请输入文本</a:t>
                </a:r>
                <a:endParaRPr lang="zh-CN" altLang="en-US" sz="933" dirty="0">
                  <a:solidFill>
                    <a:schemeClr val="bg1"/>
                  </a:solidFill>
                  <a:latin typeface="+mn-ea"/>
                </a:endParaRPr>
              </a:p>
            </p:txBody>
          </p:sp>
        </p:grpSp>
        <p:grpSp>
          <p:nvGrpSpPr>
            <p:cNvPr id="364" name="组合 363"/>
            <p:cNvGrpSpPr/>
            <p:nvPr/>
          </p:nvGrpSpPr>
          <p:grpSpPr>
            <a:xfrm>
              <a:off x="4499992" y="1075232"/>
              <a:ext cx="1637332" cy="597440"/>
              <a:chOff x="2771800" y="1650354"/>
              <a:chExt cx="1637332" cy="597440"/>
            </a:xfrm>
          </p:grpSpPr>
          <p:sp>
            <p:nvSpPr>
              <p:cNvPr id="365" name="TextBox 364"/>
              <p:cNvSpPr txBox="1"/>
              <p:nvPr/>
            </p:nvSpPr>
            <p:spPr>
              <a:xfrm>
                <a:off x="2771800" y="1705888"/>
                <a:ext cx="762770" cy="500090"/>
              </a:xfrm>
              <a:prstGeom prst="rect">
                <a:avLst/>
              </a:prstGeom>
              <a:noFill/>
            </p:spPr>
            <p:txBody>
              <a:bodyPr wrap="square" rtlCol="0" anchor="ctr" anchorCtr="1">
                <a:spAutoFit/>
              </a:bodyPr>
              <a:lstStyle/>
              <a:p>
                <a:pPr algn="ctr"/>
                <a:r>
                  <a:rPr lang="en-US" altLang="zh-CN" sz="3733" dirty="0">
                    <a:solidFill>
                      <a:schemeClr val="bg1"/>
                    </a:solidFill>
                    <a:latin typeface="+mn-ea"/>
                  </a:rPr>
                  <a:t>02</a:t>
                </a:r>
                <a:endParaRPr lang="zh-CN" altLang="en-US" sz="2133" dirty="0">
                  <a:solidFill>
                    <a:schemeClr val="bg1"/>
                  </a:solidFill>
                  <a:latin typeface="+mn-ea"/>
                </a:endParaRPr>
              </a:p>
            </p:txBody>
          </p:sp>
          <p:sp>
            <p:nvSpPr>
              <p:cNvPr id="366" name="矩形 365"/>
              <p:cNvSpPr/>
              <p:nvPr/>
            </p:nvSpPr>
            <p:spPr>
              <a:xfrm>
                <a:off x="3371948" y="1650354"/>
                <a:ext cx="1034178" cy="284742"/>
              </a:xfrm>
              <a:prstGeom prst="rect">
                <a:avLst/>
              </a:prstGeom>
            </p:spPr>
            <p:txBody>
              <a:bodyPr wrap="none">
                <a:spAutoFit/>
              </a:bodyPr>
              <a:lstStyle/>
              <a:p>
                <a:pPr algn="ctr"/>
                <a:r>
                  <a:rPr lang="zh-CN" altLang="en-US" sz="1867" dirty="0">
                    <a:solidFill>
                      <a:schemeClr val="bg1"/>
                    </a:solidFill>
                    <a:latin typeface="+mn-ea"/>
                  </a:rPr>
                  <a:t>请输入标题</a:t>
                </a:r>
              </a:p>
            </p:txBody>
          </p:sp>
          <p:sp>
            <p:nvSpPr>
              <p:cNvPr id="367" name="矩形 366"/>
              <p:cNvSpPr/>
              <p:nvPr/>
            </p:nvSpPr>
            <p:spPr>
              <a:xfrm>
                <a:off x="3368944" y="1963197"/>
                <a:ext cx="1040188" cy="284597"/>
              </a:xfrm>
              <a:prstGeom prst="rect">
                <a:avLst/>
              </a:prstGeom>
            </p:spPr>
            <p:txBody>
              <a:bodyPr wrap="none">
                <a:spAutoFit/>
              </a:bodyPr>
              <a:lstStyle/>
              <a:p>
                <a:pPr algn="ctr"/>
                <a:r>
                  <a:rPr lang="zh-CN" altLang="en-US" sz="933" dirty="0">
                    <a:solidFill>
                      <a:schemeClr val="bg1"/>
                    </a:solidFill>
                    <a:latin typeface="+mn-ea"/>
                  </a:rPr>
                  <a:t>请输入文本请输入文本</a:t>
                </a:r>
                <a:endParaRPr lang="en-US" altLang="zh-CN" sz="933" dirty="0">
                  <a:solidFill>
                    <a:schemeClr val="bg1"/>
                  </a:solidFill>
                  <a:latin typeface="+mn-ea"/>
                </a:endParaRPr>
              </a:p>
              <a:p>
                <a:pPr algn="ctr"/>
                <a:r>
                  <a:rPr lang="zh-CN" altLang="en-US" sz="933" dirty="0">
                    <a:solidFill>
                      <a:schemeClr val="bg1"/>
                    </a:solidFill>
                    <a:latin typeface="+mn-ea"/>
                  </a:rPr>
                  <a:t>请输入文本请输入文本</a:t>
                </a:r>
                <a:endParaRPr lang="zh-CN" altLang="en-US" sz="933" dirty="0">
                  <a:solidFill>
                    <a:schemeClr val="bg1"/>
                  </a:solidFill>
                  <a:latin typeface="+mn-ea"/>
                </a:endParaRPr>
              </a:p>
            </p:txBody>
          </p:sp>
        </p:grpSp>
        <p:grpSp>
          <p:nvGrpSpPr>
            <p:cNvPr id="372" name="组合 371"/>
            <p:cNvGrpSpPr/>
            <p:nvPr/>
          </p:nvGrpSpPr>
          <p:grpSpPr>
            <a:xfrm>
              <a:off x="4499992" y="1982371"/>
              <a:ext cx="1637332" cy="597440"/>
              <a:chOff x="2771800" y="1650354"/>
              <a:chExt cx="1637332" cy="597440"/>
            </a:xfrm>
          </p:grpSpPr>
          <p:sp>
            <p:nvSpPr>
              <p:cNvPr id="373" name="TextBox 372"/>
              <p:cNvSpPr txBox="1"/>
              <p:nvPr/>
            </p:nvSpPr>
            <p:spPr>
              <a:xfrm>
                <a:off x="2771800" y="1705888"/>
                <a:ext cx="762770" cy="500090"/>
              </a:xfrm>
              <a:prstGeom prst="rect">
                <a:avLst/>
              </a:prstGeom>
              <a:noFill/>
            </p:spPr>
            <p:txBody>
              <a:bodyPr wrap="square" rtlCol="0" anchor="ctr" anchorCtr="1">
                <a:spAutoFit/>
              </a:bodyPr>
              <a:lstStyle/>
              <a:p>
                <a:pPr algn="ctr"/>
                <a:r>
                  <a:rPr lang="en-US" altLang="zh-CN" sz="3733" dirty="0">
                    <a:solidFill>
                      <a:schemeClr val="bg1"/>
                    </a:solidFill>
                    <a:latin typeface="+mn-ea"/>
                  </a:rPr>
                  <a:t>03</a:t>
                </a:r>
                <a:endParaRPr lang="zh-CN" altLang="en-US" sz="2133" dirty="0">
                  <a:solidFill>
                    <a:schemeClr val="bg1"/>
                  </a:solidFill>
                  <a:latin typeface="+mn-ea"/>
                </a:endParaRPr>
              </a:p>
            </p:txBody>
          </p:sp>
          <p:sp>
            <p:nvSpPr>
              <p:cNvPr id="374" name="矩形 373"/>
              <p:cNvSpPr/>
              <p:nvPr/>
            </p:nvSpPr>
            <p:spPr>
              <a:xfrm>
                <a:off x="3371948" y="1650354"/>
                <a:ext cx="1034178" cy="284742"/>
              </a:xfrm>
              <a:prstGeom prst="rect">
                <a:avLst/>
              </a:prstGeom>
            </p:spPr>
            <p:txBody>
              <a:bodyPr wrap="none">
                <a:spAutoFit/>
              </a:bodyPr>
              <a:lstStyle/>
              <a:p>
                <a:pPr algn="ctr"/>
                <a:r>
                  <a:rPr lang="zh-CN" altLang="en-US" sz="1867" dirty="0">
                    <a:solidFill>
                      <a:schemeClr val="bg1"/>
                    </a:solidFill>
                    <a:latin typeface="+mn-ea"/>
                  </a:rPr>
                  <a:t>请输入标题</a:t>
                </a:r>
              </a:p>
            </p:txBody>
          </p:sp>
          <p:sp>
            <p:nvSpPr>
              <p:cNvPr id="375" name="矩形 374"/>
              <p:cNvSpPr/>
              <p:nvPr/>
            </p:nvSpPr>
            <p:spPr>
              <a:xfrm>
                <a:off x="3368944" y="1963197"/>
                <a:ext cx="1040188" cy="284597"/>
              </a:xfrm>
              <a:prstGeom prst="rect">
                <a:avLst/>
              </a:prstGeom>
            </p:spPr>
            <p:txBody>
              <a:bodyPr wrap="none">
                <a:spAutoFit/>
              </a:bodyPr>
              <a:lstStyle/>
              <a:p>
                <a:pPr algn="ctr"/>
                <a:r>
                  <a:rPr lang="zh-CN" altLang="en-US" sz="933" dirty="0">
                    <a:solidFill>
                      <a:schemeClr val="bg1"/>
                    </a:solidFill>
                    <a:latin typeface="+mn-ea"/>
                  </a:rPr>
                  <a:t>请输入文本请输入文本</a:t>
                </a:r>
                <a:endParaRPr lang="en-US" altLang="zh-CN" sz="933" dirty="0">
                  <a:solidFill>
                    <a:schemeClr val="bg1"/>
                  </a:solidFill>
                  <a:latin typeface="+mn-ea"/>
                </a:endParaRPr>
              </a:p>
              <a:p>
                <a:pPr algn="ctr"/>
                <a:r>
                  <a:rPr lang="zh-CN" altLang="en-US" sz="933" dirty="0">
                    <a:solidFill>
                      <a:schemeClr val="bg1"/>
                    </a:solidFill>
                    <a:latin typeface="+mn-ea"/>
                  </a:rPr>
                  <a:t>请输入文本请输入文本</a:t>
                </a:r>
                <a:endParaRPr lang="zh-CN" altLang="en-US" sz="933" dirty="0">
                  <a:solidFill>
                    <a:schemeClr val="bg1"/>
                  </a:solidFill>
                  <a:latin typeface="+mn-ea"/>
                </a:endParaRPr>
              </a:p>
            </p:txBody>
          </p:sp>
        </p:grpSp>
      </p:grpSp>
      <p:grpSp>
        <p:nvGrpSpPr>
          <p:cNvPr id="417" name="组合 416"/>
          <p:cNvGrpSpPr/>
          <p:nvPr/>
        </p:nvGrpSpPr>
        <p:grpSpPr>
          <a:xfrm>
            <a:off x="4898887" y="3725989"/>
            <a:ext cx="1198975" cy="2290899"/>
            <a:chOff x="-1309687" y="3215859"/>
            <a:chExt cx="355600" cy="679450"/>
          </a:xfrm>
        </p:grpSpPr>
        <p:sp>
          <p:nvSpPr>
            <p:cNvPr id="418" name="Freeform 215"/>
            <p:cNvSpPr>
              <a:spLocks/>
            </p:cNvSpPr>
            <p:nvPr/>
          </p:nvSpPr>
          <p:spPr bwMode="auto">
            <a:xfrm>
              <a:off x="-1200150" y="3220622"/>
              <a:ext cx="63500" cy="127000"/>
            </a:xfrm>
            <a:custGeom>
              <a:avLst/>
              <a:gdLst>
                <a:gd name="T0" fmla="*/ 4 w 17"/>
                <a:gd name="T1" fmla="*/ 21 h 34"/>
                <a:gd name="T2" fmla="*/ 4 w 17"/>
                <a:gd name="T3" fmla="*/ 16 h 34"/>
                <a:gd name="T4" fmla="*/ 3 w 17"/>
                <a:gd name="T5" fmla="*/ 15 h 34"/>
                <a:gd name="T6" fmla="*/ 2 w 17"/>
                <a:gd name="T7" fmla="*/ 10 h 34"/>
                <a:gd name="T8" fmla="*/ 3 w 17"/>
                <a:gd name="T9" fmla="*/ 10 h 34"/>
                <a:gd name="T10" fmla="*/ 3 w 17"/>
                <a:gd name="T11" fmla="*/ 4 h 34"/>
                <a:gd name="T12" fmla="*/ 10 w 17"/>
                <a:gd name="T13" fmla="*/ 0 h 34"/>
                <a:gd name="T14" fmla="*/ 17 w 17"/>
                <a:gd name="T15" fmla="*/ 5 h 34"/>
                <a:gd name="T16" fmla="*/ 17 w 17"/>
                <a:gd name="T17" fmla="*/ 9 h 34"/>
                <a:gd name="T18" fmla="*/ 17 w 17"/>
                <a:gd name="T19" fmla="*/ 11 h 34"/>
                <a:gd name="T20" fmla="*/ 17 w 17"/>
                <a:gd name="T21" fmla="*/ 13 h 34"/>
                <a:gd name="T22" fmla="*/ 16 w 17"/>
                <a:gd name="T23" fmla="*/ 18 h 34"/>
                <a:gd name="T24" fmla="*/ 14 w 17"/>
                <a:gd name="T25" fmla="*/ 22 h 34"/>
                <a:gd name="T26" fmla="*/ 15 w 17"/>
                <a:gd name="T27" fmla="*/ 27 h 34"/>
                <a:gd name="T28" fmla="*/ 13 w 17"/>
                <a:gd name="T29" fmla="*/ 34 h 34"/>
                <a:gd name="T30" fmla="*/ 4 w 17"/>
                <a:gd name="T31" fmla="*/ 2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34">
                  <a:moveTo>
                    <a:pt x="4" y="21"/>
                  </a:moveTo>
                  <a:cubicBezTo>
                    <a:pt x="4" y="16"/>
                    <a:pt x="4" y="16"/>
                    <a:pt x="4" y="16"/>
                  </a:cubicBezTo>
                  <a:cubicBezTo>
                    <a:pt x="4" y="16"/>
                    <a:pt x="3" y="16"/>
                    <a:pt x="3" y="15"/>
                  </a:cubicBezTo>
                  <a:cubicBezTo>
                    <a:pt x="2" y="15"/>
                    <a:pt x="0" y="11"/>
                    <a:pt x="2" y="10"/>
                  </a:cubicBezTo>
                  <a:cubicBezTo>
                    <a:pt x="2" y="10"/>
                    <a:pt x="2" y="10"/>
                    <a:pt x="3" y="10"/>
                  </a:cubicBezTo>
                  <a:cubicBezTo>
                    <a:pt x="3" y="10"/>
                    <a:pt x="2" y="5"/>
                    <a:pt x="3" y="4"/>
                  </a:cubicBezTo>
                  <a:cubicBezTo>
                    <a:pt x="4" y="3"/>
                    <a:pt x="7" y="0"/>
                    <a:pt x="10" y="0"/>
                  </a:cubicBezTo>
                  <a:cubicBezTo>
                    <a:pt x="13" y="0"/>
                    <a:pt x="16" y="3"/>
                    <a:pt x="17" y="5"/>
                  </a:cubicBezTo>
                  <a:cubicBezTo>
                    <a:pt x="17" y="6"/>
                    <a:pt x="17" y="9"/>
                    <a:pt x="17" y="9"/>
                  </a:cubicBezTo>
                  <a:cubicBezTo>
                    <a:pt x="17" y="11"/>
                    <a:pt x="17" y="11"/>
                    <a:pt x="17" y="11"/>
                  </a:cubicBezTo>
                  <a:cubicBezTo>
                    <a:pt x="17" y="11"/>
                    <a:pt x="17" y="12"/>
                    <a:pt x="17" y="13"/>
                  </a:cubicBezTo>
                  <a:cubicBezTo>
                    <a:pt x="17" y="15"/>
                    <a:pt x="17" y="17"/>
                    <a:pt x="16" y="18"/>
                  </a:cubicBezTo>
                  <a:cubicBezTo>
                    <a:pt x="16" y="19"/>
                    <a:pt x="14" y="22"/>
                    <a:pt x="14" y="22"/>
                  </a:cubicBezTo>
                  <a:cubicBezTo>
                    <a:pt x="15" y="27"/>
                    <a:pt x="15" y="27"/>
                    <a:pt x="15" y="27"/>
                  </a:cubicBezTo>
                  <a:cubicBezTo>
                    <a:pt x="13" y="34"/>
                    <a:pt x="13" y="34"/>
                    <a:pt x="13" y="34"/>
                  </a:cubicBezTo>
                  <a:lnTo>
                    <a:pt x="4" y="21"/>
                  </a:ln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419" name="Freeform 216"/>
            <p:cNvSpPr>
              <a:spLocks/>
            </p:cNvSpPr>
            <p:nvPr/>
          </p:nvSpPr>
          <p:spPr bwMode="auto">
            <a:xfrm>
              <a:off x="-1193800" y="3273009"/>
              <a:ext cx="11113" cy="14288"/>
            </a:xfrm>
            <a:custGeom>
              <a:avLst/>
              <a:gdLst>
                <a:gd name="T0" fmla="*/ 0 w 3"/>
                <a:gd name="T1" fmla="*/ 0 h 4"/>
                <a:gd name="T2" fmla="*/ 1 w 3"/>
                <a:gd name="T3" fmla="*/ 3 h 4"/>
                <a:gd name="T4" fmla="*/ 2 w 3"/>
                <a:gd name="T5" fmla="*/ 4 h 4"/>
                <a:gd name="T6" fmla="*/ 3 w 3"/>
                <a:gd name="T7" fmla="*/ 0 h 4"/>
                <a:gd name="T8" fmla="*/ 0 w 3"/>
                <a:gd name="T9" fmla="*/ 0 h 4"/>
              </a:gdLst>
              <a:ahLst/>
              <a:cxnLst>
                <a:cxn ang="0">
                  <a:pos x="T0" y="T1"/>
                </a:cxn>
                <a:cxn ang="0">
                  <a:pos x="T2" y="T3"/>
                </a:cxn>
                <a:cxn ang="0">
                  <a:pos x="T4" y="T5"/>
                </a:cxn>
                <a:cxn ang="0">
                  <a:pos x="T6" y="T7"/>
                </a:cxn>
                <a:cxn ang="0">
                  <a:pos x="T8" y="T9"/>
                </a:cxn>
              </a:cxnLst>
              <a:rect l="0" t="0" r="r" b="b"/>
              <a:pathLst>
                <a:path w="3" h="4">
                  <a:moveTo>
                    <a:pt x="0" y="0"/>
                  </a:moveTo>
                  <a:cubicBezTo>
                    <a:pt x="0" y="0"/>
                    <a:pt x="1" y="2"/>
                    <a:pt x="1" y="3"/>
                  </a:cubicBezTo>
                  <a:cubicBezTo>
                    <a:pt x="1" y="4"/>
                    <a:pt x="2" y="4"/>
                    <a:pt x="2" y="4"/>
                  </a:cubicBezTo>
                  <a:cubicBezTo>
                    <a:pt x="3" y="0"/>
                    <a:pt x="3" y="0"/>
                    <a:pt x="3" y="0"/>
                  </a:cubicBezTo>
                  <a:lnTo>
                    <a:pt x="0" y="0"/>
                  </a:ln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420" name="Freeform 217"/>
            <p:cNvSpPr>
              <a:spLocks/>
            </p:cNvSpPr>
            <p:nvPr/>
          </p:nvSpPr>
          <p:spPr bwMode="auto">
            <a:xfrm>
              <a:off x="-1189037" y="3273009"/>
              <a:ext cx="44450" cy="74613"/>
            </a:xfrm>
            <a:custGeom>
              <a:avLst/>
              <a:gdLst>
                <a:gd name="T0" fmla="*/ 10 w 12"/>
                <a:gd name="T1" fmla="*/ 20 h 20"/>
                <a:gd name="T2" fmla="*/ 12 w 12"/>
                <a:gd name="T3" fmla="*/ 13 h 20"/>
                <a:gd name="T4" fmla="*/ 11 w 12"/>
                <a:gd name="T5" fmla="*/ 8 h 20"/>
                <a:gd name="T6" fmla="*/ 11 w 12"/>
                <a:gd name="T7" fmla="*/ 8 h 20"/>
                <a:gd name="T8" fmla="*/ 6 w 12"/>
                <a:gd name="T9" fmla="*/ 7 h 20"/>
                <a:gd name="T10" fmla="*/ 1 w 12"/>
                <a:gd name="T11" fmla="*/ 0 h 20"/>
                <a:gd name="T12" fmla="*/ 0 w 12"/>
                <a:gd name="T13" fmla="*/ 2 h 20"/>
                <a:gd name="T14" fmla="*/ 1 w 12"/>
                <a:gd name="T15" fmla="*/ 2 h 20"/>
                <a:gd name="T16" fmla="*/ 1 w 12"/>
                <a:gd name="T17" fmla="*/ 7 h 20"/>
                <a:gd name="T18" fmla="*/ 10 w 12"/>
                <a:gd name="T19"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0">
                  <a:moveTo>
                    <a:pt x="10" y="20"/>
                  </a:moveTo>
                  <a:cubicBezTo>
                    <a:pt x="12" y="13"/>
                    <a:pt x="12" y="13"/>
                    <a:pt x="12" y="13"/>
                  </a:cubicBezTo>
                  <a:cubicBezTo>
                    <a:pt x="11" y="8"/>
                    <a:pt x="11" y="8"/>
                    <a:pt x="11" y="8"/>
                  </a:cubicBezTo>
                  <a:cubicBezTo>
                    <a:pt x="11" y="8"/>
                    <a:pt x="11" y="8"/>
                    <a:pt x="11" y="8"/>
                  </a:cubicBezTo>
                  <a:cubicBezTo>
                    <a:pt x="9" y="8"/>
                    <a:pt x="7" y="7"/>
                    <a:pt x="6" y="7"/>
                  </a:cubicBezTo>
                  <a:cubicBezTo>
                    <a:pt x="5" y="7"/>
                    <a:pt x="1" y="0"/>
                    <a:pt x="1" y="0"/>
                  </a:cubicBezTo>
                  <a:cubicBezTo>
                    <a:pt x="1" y="0"/>
                    <a:pt x="1" y="1"/>
                    <a:pt x="0" y="2"/>
                  </a:cubicBezTo>
                  <a:cubicBezTo>
                    <a:pt x="1" y="2"/>
                    <a:pt x="1" y="2"/>
                    <a:pt x="1" y="2"/>
                  </a:cubicBezTo>
                  <a:cubicBezTo>
                    <a:pt x="1" y="7"/>
                    <a:pt x="1" y="7"/>
                    <a:pt x="1" y="7"/>
                  </a:cubicBezTo>
                  <a:lnTo>
                    <a:pt x="10" y="20"/>
                  </a:lnTo>
                  <a:close/>
                </a:path>
              </a:pathLst>
            </a:custGeom>
            <a:solidFill>
              <a:srgbClr val="D69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421" name="Freeform 218"/>
            <p:cNvSpPr>
              <a:spLocks/>
            </p:cNvSpPr>
            <p:nvPr/>
          </p:nvSpPr>
          <p:spPr bwMode="auto">
            <a:xfrm>
              <a:off x="-1241425" y="3358734"/>
              <a:ext cx="193675" cy="217488"/>
            </a:xfrm>
            <a:custGeom>
              <a:avLst/>
              <a:gdLst>
                <a:gd name="T0" fmla="*/ 0 w 52"/>
                <a:gd name="T1" fmla="*/ 58 h 58"/>
                <a:gd name="T2" fmla="*/ 36 w 52"/>
                <a:gd name="T3" fmla="*/ 49 h 58"/>
                <a:gd name="T4" fmla="*/ 47 w 52"/>
                <a:gd name="T5" fmla="*/ 52 h 58"/>
                <a:gd name="T6" fmla="*/ 52 w 52"/>
                <a:gd name="T7" fmla="*/ 41 h 58"/>
                <a:gd name="T8" fmla="*/ 42 w 52"/>
                <a:gd name="T9" fmla="*/ 14 h 58"/>
                <a:gd name="T10" fmla="*/ 29 w 52"/>
                <a:gd name="T11" fmla="*/ 0 h 58"/>
                <a:gd name="T12" fmla="*/ 13 w 52"/>
                <a:gd name="T13" fmla="*/ 27 h 58"/>
                <a:gd name="T14" fmla="*/ 0 w 52"/>
                <a:gd name="T15" fmla="*/ 58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8">
                  <a:moveTo>
                    <a:pt x="0" y="58"/>
                  </a:moveTo>
                  <a:cubicBezTo>
                    <a:pt x="36" y="49"/>
                    <a:pt x="36" y="49"/>
                    <a:pt x="36" y="49"/>
                  </a:cubicBezTo>
                  <a:cubicBezTo>
                    <a:pt x="36" y="49"/>
                    <a:pt x="45" y="53"/>
                    <a:pt x="47" y="52"/>
                  </a:cubicBezTo>
                  <a:cubicBezTo>
                    <a:pt x="49" y="52"/>
                    <a:pt x="52" y="41"/>
                    <a:pt x="52" y="41"/>
                  </a:cubicBezTo>
                  <a:cubicBezTo>
                    <a:pt x="52" y="41"/>
                    <a:pt x="43" y="17"/>
                    <a:pt x="42" y="14"/>
                  </a:cubicBezTo>
                  <a:cubicBezTo>
                    <a:pt x="40" y="10"/>
                    <a:pt x="29" y="0"/>
                    <a:pt x="29" y="0"/>
                  </a:cubicBezTo>
                  <a:cubicBezTo>
                    <a:pt x="13" y="27"/>
                    <a:pt x="13" y="27"/>
                    <a:pt x="13" y="27"/>
                  </a:cubicBezTo>
                  <a:lnTo>
                    <a:pt x="0"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422" name="Freeform 219"/>
            <p:cNvSpPr>
              <a:spLocks/>
            </p:cNvSpPr>
            <p:nvPr/>
          </p:nvSpPr>
          <p:spPr bwMode="auto">
            <a:xfrm>
              <a:off x="-1182687" y="3812759"/>
              <a:ext cx="98425" cy="52388"/>
            </a:xfrm>
            <a:custGeom>
              <a:avLst/>
              <a:gdLst>
                <a:gd name="T0" fmla="*/ 2 w 26"/>
                <a:gd name="T1" fmla="*/ 9 h 14"/>
                <a:gd name="T2" fmla="*/ 8 w 26"/>
                <a:gd name="T3" fmla="*/ 10 h 14"/>
                <a:gd name="T4" fmla="*/ 15 w 26"/>
                <a:gd name="T5" fmla="*/ 13 h 14"/>
                <a:gd name="T6" fmla="*/ 26 w 26"/>
                <a:gd name="T7" fmla="*/ 13 h 14"/>
                <a:gd name="T8" fmla="*/ 19 w 26"/>
                <a:gd name="T9" fmla="*/ 9 h 14"/>
                <a:gd name="T10" fmla="*/ 14 w 26"/>
                <a:gd name="T11" fmla="*/ 3 h 14"/>
                <a:gd name="T12" fmla="*/ 10 w 26"/>
                <a:gd name="T13" fmla="*/ 0 h 14"/>
                <a:gd name="T14" fmla="*/ 3 w 26"/>
                <a:gd name="T15" fmla="*/ 1 h 14"/>
                <a:gd name="T16" fmla="*/ 2 w 26"/>
                <a:gd name="T17"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14">
                  <a:moveTo>
                    <a:pt x="2" y="9"/>
                  </a:moveTo>
                  <a:cubicBezTo>
                    <a:pt x="2" y="9"/>
                    <a:pt x="6" y="11"/>
                    <a:pt x="8" y="10"/>
                  </a:cubicBezTo>
                  <a:cubicBezTo>
                    <a:pt x="9" y="10"/>
                    <a:pt x="13" y="13"/>
                    <a:pt x="15" y="13"/>
                  </a:cubicBezTo>
                  <a:cubicBezTo>
                    <a:pt x="16" y="14"/>
                    <a:pt x="25" y="14"/>
                    <a:pt x="26" y="13"/>
                  </a:cubicBezTo>
                  <a:cubicBezTo>
                    <a:pt x="26" y="13"/>
                    <a:pt x="25" y="11"/>
                    <a:pt x="19" y="9"/>
                  </a:cubicBezTo>
                  <a:cubicBezTo>
                    <a:pt x="19" y="9"/>
                    <a:pt x="14" y="4"/>
                    <a:pt x="14" y="3"/>
                  </a:cubicBezTo>
                  <a:cubicBezTo>
                    <a:pt x="13" y="1"/>
                    <a:pt x="10" y="0"/>
                    <a:pt x="10" y="0"/>
                  </a:cubicBezTo>
                  <a:cubicBezTo>
                    <a:pt x="3" y="1"/>
                    <a:pt x="3" y="1"/>
                    <a:pt x="3" y="1"/>
                  </a:cubicBezTo>
                  <a:cubicBezTo>
                    <a:pt x="3" y="1"/>
                    <a:pt x="0" y="6"/>
                    <a:pt x="2"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423" name="Freeform 220"/>
            <p:cNvSpPr>
              <a:spLocks/>
            </p:cNvSpPr>
            <p:nvPr/>
          </p:nvSpPr>
          <p:spPr bwMode="auto">
            <a:xfrm>
              <a:off x="-1227137" y="3850859"/>
              <a:ext cx="52388" cy="44450"/>
            </a:xfrm>
            <a:custGeom>
              <a:avLst/>
              <a:gdLst>
                <a:gd name="T0" fmla="*/ 3 w 14"/>
                <a:gd name="T1" fmla="*/ 10 h 12"/>
                <a:gd name="T2" fmla="*/ 10 w 14"/>
                <a:gd name="T3" fmla="*/ 12 h 12"/>
                <a:gd name="T4" fmla="*/ 13 w 14"/>
                <a:gd name="T5" fmla="*/ 6 h 12"/>
                <a:gd name="T6" fmla="*/ 11 w 14"/>
                <a:gd name="T7" fmla="*/ 0 h 12"/>
                <a:gd name="T8" fmla="*/ 6 w 14"/>
                <a:gd name="T9" fmla="*/ 0 h 12"/>
                <a:gd name="T10" fmla="*/ 2 w 14"/>
                <a:gd name="T11" fmla="*/ 6 h 12"/>
                <a:gd name="T12" fmla="*/ 3 w 14"/>
                <a:gd name="T13" fmla="*/ 10 h 12"/>
              </a:gdLst>
              <a:ahLst/>
              <a:cxnLst>
                <a:cxn ang="0">
                  <a:pos x="T0" y="T1"/>
                </a:cxn>
                <a:cxn ang="0">
                  <a:pos x="T2" y="T3"/>
                </a:cxn>
                <a:cxn ang="0">
                  <a:pos x="T4" y="T5"/>
                </a:cxn>
                <a:cxn ang="0">
                  <a:pos x="T6" y="T7"/>
                </a:cxn>
                <a:cxn ang="0">
                  <a:pos x="T8" y="T9"/>
                </a:cxn>
                <a:cxn ang="0">
                  <a:pos x="T10" y="T11"/>
                </a:cxn>
                <a:cxn ang="0">
                  <a:pos x="T12" y="T13"/>
                </a:cxn>
              </a:cxnLst>
              <a:rect l="0" t="0" r="r" b="b"/>
              <a:pathLst>
                <a:path w="14" h="12">
                  <a:moveTo>
                    <a:pt x="3" y="10"/>
                  </a:moveTo>
                  <a:cubicBezTo>
                    <a:pt x="3" y="10"/>
                    <a:pt x="9" y="12"/>
                    <a:pt x="10" y="12"/>
                  </a:cubicBezTo>
                  <a:cubicBezTo>
                    <a:pt x="11" y="11"/>
                    <a:pt x="14" y="8"/>
                    <a:pt x="13" y="6"/>
                  </a:cubicBezTo>
                  <a:cubicBezTo>
                    <a:pt x="12" y="3"/>
                    <a:pt x="11" y="0"/>
                    <a:pt x="11" y="0"/>
                  </a:cubicBezTo>
                  <a:cubicBezTo>
                    <a:pt x="6" y="0"/>
                    <a:pt x="6" y="0"/>
                    <a:pt x="6" y="0"/>
                  </a:cubicBezTo>
                  <a:cubicBezTo>
                    <a:pt x="6" y="0"/>
                    <a:pt x="2" y="2"/>
                    <a:pt x="2" y="6"/>
                  </a:cubicBezTo>
                  <a:cubicBezTo>
                    <a:pt x="2" y="6"/>
                    <a:pt x="0" y="9"/>
                    <a:pt x="3"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424" name="Freeform 221"/>
            <p:cNvSpPr>
              <a:spLocks/>
            </p:cNvSpPr>
            <p:nvPr/>
          </p:nvSpPr>
          <p:spPr bwMode="auto">
            <a:xfrm>
              <a:off x="-1177925" y="3501609"/>
              <a:ext cx="82550" cy="333375"/>
            </a:xfrm>
            <a:custGeom>
              <a:avLst/>
              <a:gdLst>
                <a:gd name="T0" fmla="*/ 7 w 22"/>
                <a:gd name="T1" fmla="*/ 87 h 89"/>
                <a:gd name="T2" fmla="*/ 15 w 22"/>
                <a:gd name="T3" fmla="*/ 83 h 89"/>
                <a:gd name="T4" fmla="*/ 15 w 22"/>
                <a:gd name="T5" fmla="*/ 72 h 89"/>
                <a:gd name="T6" fmla="*/ 21 w 22"/>
                <a:gd name="T7" fmla="*/ 51 h 89"/>
                <a:gd name="T8" fmla="*/ 21 w 22"/>
                <a:gd name="T9" fmla="*/ 5 h 89"/>
                <a:gd name="T10" fmla="*/ 22 w 22"/>
                <a:gd name="T11" fmla="*/ 0 h 89"/>
                <a:gd name="T12" fmla="*/ 12 w 22"/>
                <a:gd name="T13" fmla="*/ 3 h 89"/>
                <a:gd name="T14" fmla="*/ 3 w 22"/>
                <a:gd name="T15" fmla="*/ 28 h 89"/>
                <a:gd name="T16" fmla="*/ 5 w 22"/>
                <a:gd name="T17" fmla="*/ 46 h 89"/>
                <a:gd name="T18" fmla="*/ 4 w 22"/>
                <a:gd name="T19" fmla="*/ 49 h 89"/>
                <a:gd name="T20" fmla="*/ 4 w 22"/>
                <a:gd name="T21" fmla="*/ 75 h 89"/>
                <a:gd name="T22" fmla="*/ 3 w 22"/>
                <a:gd name="T23" fmla="*/ 77 h 89"/>
                <a:gd name="T24" fmla="*/ 0 w 22"/>
                <a:gd name="T25" fmla="*/ 86 h 89"/>
                <a:gd name="T26" fmla="*/ 1 w 22"/>
                <a:gd name="T27" fmla="*/ 87 h 89"/>
                <a:gd name="T28" fmla="*/ 7 w 22"/>
                <a:gd name="T29" fmla="*/ 87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 h="89">
                  <a:moveTo>
                    <a:pt x="7" y="87"/>
                  </a:moveTo>
                  <a:cubicBezTo>
                    <a:pt x="9" y="87"/>
                    <a:pt x="13" y="86"/>
                    <a:pt x="15" y="83"/>
                  </a:cubicBezTo>
                  <a:cubicBezTo>
                    <a:pt x="15" y="83"/>
                    <a:pt x="14" y="75"/>
                    <a:pt x="15" y="72"/>
                  </a:cubicBezTo>
                  <a:cubicBezTo>
                    <a:pt x="15" y="70"/>
                    <a:pt x="20" y="54"/>
                    <a:pt x="21" y="51"/>
                  </a:cubicBezTo>
                  <a:cubicBezTo>
                    <a:pt x="22" y="49"/>
                    <a:pt x="22" y="11"/>
                    <a:pt x="21" y="5"/>
                  </a:cubicBezTo>
                  <a:cubicBezTo>
                    <a:pt x="22" y="0"/>
                    <a:pt x="22" y="0"/>
                    <a:pt x="22" y="0"/>
                  </a:cubicBezTo>
                  <a:cubicBezTo>
                    <a:pt x="12" y="3"/>
                    <a:pt x="12" y="3"/>
                    <a:pt x="12" y="3"/>
                  </a:cubicBezTo>
                  <a:cubicBezTo>
                    <a:pt x="3" y="28"/>
                    <a:pt x="3" y="28"/>
                    <a:pt x="3" y="28"/>
                  </a:cubicBezTo>
                  <a:cubicBezTo>
                    <a:pt x="3" y="28"/>
                    <a:pt x="5" y="44"/>
                    <a:pt x="5" y="46"/>
                  </a:cubicBezTo>
                  <a:cubicBezTo>
                    <a:pt x="5" y="46"/>
                    <a:pt x="4" y="48"/>
                    <a:pt x="4" y="49"/>
                  </a:cubicBezTo>
                  <a:cubicBezTo>
                    <a:pt x="4" y="49"/>
                    <a:pt x="5" y="74"/>
                    <a:pt x="4" y="75"/>
                  </a:cubicBezTo>
                  <a:cubicBezTo>
                    <a:pt x="4" y="75"/>
                    <a:pt x="4" y="76"/>
                    <a:pt x="3" y="77"/>
                  </a:cubicBezTo>
                  <a:cubicBezTo>
                    <a:pt x="3" y="77"/>
                    <a:pt x="0" y="83"/>
                    <a:pt x="0" y="86"/>
                  </a:cubicBezTo>
                  <a:cubicBezTo>
                    <a:pt x="0" y="86"/>
                    <a:pt x="1" y="87"/>
                    <a:pt x="1" y="87"/>
                  </a:cubicBezTo>
                  <a:cubicBezTo>
                    <a:pt x="3" y="89"/>
                    <a:pt x="5" y="87"/>
                    <a:pt x="7" y="87"/>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425" name="Freeform 222"/>
            <p:cNvSpPr>
              <a:spLocks/>
            </p:cNvSpPr>
            <p:nvPr/>
          </p:nvSpPr>
          <p:spPr bwMode="auto">
            <a:xfrm>
              <a:off x="-1177925" y="3501609"/>
              <a:ext cx="82550" cy="333375"/>
            </a:xfrm>
            <a:custGeom>
              <a:avLst/>
              <a:gdLst>
                <a:gd name="T0" fmla="*/ 12 w 22"/>
                <a:gd name="T1" fmla="*/ 3 h 89"/>
                <a:gd name="T2" fmla="*/ 3 w 22"/>
                <a:gd name="T3" fmla="*/ 28 h 89"/>
                <a:gd name="T4" fmla="*/ 5 w 22"/>
                <a:gd name="T5" fmla="*/ 46 h 89"/>
                <a:gd name="T6" fmla="*/ 4 w 22"/>
                <a:gd name="T7" fmla="*/ 49 h 89"/>
                <a:gd name="T8" fmla="*/ 4 w 22"/>
                <a:gd name="T9" fmla="*/ 75 h 89"/>
                <a:gd name="T10" fmla="*/ 3 w 22"/>
                <a:gd name="T11" fmla="*/ 77 h 89"/>
                <a:gd name="T12" fmla="*/ 0 w 22"/>
                <a:gd name="T13" fmla="*/ 86 h 89"/>
                <a:gd name="T14" fmla="*/ 1 w 22"/>
                <a:gd name="T15" fmla="*/ 87 h 89"/>
                <a:gd name="T16" fmla="*/ 7 w 22"/>
                <a:gd name="T17" fmla="*/ 87 h 89"/>
                <a:gd name="T18" fmla="*/ 8 w 22"/>
                <a:gd name="T19" fmla="*/ 87 h 89"/>
                <a:gd name="T20" fmla="*/ 11 w 22"/>
                <a:gd name="T21" fmla="*/ 80 h 89"/>
                <a:gd name="T22" fmla="*/ 14 w 22"/>
                <a:gd name="T23" fmla="*/ 72 h 89"/>
                <a:gd name="T24" fmla="*/ 18 w 22"/>
                <a:gd name="T25" fmla="*/ 57 h 89"/>
                <a:gd name="T26" fmla="*/ 11 w 22"/>
                <a:gd name="T27" fmla="*/ 68 h 89"/>
                <a:gd name="T28" fmla="*/ 18 w 22"/>
                <a:gd name="T29" fmla="*/ 53 h 89"/>
                <a:gd name="T30" fmla="*/ 11 w 22"/>
                <a:gd name="T31" fmla="*/ 62 h 89"/>
                <a:gd name="T32" fmla="*/ 9 w 22"/>
                <a:gd name="T33" fmla="*/ 58 h 89"/>
                <a:gd name="T34" fmla="*/ 16 w 22"/>
                <a:gd name="T35" fmla="*/ 44 h 89"/>
                <a:gd name="T36" fmla="*/ 8 w 22"/>
                <a:gd name="T37" fmla="*/ 54 h 89"/>
                <a:gd name="T38" fmla="*/ 9 w 22"/>
                <a:gd name="T39" fmla="*/ 45 h 89"/>
                <a:gd name="T40" fmla="*/ 12 w 22"/>
                <a:gd name="T41" fmla="*/ 37 h 89"/>
                <a:gd name="T42" fmla="*/ 8 w 22"/>
                <a:gd name="T43" fmla="*/ 37 h 89"/>
                <a:gd name="T44" fmla="*/ 12 w 22"/>
                <a:gd name="T45" fmla="*/ 28 h 89"/>
                <a:gd name="T46" fmla="*/ 21 w 22"/>
                <a:gd name="T47" fmla="*/ 9 h 89"/>
                <a:gd name="T48" fmla="*/ 21 w 22"/>
                <a:gd name="T49" fmla="*/ 5 h 89"/>
                <a:gd name="T50" fmla="*/ 22 w 22"/>
                <a:gd name="T51" fmla="*/ 0 h 89"/>
                <a:gd name="T52" fmla="*/ 12 w 22"/>
                <a:gd name="T53" fmla="*/ 3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 h="89">
                  <a:moveTo>
                    <a:pt x="12" y="3"/>
                  </a:moveTo>
                  <a:cubicBezTo>
                    <a:pt x="3" y="28"/>
                    <a:pt x="3" y="28"/>
                    <a:pt x="3" y="28"/>
                  </a:cubicBezTo>
                  <a:cubicBezTo>
                    <a:pt x="3" y="28"/>
                    <a:pt x="5" y="44"/>
                    <a:pt x="5" y="46"/>
                  </a:cubicBezTo>
                  <a:cubicBezTo>
                    <a:pt x="5" y="46"/>
                    <a:pt x="4" y="48"/>
                    <a:pt x="4" y="49"/>
                  </a:cubicBezTo>
                  <a:cubicBezTo>
                    <a:pt x="4" y="49"/>
                    <a:pt x="5" y="74"/>
                    <a:pt x="4" y="75"/>
                  </a:cubicBezTo>
                  <a:cubicBezTo>
                    <a:pt x="4" y="75"/>
                    <a:pt x="4" y="76"/>
                    <a:pt x="3" y="77"/>
                  </a:cubicBezTo>
                  <a:cubicBezTo>
                    <a:pt x="3" y="77"/>
                    <a:pt x="0" y="83"/>
                    <a:pt x="0" y="86"/>
                  </a:cubicBezTo>
                  <a:cubicBezTo>
                    <a:pt x="0" y="86"/>
                    <a:pt x="1" y="87"/>
                    <a:pt x="1" y="87"/>
                  </a:cubicBezTo>
                  <a:cubicBezTo>
                    <a:pt x="3" y="89"/>
                    <a:pt x="5" y="87"/>
                    <a:pt x="7" y="87"/>
                  </a:cubicBezTo>
                  <a:cubicBezTo>
                    <a:pt x="7" y="87"/>
                    <a:pt x="7" y="87"/>
                    <a:pt x="8" y="87"/>
                  </a:cubicBezTo>
                  <a:cubicBezTo>
                    <a:pt x="9" y="84"/>
                    <a:pt x="10" y="81"/>
                    <a:pt x="11" y="80"/>
                  </a:cubicBezTo>
                  <a:cubicBezTo>
                    <a:pt x="13" y="78"/>
                    <a:pt x="14" y="74"/>
                    <a:pt x="14" y="72"/>
                  </a:cubicBezTo>
                  <a:cubicBezTo>
                    <a:pt x="13" y="70"/>
                    <a:pt x="18" y="57"/>
                    <a:pt x="18" y="57"/>
                  </a:cubicBezTo>
                  <a:cubicBezTo>
                    <a:pt x="11" y="68"/>
                    <a:pt x="11" y="68"/>
                    <a:pt x="11" y="68"/>
                  </a:cubicBezTo>
                  <a:cubicBezTo>
                    <a:pt x="18" y="53"/>
                    <a:pt x="18" y="53"/>
                    <a:pt x="18" y="53"/>
                  </a:cubicBezTo>
                  <a:cubicBezTo>
                    <a:pt x="11" y="62"/>
                    <a:pt x="11" y="62"/>
                    <a:pt x="11" y="62"/>
                  </a:cubicBezTo>
                  <a:cubicBezTo>
                    <a:pt x="11" y="62"/>
                    <a:pt x="8" y="61"/>
                    <a:pt x="9" y="58"/>
                  </a:cubicBezTo>
                  <a:cubicBezTo>
                    <a:pt x="10" y="56"/>
                    <a:pt x="14" y="49"/>
                    <a:pt x="16" y="44"/>
                  </a:cubicBezTo>
                  <a:cubicBezTo>
                    <a:pt x="13" y="49"/>
                    <a:pt x="8" y="54"/>
                    <a:pt x="8" y="54"/>
                  </a:cubicBezTo>
                  <a:cubicBezTo>
                    <a:pt x="8" y="54"/>
                    <a:pt x="9" y="46"/>
                    <a:pt x="9" y="45"/>
                  </a:cubicBezTo>
                  <a:cubicBezTo>
                    <a:pt x="9" y="45"/>
                    <a:pt x="12" y="37"/>
                    <a:pt x="12" y="37"/>
                  </a:cubicBezTo>
                  <a:cubicBezTo>
                    <a:pt x="8" y="37"/>
                    <a:pt x="8" y="37"/>
                    <a:pt x="8" y="37"/>
                  </a:cubicBezTo>
                  <a:cubicBezTo>
                    <a:pt x="8" y="37"/>
                    <a:pt x="13" y="31"/>
                    <a:pt x="12" y="28"/>
                  </a:cubicBezTo>
                  <a:cubicBezTo>
                    <a:pt x="12" y="27"/>
                    <a:pt x="18" y="16"/>
                    <a:pt x="21" y="9"/>
                  </a:cubicBezTo>
                  <a:cubicBezTo>
                    <a:pt x="21" y="7"/>
                    <a:pt x="21" y="6"/>
                    <a:pt x="21" y="5"/>
                  </a:cubicBezTo>
                  <a:cubicBezTo>
                    <a:pt x="22" y="0"/>
                    <a:pt x="22" y="0"/>
                    <a:pt x="22" y="0"/>
                  </a:cubicBezTo>
                  <a:lnTo>
                    <a:pt x="12"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426" name="Freeform 223"/>
            <p:cNvSpPr>
              <a:spLocks/>
            </p:cNvSpPr>
            <p:nvPr/>
          </p:nvSpPr>
          <p:spPr bwMode="auto">
            <a:xfrm>
              <a:off x="-1114425" y="3647659"/>
              <a:ext cx="11113" cy="15875"/>
            </a:xfrm>
            <a:custGeom>
              <a:avLst/>
              <a:gdLst>
                <a:gd name="T0" fmla="*/ 0 w 3"/>
                <a:gd name="T1" fmla="*/ 4 h 4"/>
                <a:gd name="T2" fmla="*/ 2 w 3"/>
                <a:gd name="T3" fmla="*/ 0 h 4"/>
                <a:gd name="T4" fmla="*/ 0 w 3"/>
                <a:gd name="T5" fmla="*/ 4 h 4"/>
              </a:gdLst>
              <a:ahLst/>
              <a:cxnLst>
                <a:cxn ang="0">
                  <a:pos x="T0" y="T1"/>
                </a:cxn>
                <a:cxn ang="0">
                  <a:pos x="T2" y="T3"/>
                </a:cxn>
                <a:cxn ang="0">
                  <a:pos x="T4" y="T5"/>
                </a:cxn>
              </a:cxnLst>
              <a:rect l="0" t="0" r="r" b="b"/>
              <a:pathLst>
                <a:path w="3" h="4">
                  <a:moveTo>
                    <a:pt x="0" y="4"/>
                  </a:moveTo>
                  <a:cubicBezTo>
                    <a:pt x="1" y="3"/>
                    <a:pt x="1" y="0"/>
                    <a:pt x="2" y="0"/>
                  </a:cubicBezTo>
                  <a:cubicBezTo>
                    <a:pt x="2" y="0"/>
                    <a:pt x="3" y="1"/>
                    <a:pt x="0"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427" name="Freeform 224"/>
            <p:cNvSpPr>
              <a:spLocks/>
            </p:cNvSpPr>
            <p:nvPr/>
          </p:nvSpPr>
          <p:spPr bwMode="auto">
            <a:xfrm>
              <a:off x="-1230312" y="3498434"/>
              <a:ext cx="119063" cy="371475"/>
            </a:xfrm>
            <a:custGeom>
              <a:avLst/>
              <a:gdLst>
                <a:gd name="T0" fmla="*/ 8 w 32"/>
                <a:gd name="T1" fmla="*/ 98 h 99"/>
                <a:gd name="T2" fmla="*/ 16 w 32"/>
                <a:gd name="T3" fmla="*/ 95 h 99"/>
                <a:gd name="T4" fmla="*/ 14 w 32"/>
                <a:gd name="T5" fmla="*/ 89 h 99"/>
                <a:gd name="T6" fmla="*/ 13 w 32"/>
                <a:gd name="T7" fmla="*/ 82 h 99"/>
                <a:gd name="T8" fmla="*/ 17 w 32"/>
                <a:gd name="T9" fmla="*/ 58 h 99"/>
                <a:gd name="T10" fmla="*/ 19 w 32"/>
                <a:gd name="T11" fmla="*/ 44 h 99"/>
                <a:gd name="T12" fmla="*/ 25 w 32"/>
                <a:gd name="T13" fmla="*/ 27 h 99"/>
                <a:gd name="T14" fmla="*/ 32 w 32"/>
                <a:gd name="T15" fmla="*/ 8 h 99"/>
                <a:gd name="T16" fmla="*/ 30 w 32"/>
                <a:gd name="T17" fmla="*/ 1 h 99"/>
                <a:gd name="T18" fmla="*/ 5 w 32"/>
                <a:gd name="T19" fmla="*/ 0 h 99"/>
                <a:gd name="T20" fmla="*/ 2 w 32"/>
                <a:gd name="T21" fmla="*/ 20 h 99"/>
                <a:gd name="T22" fmla="*/ 4 w 32"/>
                <a:gd name="T23" fmla="*/ 33 h 99"/>
                <a:gd name="T24" fmla="*/ 4 w 32"/>
                <a:gd name="T25" fmla="*/ 49 h 99"/>
                <a:gd name="T26" fmla="*/ 0 w 32"/>
                <a:gd name="T27" fmla="*/ 86 h 99"/>
                <a:gd name="T28" fmla="*/ 2 w 32"/>
                <a:gd name="T29" fmla="*/ 91 h 99"/>
                <a:gd name="T30" fmla="*/ 1 w 32"/>
                <a:gd name="T31" fmla="*/ 94 h 99"/>
                <a:gd name="T32" fmla="*/ 8 w 32"/>
                <a:gd name="T33" fmla="*/ 9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99">
                  <a:moveTo>
                    <a:pt x="8" y="98"/>
                  </a:moveTo>
                  <a:cubicBezTo>
                    <a:pt x="10" y="99"/>
                    <a:pt x="15" y="97"/>
                    <a:pt x="16" y="95"/>
                  </a:cubicBezTo>
                  <a:cubicBezTo>
                    <a:pt x="17" y="94"/>
                    <a:pt x="17" y="91"/>
                    <a:pt x="14" y="89"/>
                  </a:cubicBezTo>
                  <a:cubicBezTo>
                    <a:pt x="12" y="87"/>
                    <a:pt x="13" y="82"/>
                    <a:pt x="13" y="82"/>
                  </a:cubicBezTo>
                  <a:cubicBezTo>
                    <a:pt x="12" y="82"/>
                    <a:pt x="17" y="61"/>
                    <a:pt x="17" y="58"/>
                  </a:cubicBezTo>
                  <a:cubicBezTo>
                    <a:pt x="16" y="55"/>
                    <a:pt x="19" y="46"/>
                    <a:pt x="19" y="44"/>
                  </a:cubicBezTo>
                  <a:cubicBezTo>
                    <a:pt x="19" y="43"/>
                    <a:pt x="24" y="29"/>
                    <a:pt x="25" y="27"/>
                  </a:cubicBezTo>
                  <a:cubicBezTo>
                    <a:pt x="26" y="26"/>
                    <a:pt x="31" y="11"/>
                    <a:pt x="32" y="8"/>
                  </a:cubicBezTo>
                  <a:cubicBezTo>
                    <a:pt x="32" y="4"/>
                    <a:pt x="30" y="1"/>
                    <a:pt x="30" y="1"/>
                  </a:cubicBezTo>
                  <a:cubicBezTo>
                    <a:pt x="5" y="0"/>
                    <a:pt x="5" y="0"/>
                    <a:pt x="5" y="0"/>
                  </a:cubicBezTo>
                  <a:cubicBezTo>
                    <a:pt x="5" y="0"/>
                    <a:pt x="1" y="15"/>
                    <a:pt x="2" y="20"/>
                  </a:cubicBezTo>
                  <a:cubicBezTo>
                    <a:pt x="4" y="24"/>
                    <a:pt x="4" y="31"/>
                    <a:pt x="4" y="33"/>
                  </a:cubicBezTo>
                  <a:cubicBezTo>
                    <a:pt x="3" y="35"/>
                    <a:pt x="4" y="43"/>
                    <a:pt x="4" y="49"/>
                  </a:cubicBezTo>
                  <a:cubicBezTo>
                    <a:pt x="3" y="55"/>
                    <a:pt x="0" y="84"/>
                    <a:pt x="0" y="86"/>
                  </a:cubicBezTo>
                  <a:cubicBezTo>
                    <a:pt x="1" y="88"/>
                    <a:pt x="2" y="91"/>
                    <a:pt x="2" y="91"/>
                  </a:cubicBezTo>
                  <a:cubicBezTo>
                    <a:pt x="1" y="94"/>
                    <a:pt x="1" y="94"/>
                    <a:pt x="1" y="94"/>
                  </a:cubicBezTo>
                  <a:cubicBezTo>
                    <a:pt x="1" y="94"/>
                    <a:pt x="3" y="96"/>
                    <a:pt x="8" y="98"/>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428" name="Freeform 225"/>
            <p:cNvSpPr>
              <a:spLocks/>
            </p:cNvSpPr>
            <p:nvPr/>
          </p:nvSpPr>
          <p:spPr bwMode="auto">
            <a:xfrm>
              <a:off x="-1223962" y="3482559"/>
              <a:ext cx="128588" cy="38100"/>
            </a:xfrm>
            <a:custGeom>
              <a:avLst/>
              <a:gdLst>
                <a:gd name="T0" fmla="*/ 0 w 34"/>
                <a:gd name="T1" fmla="*/ 10 h 10"/>
                <a:gd name="T2" fmla="*/ 12 w 34"/>
                <a:gd name="T3" fmla="*/ 10 h 10"/>
                <a:gd name="T4" fmla="*/ 26 w 34"/>
                <a:gd name="T5" fmla="*/ 9 h 10"/>
                <a:gd name="T6" fmla="*/ 34 w 34"/>
                <a:gd name="T7" fmla="*/ 7 h 10"/>
                <a:gd name="T8" fmla="*/ 32 w 34"/>
                <a:gd name="T9" fmla="*/ 0 h 10"/>
                <a:gd name="T10" fmla="*/ 27 w 34"/>
                <a:gd name="T11" fmla="*/ 4 h 10"/>
                <a:gd name="T12" fmla="*/ 4 w 34"/>
                <a:gd name="T13" fmla="*/ 2 h 10"/>
                <a:gd name="T14" fmla="*/ 0 w 34"/>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10">
                  <a:moveTo>
                    <a:pt x="0" y="10"/>
                  </a:moveTo>
                  <a:cubicBezTo>
                    <a:pt x="0" y="10"/>
                    <a:pt x="11" y="9"/>
                    <a:pt x="12" y="10"/>
                  </a:cubicBezTo>
                  <a:cubicBezTo>
                    <a:pt x="14" y="10"/>
                    <a:pt x="26" y="9"/>
                    <a:pt x="26" y="9"/>
                  </a:cubicBezTo>
                  <a:cubicBezTo>
                    <a:pt x="26" y="9"/>
                    <a:pt x="32" y="8"/>
                    <a:pt x="34" y="7"/>
                  </a:cubicBezTo>
                  <a:cubicBezTo>
                    <a:pt x="34" y="7"/>
                    <a:pt x="34" y="1"/>
                    <a:pt x="32" y="0"/>
                  </a:cubicBezTo>
                  <a:cubicBezTo>
                    <a:pt x="32" y="0"/>
                    <a:pt x="30" y="3"/>
                    <a:pt x="27" y="4"/>
                  </a:cubicBezTo>
                  <a:cubicBezTo>
                    <a:pt x="27" y="4"/>
                    <a:pt x="6" y="3"/>
                    <a:pt x="4" y="2"/>
                  </a:cubicBezTo>
                  <a:cubicBezTo>
                    <a:pt x="4" y="2"/>
                    <a:pt x="2" y="3"/>
                    <a:pt x="0"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429" name="Freeform 226"/>
            <p:cNvSpPr>
              <a:spLocks/>
            </p:cNvSpPr>
            <p:nvPr/>
          </p:nvSpPr>
          <p:spPr bwMode="auto">
            <a:xfrm>
              <a:off x="-1009650" y="3257134"/>
              <a:ext cx="55563" cy="57150"/>
            </a:xfrm>
            <a:custGeom>
              <a:avLst/>
              <a:gdLst>
                <a:gd name="T0" fmla="*/ 4 w 15"/>
                <a:gd name="T1" fmla="*/ 15 h 15"/>
                <a:gd name="T2" fmla="*/ 10 w 15"/>
                <a:gd name="T3" fmla="*/ 12 h 15"/>
                <a:gd name="T4" fmla="*/ 13 w 15"/>
                <a:gd name="T5" fmla="*/ 3 h 15"/>
                <a:gd name="T6" fmla="*/ 14 w 15"/>
                <a:gd name="T7" fmla="*/ 1 h 15"/>
                <a:gd name="T8" fmla="*/ 11 w 15"/>
                <a:gd name="T9" fmla="*/ 1 h 15"/>
                <a:gd name="T10" fmla="*/ 8 w 15"/>
                <a:gd name="T11" fmla="*/ 3 h 15"/>
                <a:gd name="T12" fmla="*/ 4 w 15"/>
                <a:gd name="T13" fmla="*/ 6 h 15"/>
                <a:gd name="T14" fmla="*/ 4 w 15"/>
                <a:gd name="T15" fmla="*/ 2 h 15"/>
                <a:gd name="T16" fmla="*/ 2 w 15"/>
                <a:gd name="T17" fmla="*/ 5 h 15"/>
                <a:gd name="T18" fmla="*/ 1 w 15"/>
                <a:gd name="T19" fmla="*/ 8 h 15"/>
                <a:gd name="T20" fmla="*/ 1 w 15"/>
                <a:gd name="T21" fmla="*/ 10 h 15"/>
                <a:gd name="T22" fmla="*/ 4 w 15"/>
                <a:gd name="T23"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5">
                  <a:moveTo>
                    <a:pt x="4" y="15"/>
                  </a:moveTo>
                  <a:cubicBezTo>
                    <a:pt x="4" y="15"/>
                    <a:pt x="8" y="14"/>
                    <a:pt x="10" y="12"/>
                  </a:cubicBezTo>
                  <a:cubicBezTo>
                    <a:pt x="10" y="12"/>
                    <a:pt x="14" y="5"/>
                    <a:pt x="13" y="3"/>
                  </a:cubicBezTo>
                  <a:cubicBezTo>
                    <a:pt x="13" y="3"/>
                    <a:pt x="15" y="1"/>
                    <a:pt x="14" y="1"/>
                  </a:cubicBezTo>
                  <a:cubicBezTo>
                    <a:pt x="14" y="1"/>
                    <a:pt x="12" y="0"/>
                    <a:pt x="11" y="1"/>
                  </a:cubicBezTo>
                  <a:cubicBezTo>
                    <a:pt x="11" y="1"/>
                    <a:pt x="10" y="0"/>
                    <a:pt x="8" y="3"/>
                  </a:cubicBezTo>
                  <a:cubicBezTo>
                    <a:pt x="4" y="6"/>
                    <a:pt x="4" y="6"/>
                    <a:pt x="4" y="6"/>
                  </a:cubicBezTo>
                  <a:cubicBezTo>
                    <a:pt x="4" y="6"/>
                    <a:pt x="6" y="3"/>
                    <a:pt x="4" y="2"/>
                  </a:cubicBezTo>
                  <a:cubicBezTo>
                    <a:pt x="2" y="5"/>
                    <a:pt x="2" y="5"/>
                    <a:pt x="2" y="5"/>
                  </a:cubicBezTo>
                  <a:cubicBezTo>
                    <a:pt x="2" y="5"/>
                    <a:pt x="0" y="5"/>
                    <a:pt x="1" y="8"/>
                  </a:cubicBezTo>
                  <a:cubicBezTo>
                    <a:pt x="2" y="10"/>
                    <a:pt x="1" y="10"/>
                    <a:pt x="1" y="10"/>
                  </a:cubicBezTo>
                  <a:cubicBezTo>
                    <a:pt x="1" y="10"/>
                    <a:pt x="3" y="15"/>
                    <a:pt x="4" y="15"/>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430" name="Freeform 227"/>
            <p:cNvSpPr>
              <a:spLocks/>
            </p:cNvSpPr>
            <p:nvPr/>
          </p:nvSpPr>
          <p:spPr bwMode="auto">
            <a:xfrm>
              <a:off x="-1230312" y="3498434"/>
              <a:ext cx="58738" cy="366713"/>
            </a:xfrm>
            <a:custGeom>
              <a:avLst/>
              <a:gdLst>
                <a:gd name="T0" fmla="*/ 5 w 16"/>
                <a:gd name="T1" fmla="*/ 0 h 98"/>
                <a:gd name="T2" fmla="*/ 2 w 16"/>
                <a:gd name="T3" fmla="*/ 20 h 98"/>
                <a:gd name="T4" fmla="*/ 4 w 16"/>
                <a:gd name="T5" fmla="*/ 33 h 98"/>
                <a:gd name="T6" fmla="*/ 4 w 16"/>
                <a:gd name="T7" fmla="*/ 49 h 98"/>
                <a:gd name="T8" fmla="*/ 0 w 16"/>
                <a:gd name="T9" fmla="*/ 86 h 98"/>
                <a:gd name="T10" fmla="*/ 2 w 16"/>
                <a:gd name="T11" fmla="*/ 91 h 98"/>
                <a:gd name="T12" fmla="*/ 1 w 16"/>
                <a:gd name="T13" fmla="*/ 94 h 98"/>
                <a:gd name="T14" fmla="*/ 8 w 16"/>
                <a:gd name="T15" fmla="*/ 98 h 98"/>
                <a:gd name="T16" fmla="*/ 11 w 16"/>
                <a:gd name="T17" fmla="*/ 98 h 98"/>
                <a:gd name="T18" fmla="*/ 11 w 16"/>
                <a:gd name="T19" fmla="*/ 94 h 98"/>
                <a:gd name="T20" fmla="*/ 6 w 16"/>
                <a:gd name="T21" fmla="*/ 92 h 98"/>
                <a:gd name="T22" fmla="*/ 11 w 16"/>
                <a:gd name="T23" fmla="*/ 89 h 98"/>
                <a:gd name="T24" fmla="*/ 11 w 16"/>
                <a:gd name="T25" fmla="*/ 73 h 98"/>
                <a:gd name="T26" fmla="*/ 13 w 16"/>
                <a:gd name="T27" fmla="*/ 79 h 98"/>
                <a:gd name="T28" fmla="*/ 13 w 16"/>
                <a:gd name="T29" fmla="*/ 78 h 98"/>
                <a:gd name="T30" fmla="*/ 14 w 16"/>
                <a:gd name="T31" fmla="*/ 59 h 98"/>
                <a:gd name="T32" fmla="*/ 13 w 16"/>
                <a:gd name="T33" fmla="*/ 50 h 98"/>
                <a:gd name="T34" fmla="*/ 13 w 16"/>
                <a:gd name="T35" fmla="*/ 58 h 98"/>
                <a:gd name="T36" fmla="*/ 11 w 16"/>
                <a:gd name="T37" fmla="*/ 65 h 98"/>
                <a:gd name="T38" fmla="*/ 11 w 16"/>
                <a:gd name="T39" fmla="*/ 42 h 98"/>
                <a:gd name="T40" fmla="*/ 16 w 16"/>
                <a:gd name="T41" fmla="*/ 40 h 98"/>
                <a:gd name="T42" fmla="*/ 11 w 16"/>
                <a:gd name="T43" fmla="*/ 33 h 98"/>
                <a:gd name="T44" fmla="*/ 14 w 16"/>
                <a:gd name="T45" fmla="*/ 21 h 98"/>
                <a:gd name="T46" fmla="*/ 10 w 16"/>
                <a:gd name="T47" fmla="*/ 19 h 98"/>
                <a:gd name="T48" fmla="*/ 15 w 16"/>
                <a:gd name="T49" fmla="*/ 1 h 98"/>
                <a:gd name="T50" fmla="*/ 5 w 16"/>
                <a:gd name="T51"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 h="98">
                  <a:moveTo>
                    <a:pt x="5" y="0"/>
                  </a:moveTo>
                  <a:cubicBezTo>
                    <a:pt x="5" y="0"/>
                    <a:pt x="1" y="15"/>
                    <a:pt x="2" y="20"/>
                  </a:cubicBezTo>
                  <a:cubicBezTo>
                    <a:pt x="4" y="24"/>
                    <a:pt x="4" y="31"/>
                    <a:pt x="4" y="33"/>
                  </a:cubicBezTo>
                  <a:cubicBezTo>
                    <a:pt x="3" y="35"/>
                    <a:pt x="4" y="43"/>
                    <a:pt x="4" y="49"/>
                  </a:cubicBezTo>
                  <a:cubicBezTo>
                    <a:pt x="3" y="55"/>
                    <a:pt x="0" y="84"/>
                    <a:pt x="0" y="86"/>
                  </a:cubicBezTo>
                  <a:cubicBezTo>
                    <a:pt x="1" y="88"/>
                    <a:pt x="2" y="91"/>
                    <a:pt x="2" y="91"/>
                  </a:cubicBezTo>
                  <a:cubicBezTo>
                    <a:pt x="1" y="94"/>
                    <a:pt x="1" y="94"/>
                    <a:pt x="1" y="94"/>
                  </a:cubicBezTo>
                  <a:cubicBezTo>
                    <a:pt x="1" y="94"/>
                    <a:pt x="3" y="96"/>
                    <a:pt x="8" y="98"/>
                  </a:cubicBezTo>
                  <a:cubicBezTo>
                    <a:pt x="9" y="98"/>
                    <a:pt x="10" y="98"/>
                    <a:pt x="11" y="98"/>
                  </a:cubicBezTo>
                  <a:cubicBezTo>
                    <a:pt x="11" y="96"/>
                    <a:pt x="12" y="95"/>
                    <a:pt x="11" y="94"/>
                  </a:cubicBezTo>
                  <a:cubicBezTo>
                    <a:pt x="9" y="92"/>
                    <a:pt x="6" y="92"/>
                    <a:pt x="6" y="92"/>
                  </a:cubicBezTo>
                  <a:cubicBezTo>
                    <a:pt x="11" y="89"/>
                    <a:pt x="11" y="89"/>
                    <a:pt x="11" y="89"/>
                  </a:cubicBezTo>
                  <a:cubicBezTo>
                    <a:pt x="7" y="83"/>
                    <a:pt x="11" y="73"/>
                    <a:pt x="11" y="73"/>
                  </a:cubicBezTo>
                  <a:cubicBezTo>
                    <a:pt x="11" y="75"/>
                    <a:pt x="12" y="77"/>
                    <a:pt x="13" y="79"/>
                  </a:cubicBezTo>
                  <a:cubicBezTo>
                    <a:pt x="13" y="78"/>
                    <a:pt x="13" y="78"/>
                    <a:pt x="13" y="78"/>
                  </a:cubicBezTo>
                  <a:cubicBezTo>
                    <a:pt x="13" y="72"/>
                    <a:pt x="14" y="59"/>
                    <a:pt x="14" y="59"/>
                  </a:cubicBezTo>
                  <a:cubicBezTo>
                    <a:pt x="13" y="57"/>
                    <a:pt x="13" y="50"/>
                    <a:pt x="13" y="50"/>
                  </a:cubicBezTo>
                  <a:cubicBezTo>
                    <a:pt x="13" y="58"/>
                    <a:pt x="13" y="58"/>
                    <a:pt x="13" y="58"/>
                  </a:cubicBezTo>
                  <a:cubicBezTo>
                    <a:pt x="14" y="65"/>
                    <a:pt x="11" y="65"/>
                    <a:pt x="11" y="65"/>
                  </a:cubicBezTo>
                  <a:cubicBezTo>
                    <a:pt x="7" y="60"/>
                    <a:pt x="11" y="47"/>
                    <a:pt x="11" y="42"/>
                  </a:cubicBezTo>
                  <a:cubicBezTo>
                    <a:pt x="11" y="38"/>
                    <a:pt x="16" y="40"/>
                    <a:pt x="16" y="40"/>
                  </a:cubicBezTo>
                  <a:cubicBezTo>
                    <a:pt x="16" y="40"/>
                    <a:pt x="11" y="38"/>
                    <a:pt x="11" y="33"/>
                  </a:cubicBezTo>
                  <a:cubicBezTo>
                    <a:pt x="11" y="29"/>
                    <a:pt x="14" y="21"/>
                    <a:pt x="14" y="21"/>
                  </a:cubicBezTo>
                  <a:cubicBezTo>
                    <a:pt x="14" y="21"/>
                    <a:pt x="11" y="23"/>
                    <a:pt x="10" y="19"/>
                  </a:cubicBezTo>
                  <a:cubicBezTo>
                    <a:pt x="9" y="16"/>
                    <a:pt x="13" y="7"/>
                    <a:pt x="15" y="1"/>
                  </a:cubicBez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431" name="Freeform 228"/>
            <p:cNvSpPr>
              <a:spLocks/>
            </p:cNvSpPr>
            <p:nvPr/>
          </p:nvSpPr>
          <p:spPr bwMode="auto">
            <a:xfrm>
              <a:off x="-1189037" y="3501609"/>
              <a:ext cx="77788" cy="123825"/>
            </a:xfrm>
            <a:custGeom>
              <a:avLst/>
              <a:gdLst>
                <a:gd name="T0" fmla="*/ 1 w 21"/>
                <a:gd name="T1" fmla="*/ 0 h 33"/>
                <a:gd name="T2" fmla="*/ 0 w 21"/>
                <a:gd name="T3" fmla="*/ 5 h 33"/>
                <a:gd name="T4" fmla="*/ 12 w 21"/>
                <a:gd name="T5" fmla="*/ 8 h 33"/>
                <a:gd name="T6" fmla="*/ 14 w 21"/>
                <a:gd name="T7" fmla="*/ 20 h 33"/>
                <a:gd name="T8" fmla="*/ 10 w 21"/>
                <a:gd name="T9" fmla="*/ 24 h 33"/>
                <a:gd name="T10" fmla="*/ 11 w 21"/>
                <a:gd name="T11" fmla="*/ 33 h 33"/>
                <a:gd name="T12" fmla="*/ 14 w 21"/>
                <a:gd name="T13" fmla="*/ 26 h 33"/>
                <a:gd name="T14" fmla="*/ 21 w 21"/>
                <a:gd name="T15" fmla="*/ 7 h 33"/>
                <a:gd name="T16" fmla="*/ 19 w 21"/>
                <a:gd name="T17" fmla="*/ 0 h 33"/>
                <a:gd name="T18" fmla="*/ 1 w 21"/>
                <a:gd name="T1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33">
                  <a:moveTo>
                    <a:pt x="1" y="0"/>
                  </a:moveTo>
                  <a:cubicBezTo>
                    <a:pt x="0" y="5"/>
                    <a:pt x="0" y="5"/>
                    <a:pt x="0" y="5"/>
                  </a:cubicBezTo>
                  <a:cubicBezTo>
                    <a:pt x="11" y="14"/>
                    <a:pt x="12" y="8"/>
                    <a:pt x="12" y="8"/>
                  </a:cubicBezTo>
                  <a:cubicBezTo>
                    <a:pt x="12" y="8"/>
                    <a:pt x="14" y="17"/>
                    <a:pt x="14" y="20"/>
                  </a:cubicBezTo>
                  <a:cubicBezTo>
                    <a:pt x="14" y="24"/>
                    <a:pt x="10" y="24"/>
                    <a:pt x="10" y="24"/>
                  </a:cubicBezTo>
                  <a:cubicBezTo>
                    <a:pt x="11" y="25"/>
                    <a:pt x="11" y="29"/>
                    <a:pt x="11" y="33"/>
                  </a:cubicBezTo>
                  <a:cubicBezTo>
                    <a:pt x="12" y="30"/>
                    <a:pt x="13" y="27"/>
                    <a:pt x="14" y="26"/>
                  </a:cubicBezTo>
                  <a:cubicBezTo>
                    <a:pt x="15" y="25"/>
                    <a:pt x="20" y="10"/>
                    <a:pt x="21" y="7"/>
                  </a:cubicBezTo>
                  <a:cubicBezTo>
                    <a:pt x="21" y="3"/>
                    <a:pt x="19" y="0"/>
                    <a:pt x="19" y="0"/>
                  </a:cubicBez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432" name="Freeform 229"/>
            <p:cNvSpPr>
              <a:spLocks/>
            </p:cNvSpPr>
            <p:nvPr/>
          </p:nvSpPr>
          <p:spPr bwMode="auto">
            <a:xfrm>
              <a:off x="-1125537" y="3498434"/>
              <a:ext cx="22225" cy="17463"/>
            </a:xfrm>
            <a:custGeom>
              <a:avLst/>
              <a:gdLst>
                <a:gd name="T0" fmla="*/ 5 w 6"/>
                <a:gd name="T1" fmla="*/ 0 h 5"/>
                <a:gd name="T2" fmla="*/ 4 w 6"/>
                <a:gd name="T3" fmla="*/ 4 h 5"/>
                <a:gd name="T4" fmla="*/ 0 w 6"/>
                <a:gd name="T5" fmla="*/ 5 h 5"/>
                <a:gd name="T6" fmla="*/ 0 w 6"/>
                <a:gd name="T7" fmla="*/ 1 h 5"/>
                <a:gd name="T8" fmla="*/ 5 w 6"/>
                <a:gd name="T9" fmla="*/ 0 h 5"/>
              </a:gdLst>
              <a:ahLst/>
              <a:cxnLst>
                <a:cxn ang="0">
                  <a:pos x="T0" y="T1"/>
                </a:cxn>
                <a:cxn ang="0">
                  <a:pos x="T2" y="T3"/>
                </a:cxn>
                <a:cxn ang="0">
                  <a:pos x="T4" y="T5"/>
                </a:cxn>
                <a:cxn ang="0">
                  <a:pos x="T6" y="T7"/>
                </a:cxn>
                <a:cxn ang="0">
                  <a:pos x="T8" y="T9"/>
                </a:cxn>
              </a:cxnLst>
              <a:rect l="0" t="0" r="r" b="b"/>
              <a:pathLst>
                <a:path w="6" h="5">
                  <a:moveTo>
                    <a:pt x="5" y="0"/>
                  </a:moveTo>
                  <a:cubicBezTo>
                    <a:pt x="5" y="0"/>
                    <a:pt x="6" y="4"/>
                    <a:pt x="4" y="4"/>
                  </a:cubicBezTo>
                  <a:cubicBezTo>
                    <a:pt x="0" y="5"/>
                    <a:pt x="0" y="5"/>
                    <a:pt x="0" y="5"/>
                  </a:cubicBezTo>
                  <a:cubicBezTo>
                    <a:pt x="0" y="1"/>
                    <a:pt x="0" y="1"/>
                    <a:pt x="0" y="1"/>
                  </a:cubicBezTo>
                  <a:lnTo>
                    <a:pt x="5" y="0"/>
                  </a:lnTo>
                  <a:close/>
                </a:path>
              </a:pathLst>
            </a:custGeom>
            <a:solidFill>
              <a:srgbClr val="EFDB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433" name="Freeform 230"/>
            <p:cNvSpPr>
              <a:spLocks/>
            </p:cNvSpPr>
            <p:nvPr/>
          </p:nvSpPr>
          <p:spPr bwMode="auto">
            <a:xfrm>
              <a:off x="-1208087" y="3295234"/>
              <a:ext cx="112713" cy="206375"/>
            </a:xfrm>
            <a:custGeom>
              <a:avLst/>
              <a:gdLst>
                <a:gd name="T0" fmla="*/ 0 w 30"/>
                <a:gd name="T1" fmla="*/ 48 h 55"/>
                <a:gd name="T2" fmla="*/ 12 w 30"/>
                <a:gd name="T3" fmla="*/ 54 h 55"/>
                <a:gd name="T4" fmla="*/ 25 w 30"/>
                <a:gd name="T5" fmla="*/ 54 h 55"/>
                <a:gd name="T6" fmla="*/ 29 w 30"/>
                <a:gd name="T7" fmla="*/ 48 h 55"/>
                <a:gd name="T8" fmla="*/ 27 w 30"/>
                <a:gd name="T9" fmla="*/ 40 h 55"/>
                <a:gd name="T10" fmla="*/ 26 w 30"/>
                <a:gd name="T11" fmla="*/ 29 h 55"/>
                <a:gd name="T12" fmla="*/ 19 w 30"/>
                <a:gd name="T13" fmla="*/ 11 h 55"/>
                <a:gd name="T14" fmla="*/ 23 w 30"/>
                <a:gd name="T15" fmla="*/ 8 h 55"/>
                <a:gd name="T16" fmla="*/ 16 w 30"/>
                <a:gd name="T17" fmla="*/ 2 h 55"/>
                <a:gd name="T18" fmla="*/ 15 w 30"/>
                <a:gd name="T19" fmla="*/ 11 h 55"/>
                <a:gd name="T20" fmla="*/ 13 w 30"/>
                <a:gd name="T21" fmla="*/ 7 h 55"/>
                <a:gd name="T22" fmla="*/ 6 w 30"/>
                <a:gd name="T23" fmla="*/ 0 h 55"/>
                <a:gd name="T24" fmla="*/ 4 w 30"/>
                <a:gd name="T25" fmla="*/ 2 h 55"/>
                <a:gd name="T26" fmla="*/ 9 w 30"/>
                <a:gd name="T27" fmla="*/ 12 h 55"/>
                <a:gd name="T28" fmla="*/ 5 w 30"/>
                <a:gd name="T29" fmla="*/ 18 h 55"/>
                <a:gd name="T30" fmla="*/ 0 w 30"/>
                <a:gd name="T31"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55">
                  <a:moveTo>
                    <a:pt x="0" y="48"/>
                  </a:moveTo>
                  <a:cubicBezTo>
                    <a:pt x="0" y="48"/>
                    <a:pt x="10" y="54"/>
                    <a:pt x="12" y="54"/>
                  </a:cubicBezTo>
                  <a:cubicBezTo>
                    <a:pt x="13" y="55"/>
                    <a:pt x="25" y="54"/>
                    <a:pt x="25" y="54"/>
                  </a:cubicBezTo>
                  <a:cubicBezTo>
                    <a:pt x="25" y="54"/>
                    <a:pt x="28" y="49"/>
                    <a:pt x="29" y="48"/>
                  </a:cubicBezTo>
                  <a:cubicBezTo>
                    <a:pt x="30" y="47"/>
                    <a:pt x="28" y="43"/>
                    <a:pt x="27" y="40"/>
                  </a:cubicBezTo>
                  <a:cubicBezTo>
                    <a:pt x="26" y="37"/>
                    <a:pt x="27" y="31"/>
                    <a:pt x="26" y="29"/>
                  </a:cubicBezTo>
                  <a:cubicBezTo>
                    <a:pt x="26" y="27"/>
                    <a:pt x="28" y="17"/>
                    <a:pt x="19" y="11"/>
                  </a:cubicBezTo>
                  <a:cubicBezTo>
                    <a:pt x="19" y="11"/>
                    <a:pt x="22" y="8"/>
                    <a:pt x="23" y="8"/>
                  </a:cubicBezTo>
                  <a:cubicBezTo>
                    <a:pt x="16" y="2"/>
                    <a:pt x="16" y="2"/>
                    <a:pt x="16" y="2"/>
                  </a:cubicBezTo>
                  <a:cubicBezTo>
                    <a:pt x="16" y="2"/>
                    <a:pt x="16" y="10"/>
                    <a:pt x="15" y="11"/>
                  </a:cubicBezTo>
                  <a:cubicBezTo>
                    <a:pt x="13" y="7"/>
                    <a:pt x="13" y="7"/>
                    <a:pt x="13" y="7"/>
                  </a:cubicBezTo>
                  <a:cubicBezTo>
                    <a:pt x="13" y="7"/>
                    <a:pt x="7" y="0"/>
                    <a:pt x="6" y="0"/>
                  </a:cubicBezTo>
                  <a:cubicBezTo>
                    <a:pt x="4" y="2"/>
                    <a:pt x="4" y="2"/>
                    <a:pt x="4" y="2"/>
                  </a:cubicBezTo>
                  <a:cubicBezTo>
                    <a:pt x="9" y="12"/>
                    <a:pt x="9" y="12"/>
                    <a:pt x="9" y="12"/>
                  </a:cubicBezTo>
                  <a:cubicBezTo>
                    <a:pt x="9" y="12"/>
                    <a:pt x="5" y="16"/>
                    <a:pt x="5" y="18"/>
                  </a:cubicBezTo>
                  <a:cubicBezTo>
                    <a:pt x="6" y="20"/>
                    <a:pt x="0" y="48"/>
                    <a:pt x="0" y="48"/>
                  </a:cubicBezTo>
                  <a:close/>
                </a:path>
              </a:pathLst>
            </a:custGeom>
            <a:solidFill>
              <a:srgbClr val="F5F7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434" name="Freeform 231"/>
            <p:cNvSpPr>
              <a:spLocks/>
            </p:cNvSpPr>
            <p:nvPr/>
          </p:nvSpPr>
          <p:spPr bwMode="auto">
            <a:xfrm>
              <a:off x="-1208087" y="3322222"/>
              <a:ext cx="74613" cy="176213"/>
            </a:xfrm>
            <a:custGeom>
              <a:avLst/>
              <a:gdLst>
                <a:gd name="T0" fmla="*/ 8 w 20"/>
                <a:gd name="T1" fmla="*/ 6 h 47"/>
                <a:gd name="T2" fmla="*/ 5 w 20"/>
                <a:gd name="T3" fmla="*/ 12 h 47"/>
                <a:gd name="T4" fmla="*/ 0 w 20"/>
                <a:gd name="T5" fmla="*/ 41 h 47"/>
                <a:gd name="T6" fmla="*/ 12 w 20"/>
                <a:gd name="T7" fmla="*/ 47 h 47"/>
                <a:gd name="T8" fmla="*/ 14 w 20"/>
                <a:gd name="T9" fmla="*/ 47 h 47"/>
                <a:gd name="T10" fmla="*/ 10 w 20"/>
                <a:gd name="T11" fmla="*/ 43 h 47"/>
                <a:gd name="T12" fmla="*/ 9 w 20"/>
                <a:gd name="T13" fmla="*/ 39 h 47"/>
                <a:gd name="T14" fmla="*/ 13 w 20"/>
                <a:gd name="T15" fmla="*/ 42 h 47"/>
                <a:gd name="T16" fmla="*/ 10 w 20"/>
                <a:gd name="T17" fmla="*/ 38 h 47"/>
                <a:gd name="T18" fmla="*/ 19 w 20"/>
                <a:gd name="T19" fmla="*/ 47 h 47"/>
                <a:gd name="T20" fmla="*/ 20 w 20"/>
                <a:gd name="T21" fmla="*/ 47 h 47"/>
                <a:gd name="T22" fmla="*/ 10 w 20"/>
                <a:gd name="T23" fmla="*/ 35 h 47"/>
                <a:gd name="T24" fmla="*/ 12 w 20"/>
                <a:gd name="T25" fmla="*/ 33 h 47"/>
                <a:gd name="T26" fmla="*/ 13 w 20"/>
                <a:gd name="T27" fmla="*/ 31 h 47"/>
                <a:gd name="T28" fmla="*/ 19 w 20"/>
                <a:gd name="T29" fmla="*/ 35 h 47"/>
                <a:gd name="T30" fmla="*/ 13 w 20"/>
                <a:gd name="T31" fmla="*/ 28 h 47"/>
                <a:gd name="T32" fmla="*/ 13 w 20"/>
                <a:gd name="T33" fmla="*/ 26 h 47"/>
                <a:gd name="T34" fmla="*/ 19 w 20"/>
                <a:gd name="T35" fmla="*/ 29 h 47"/>
                <a:gd name="T36" fmla="*/ 13 w 20"/>
                <a:gd name="T37" fmla="*/ 23 h 47"/>
                <a:gd name="T38" fmla="*/ 10 w 20"/>
                <a:gd name="T39" fmla="*/ 20 h 47"/>
                <a:gd name="T40" fmla="*/ 16 w 20"/>
                <a:gd name="T41" fmla="*/ 20 h 47"/>
                <a:gd name="T42" fmla="*/ 10 w 20"/>
                <a:gd name="T43" fmla="*/ 15 h 47"/>
                <a:gd name="T44" fmla="*/ 9 w 20"/>
                <a:gd name="T45" fmla="*/ 8 h 47"/>
                <a:gd name="T46" fmla="*/ 13 w 20"/>
                <a:gd name="T47" fmla="*/ 0 h 47"/>
                <a:gd name="T48" fmla="*/ 8 w 20"/>
                <a:gd name="T49"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 h="47">
                  <a:moveTo>
                    <a:pt x="8" y="6"/>
                  </a:moveTo>
                  <a:cubicBezTo>
                    <a:pt x="5" y="12"/>
                    <a:pt x="5" y="12"/>
                    <a:pt x="5" y="12"/>
                  </a:cubicBezTo>
                  <a:cubicBezTo>
                    <a:pt x="5" y="16"/>
                    <a:pt x="0" y="41"/>
                    <a:pt x="0" y="41"/>
                  </a:cubicBezTo>
                  <a:cubicBezTo>
                    <a:pt x="0" y="41"/>
                    <a:pt x="10" y="47"/>
                    <a:pt x="12" y="47"/>
                  </a:cubicBezTo>
                  <a:cubicBezTo>
                    <a:pt x="12" y="47"/>
                    <a:pt x="13" y="47"/>
                    <a:pt x="14" y="47"/>
                  </a:cubicBezTo>
                  <a:cubicBezTo>
                    <a:pt x="12" y="45"/>
                    <a:pt x="10" y="43"/>
                    <a:pt x="10" y="43"/>
                  </a:cubicBezTo>
                  <a:cubicBezTo>
                    <a:pt x="9" y="42"/>
                    <a:pt x="9" y="39"/>
                    <a:pt x="9" y="39"/>
                  </a:cubicBezTo>
                  <a:cubicBezTo>
                    <a:pt x="13" y="42"/>
                    <a:pt x="13" y="42"/>
                    <a:pt x="13" y="42"/>
                  </a:cubicBezTo>
                  <a:cubicBezTo>
                    <a:pt x="10" y="38"/>
                    <a:pt x="10" y="38"/>
                    <a:pt x="10" y="38"/>
                  </a:cubicBezTo>
                  <a:cubicBezTo>
                    <a:pt x="10" y="38"/>
                    <a:pt x="15" y="41"/>
                    <a:pt x="19" y="47"/>
                  </a:cubicBezTo>
                  <a:cubicBezTo>
                    <a:pt x="20" y="47"/>
                    <a:pt x="20" y="47"/>
                    <a:pt x="20" y="47"/>
                  </a:cubicBezTo>
                  <a:cubicBezTo>
                    <a:pt x="18" y="44"/>
                    <a:pt x="15" y="39"/>
                    <a:pt x="10" y="35"/>
                  </a:cubicBezTo>
                  <a:cubicBezTo>
                    <a:pt x="10" y="35"/>
                    <a:pt x="9" y="32"/>
                    <a:pt x="12" y="33"/>
                  </a:cubicBezTo>
                  <a:cubicBezTo>
                    <a:pt x="12" y="33"/>
                    <a:pt x="11" y="31"/>
                    <a:pt x="13" y="31"/>
                  </a:cubicBezTo>
                  <a:cubicBezTo>
                    <a:pt x="15" y="31"/>
                    <a:pt x="19" y="35"/>
                    <a:pt x="19" y="35"/>
                  </a:cubicBezTo>
                  <a:cubicBezTo>
                    <a:pt x="19" y="35"/>
                    <a:pt x="16" y="29"/>
                    <a:pt x="13" y="28"/>
                  </a:cubicBezTo>
                  <a:cubicBezTo>
                    <a:pt x="13" y="28"/>
                    <a:pt x="11" y="26"/>
                    <a:pt x="13" y="26"/>
                  </a:cubicBezTo>
                  <a:cubicBezTo>
                    <a:pt x="15" y="27"/>
                    <a:pt x="19" y="29"/>
                    <a:pt x="19" y="29"/>
                  </a:cubicBezTo>
                  <a:cubicBezTo>
                    <a:pt x="13" y="23"/>
                    <a:pt x="13" y="23"/>
                    <a:pt x="13" y="23"/>
                  </a:cubicBezTo>
                  <a:cubicBezTo>
                    <a:pt x="10" y="20"/>
                    <a:pt x="10" y="20"/>
                    <a:pt x="10" y="20"/>
                  </a:cubicBezTo>
                  <a:cubicBezTo>
                    <a:pt x="10" y="20"/>
                    <a:pt x="13" y="18"/>
                    <a:pt x="16" y="20"/>
                  </a:cubicBezTo>
                  <a:cubicBezTo>
                    <a:pt x="16" y="20"/>
                    <a:pt x="11" y="17"/>
                    <a:pt x="10" y="15"/>
                  </a:cubicBezTo>
                  <a:cubicBezTo>
                    <a:pt x="10" y="13"/>
                    <a:pt x="9" y="8"/>
                    <a:pt x="9" y="8"/>
                  </a:cubicBezTo>
                  <a:cubicBezTo>
                    <a:pt x="13" y="0"/>
                    <a:pt x="13" y="0"/>
                    <a:pt x="13" y="0"/>
                  </a:cubicBezTo>
                  <a:lnTo>
                    <a:pt x="8" y="6"/>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435" name="Freeform 232"/>
            <p:cNvSpPr>
              <a:spLocks/>
            </p:cNvSpPr>
            <p:nvPr/>
          </p:nvSpPr>
          <p:spPr bwMode="auto">
            <a:xfrm>
              <a:off x="-1268412" y="3303172"/>
              <a:ext cx="109538" cy="292100"/>
            </a:xfrm>
            <a:custGeom>
              <a:avLst/>
              <a:gdLst>
                <a:gd name="T0" fmla="*/ 10 w 29"/>
                <a:gd name="T1" fmla="*/ 76 h 78"/>
                <a:gd name="T2" fmla="*/ 18 w 29"/>
                <a:gd name="T3" fmla="*/ 50 h 78"/>
                <a:gd name="T4" fmla="*/ 26 w 29"/>
                <a:gd name="T5" fmla="*/ 34 h 78"/>
                <a:gd name="T6" fmla="*/ 26 w 29"/>
                <a:gd name="T7" fmla="*/ 12 h 78"/>
                <a:gd name="T8" fmla="*/ 20 w 29"/>
                <a:gd name="T9" fmla="*/ 0 h 78"/>
                <a:gd name="T10" fmla="*/ 16 w 29"/>
                <a:gd name="T11" fmla="*/ 2 h 78"/>
                <a:gd name="T12" fmla="*/ 5 w 29"/>
                <a:gd name="T13" fmla="*/ 5 h 78"/>
                <a:gd name="T14" fmla="*/ 7 w 29"/>
                <a:gd name="T15" fmla="*/ 21 h 78"/>
                <a:gd name="T16" fmla="*/ 6 w 29"/>
                <a:gd name="T17" fmla="*/ 30 h 78"/>
                <a:gd name="T18" fmla="*/ 5 w 29"/>
                <a:gd name="T19" fmla="*/ 44 h 78"/>
                <a:gd name="T20" fmla="*/ 1 w 29"/>
                <a:gd name="T21" fmla="*/ 53 h 78"/>
                <a:gd name="T22" fmla="*/ 3 w 29"/>
                <a:gd name="T23" fmla="*/ 55 h 78"/>
                <a:gd name="T24" fmla="*/ 0 w 29"/>
                <a:gd name="T25" fmla="*/ 75 h 78"/>
                <a:gd name="T26" fmla="*/ 10 w 29"/>
                <a:gd name="T27" fmla="*/ 7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78">
                  <a:moveTo>
                    <a:pt x="10" y="76"/>
                  </a:moveTo>
                  <a:cubicBezTo>
                    <a:pt x="10" y="76"/>
                    <a:pt x="15" y="55"/>
                    <a:pt x="18" y="50"/>
                  </a:cubicBezTo>
                  <a:cubicBezTo>
                    <a:pt x="21" y="45"/>
                    <a:pt x="25" y="39"/>
                    <a:pt x="26" y="34"/>
                  </a:cubicBezTo>
                  <a:cubicBezTo>
                    <a:pt x="27" y="29"/>
                    <a:pt x="29" y="19"/>
                    <a:pt x="26" y="12"/>
                  </a:cubicBezTo>
                  <a:cubicBezTo>
                    <a:pt x="26" y="12"/>
                    <a:pt x="23" y="3"/>
                    <a:pt x="20" y="0"/>
                  </a:cubicBezTo>
                  <a:cubicBezTo>
                    <a:pt x="16" y="2"/>
                    <a:pt x="16" y="2"/>
                    <a:pt x="16" y="2"/>
                  </a:cubicBezTo>
                  <a:cubicBezTo>
                    <a:pt x="16" y="2"/>
                    <a:pt x="6" y="3"/>
                    <a:pt x="5" y="5"/>
                  </a:cubicBezTo>
                  <a:cubicBezTo>
                    <a:pt x="7" y="21"/>
                    <a:pt x="7" y="21"/>
                    <a:pt x="7" y="21"/>
                  </a:cubicBezTo>
                  <a:cubicBezTo>
                    <a:pt x="6" y="30"/>
                    <a:pt x="6" y="30"/>
                    <a:pt x="6" y="30"/>
                  </a:cubicBezTo>
                  <a:cubicBezTo>
                    <a:pt x="6" y="30"/>
                    <a:pt x="6" y="41"/>
                    <a:pt x="5" y="44"/>
                  </a:cubicBezTo>
                  <a:cubicBezTo>
                    <a:pt x="5" y="47"/>
                    <a:pt x="1" y="53"/>
                    <a:pt x="1" y="53"/>
                  </a:cubicBezTo>
                  <a:cubicBezTo>
                    <a:pt x="3" y="55"/>
                    <a:pt x="3" y="55"/>
                    <a:pt x="3" y="55"/>
                  </a:cubicBezTo>
                  <a:cubicBezTo>
                    <a:pt x="0" y="75"/>
                    <a:pt x="0" y="75"/>
                    <a:pt x="0" y="75"/>
                  </a:cubicBezTo>
                  <a:cubicBezTo>
                    <a:pt x="0" y="75"/>
                    <a:pt x="7" y="78"/>
                    <a:pt x="10" y="76"/>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436" name="Freeform 233"/>
            <p:cNvSpPr>
              <a:spLocks/>
            </p:cNvSpPr>
            <p:nvPr/>
          </p:nvSpPr>
          <p:spPr bwMode="auto">
            <a:xfrm>
              <a:off x="-1246187" y="3426997"/>
              <a:ext cx="74613" cy="74613"/>
            </a:xfrm>
            <a:custGeom>
              <a:avLst/>
              <a:gdLst>
                <a:gd name="T0" fmla="*/ 1 w 20"/>
                <a:gd name="T1" fmla="*/ 1 h 20"/>
                <a:gd name="T2" fmla="*/ 11 w 20"/>
                <a:gd name="T3" fmla="*/ 9 h 20"/>
                <a:gd name="T4" fmla="*/ 14 w 20"/>
                <a:gd name="T5" fmla="*/ 7 h 20"/>
                <a:gd name="T6" fmla="*/ 13 w 20"/>
                <a:gd name="T7" fmla="*/ 0 h 20"/>
                <a:gd name="T8" fmla="*/ 15 w 20"/>
                <a:gd name="T9" fmla="*/ 5 h 20"/>
                <a:gd name="T10" fmla="*/ 16 w 20"/>
                <a:gd name="T11" fmla="*/ 3 h 20"/>
                <a:gd name="T12" fmla="*/ 16 w 20"/>
                <a:gd name="T13" fmla="*/ 0 h 20"/>
                <a:gd name="T14" fmla="*/ 17 w 20"/>
                <a:gd name="T15" fmla="*/ 0 h 20"/>
                <a:gd name="T16" fmla="*/ 20 w 20"/>
                <a:gd name="T17" fmla="*/ 3 h 20"/>
                <a:gd name="T18" fmla="*/ 19 w 20"/>
                <a:gd name="T19" fmla="*/ 20 h 20"/>
                <a:gd name="T20" fmla="*/ 13 w 20"/>
                <a:gd name="T21" fmla="*/ 20 h 20"/>
                <a:gd name="T22" fmla="*/ 0 w 20"/>
                <a:gd name="T23" fmla="*/ 14 h 20"/>
                <a:gd name="T24" fmla="*/ 1 w 20"/>
                <a:gd name="T25"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0">
                  <a:moveTo>
                    <a:pt x="1" y="1"/>
                  </a:moveTo>
                  <a:cubicBezTo>
                    <a:pt x="1" y="1"/>
                    <a:pt x="9" y="9"/>
                    <a:pt x="11" y="9"/>
                  </a:cubicBezTo>
                  <a:cubicBezTo>
                    <a:pt x="14" y="7"/>
                    <a:pt x="14" y="7"/>
                    <a:pt x="14" y="7"/>
                  </a:cubicBezTo>
                  <a:cubicBezTo>
                    <a:pt x="14" y="7"/>
                    <a:pt x="13" y="3"/>
                    <a:pt x="13" y="0"/>
                  </a:cubicBezTo>
                  <a:cubicBezTo>
                    <a:pt x="13" y="0"/>
                    <a:pt x="15" y="5"/>
                    <a:pt x="15" y="5"/>
                  </a:cubicBezTo>
                  <a:cubicBezTo>
                    <a:pt x="16" y="3"/>
                    <a:pt x="16" y="3"/>
                    <a:pt x="16" y="3"/>
                  </a:cubicBezTo>
                  <a:cubicBezTo>
                    <a:pt x="16" y="3"/>
                    <a:pt x="16" y="1"/>
                    <a:pt x="16" y="0"/>
                  </a:cubicBezTo>
                  <a:cubicBezTo>
                    <a:pt x="16" y="0"/>
                    <a:pt x="17" y="1"/>
                    <a:pt x="17" y="0"/>
                  </a:cubicBezTo>
                  <a:cubicBezTo>
                    <a:pt x="20" y="3"/>
                    <a:pt x="20" y="3"/>
                    <a:pt x="20" y="3"/>
                  </a:cubicBezTo>
                  <a:cubicBezTo>
                    <a:pt x="19" y="20"/>
                    <a:pt x="19" y="20"/>
                    <a:pt x="19" y="20"/>
                  </a:cubicBezTo>
                  <a:cubicBezTo>
                    <a:pt x="13" y="20"/>
                    <a:pt x="13" y="20"/>
                    <a:pt x="13" y="20"/>
                  </a:cubicBezTo>
                  <a:cubicBezTo>
                    <a:pt x="0" y="14"/>
                    <a:pt x="0" y="14"/>
                    <a:pt x="0" y="14"/>
                  </a:cubicBezTo>
                  <a:cubicBezTo>
                    <a:pt x="2" y="9"/>
                    <a:pt x="1" y="1"/>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437" name="Freeform 234"/>
            <p:cNvSpPr>
              <a:spLocks/>
            </p:cNvSpPr>
            <p:nvPr/>
          </p:nvSpPr>
          <p:spPr bwMode="auto">
            <a:xfrm>
              <a:off x="-1204912" y="3487322"/>
              <a:ext cx="63500" cy="44450"/>
            </a:xfrm>
            <a:custGeom>
              <a:avLst/>
              <a:gdLst>
                <a:gd name="T0" fmla="*/ 0 w 17"/>
                <a:gd name="T1" fmla="*/ 4 h 12"/>
                <a:gd name="T2" fmla="*/ 4 w 17"/>
                <a:gd name="T3" fmla="*/ 7 h 12"/>
                <a:gd name="T4" fmla="*/ 7 w 17"/>
                <a:gd name="T5" fmla="*/ 9 h 12"/>
                <a:gd name="T6" fmla="*/ 12 w 17"/>
                <a:gd name="T7" fmla="*/ 11 h 12"/>
                <a:gd name="T8" fmla="*/ 15 w 17"/>
                <a:gd name="T9" fmla="*/ 11 h 12"/>
                <a:gd name="T10" fmla="*/ 12 w 17"/>
                <a:gd name="T11" fmla="*/ 7 h 12"/>
                <a:gd name="T12" fmla="*/ 16 w 17"/>
                <a:gd name="T13" fmla="*/ 8 h 12"/>
                <a:gd name="T14" fmla="*/ 14 w 17"/>
                <a:gd name="T15" fmla="*/ 4 h 12"/>
                <a:gd name="T16" fmla="*/ 9 w 17"/>
                <a:gd name="T17" fmla="*/ 2 h 12"/>
                <a:gd name="T18" fmla="*/ 14 w 17"/>
                <a:gd name="T19" fmla="*/ 3 h 12"/>
                <a:gd name="T20" fmla="*/ 16 w 17"/>
                <a:gd name="T21" fmla="*/ 3 h 12"/>
                <a:gd name="T22" fmla="*/ 12 w 17"/>
                <a:gd name="T23" fmla="*/ 1 h 12"/>
                <a:gd name="T24" fmla="*/ 4 w 17"/>
                <a:gd name="T25" fmla="*/ 0 h 12"/>
                <a:gd name="T26" fmla="*/ 0 w 17"/>
                <a:gd name="T2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2">
                  <a:moveTo>
                    <a:pt x="0" y="4"/>
                  </a:moveTo>
                  <a:cubicBezTo>
                    <a:pt x="0" y="4"/>
                    <a:pt x="2" y="5"/>
                    <a:pt x="4" y="7"/>
                  </a:cubicBezTo>
                  <a:cubicBezTo>
                    <a:pt x="6" y="8"/>
                    <a:pt x="7" y="9"/>
                    <a:pt x="7" y="9"/>
                  </a:cubicBezTo>
                  <a:cubicBezTo>
                    <a:pt x="7" y="9"/>
                    <a:pt x="11" y="12"/>
                    <a:pt x="12" y="11"/>
                  </a:cubicBezTo>
                  <a:cubicBezTo>
                    <a:pt x="12" y="11"/>
                    <a:pt x="15" y="11"/>
                    <a:pt x="15" y="11"/>
                  </a:cubicBezTo>
                  <a:cubicBezTo>
                    <a:pt x="12" y="7"/>
                    <a:pt x="12" y="7"/>
                    <a:pt x="12" y="7"/>
                  </a:cubicBezTo>
                  <a:cubicBezTo>
                    <a:pt x="12" y="7"/>
                    <a:pt x="14" y="10"/>
                    <a:pt x="16" y="8"/>
                  </a:cubicBezTo>
                  <a:cubicBezTo>
                    <a:pt x="16" y="8"/>
                    <a:pt x="15" y="5"/>
                    <a:pt x="14" y="4"/>
                  </a:cubicBezTo>
                  <a:cubicBezTo>
                    <a:pt x="12" y="4"/>
                    <a:pt x="9" y="2"/>
                    <a:pt x="9" y="2"/>
                  </a:cubicBezTo>
                  <a:cubicBezTo>
                    <a:pt x="14" y="3"/>
                    <a:pt x="14" y="3"/>
                    <a:pt x="14" y="3"/>
                  </a:cubicBezTo>
                  <a:cubicBezTo>
                    <a:pt x="14" y="3"/>
                    <a:pt x="15" y="4"/>
                    <a:pt x="16" y="3"/>
                  </a:cubicBezTo>
                  <a:cubicBezTo>
                    <a:pt x="17" y="3"/>
                    <a:pt x="12" y="1"/>
                    <a:pt x="12" y="1"/>
                  </a:cubicBezTo>
                  <a:cubicBezTo>
                    <a:pt x="4" y="0"/>
                    <a:pt x="4" y="0"/>
                    <a:pt x="4" y="0"/>
                  </a:cubicBezTo>
                  <a:lnTo>
                    <a:pt x="0" y="4"/>
                  </a:ln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438" name="Freeform 235"/>
            <p:cNvSpPr>
              <a:spLocks/>
            </p:cNvSpPr>
            <p:nvPr/>
          </p:nvSpPr>
          <p:spPr bwMode="auto">
            <a:xfrm>
              <a:off x="-1147762" y="3295234"/>
              <a:ext cx="160338" cy="266700"/>
            </a:xfrm>
            <a:custGeom>
              <a:avLst/>
              <a:gdLst>
                <a:gd name="T0" fmla="*/ 18 w 43"/>
                <a:gd name="T1" fmla="*/ 71 h 71"/>
                <a:gd name="T2" fmla="*/ 22 w 43"/>
                <a:gd name="T3" fmla="*/ 53 h 71"/>
                <a:gd name="T4" fmla="*/ 15 w 43"/>
                <a:gd name="T5" fmla="*/ 38 h 71"/>
                <a:gd name="T6" fmla="*/ 6 w 43"/>
                <a:gd name="T7" fmla="*/ 16 h 71"/>
                <a:gd name="T8" fmla="*/ 3 w 43"/>
                <a:gd name="T9" fmla="*/ 11 h 71"/>
                <a:gd name="T10" fmla="*/ 7 w 43"/>
                <a:gd name="T11" fmla="*/ 8 h 71"/>
                <a:gd name="T12" fmla="*/ 0 w 43"/>
                <a:gd name="T13" fmla="*/ 2 h 71"/>
                <a:gd name="T14" fmla="*/ 10 w 43"/>
                <a:gd name="T15" fmla="*/ 5 h 71"/>
                <a:gd name="T16" fmla="*/ 13 w 43"/>
                <a:gd name="T17" fmla="*/ 9 h 71"/>
                <a:gd name="T18" fmla="*/ 18 w 43"/>
                <a:gd name="T19" fmla="*/ 10 h 71"/>
                <a:gd name="T20" fmla="*/ 21 w 43"/>
                <a:gd name="T21" fmla="*/ 11 h 71"/>
                <a:gd name="T22" fmla="*/ 25 w 43"/>
                <a:gd name="T23" fmla="*/ 8 h 71"/>
                <a:gd name="T24" fmla="*/ 30 w 43"/>
                <a:gd name="T25" fmla="*/ 5 h 71"/>
                <a:gd name="T26" fmla="*/ 34 w 43"/>
                <a:gd name="T27" fmla="*/ 4 h 71"/>
                <a:gd name="T28" fmla="*/ 39 w 43"/>
                <a:gd name="T29" fmla="*/ 0 h 71"/>
                <a:gd name="T30" fmla="*/ 43 w 43"/>
                <a:gd name="T31" fmla="*/ 7 h 71"/>
                <a:gd name="T32" fmla="*/ 36 w 43"/>
                <a:gd name="T33" fmla="*/ 13 h 71"/>
                <a:gd name="T34" fmla="*/ 27 w 43"/>
                <a:gd name="T35" fmla="*/ 19 h 71"/>
                <a:gd name="T36" fmla="*/ 22 w 43"/>
                <a:gd name="T37" fmla="*/ 21 h 71"/>
                <a:gd name="T38" fmla="*/ 17 w 43"/>
                <a:gd name="T39" fmla="*/ 21 h 71"/>
                <a:gd name="T40" fmla="*/ 22 w 43"/>
                <a:gd name="T41" fmla="*/ 35 h 71"/>
                <a:gd name="T42" fmla="*/ 28 w 43"/>
                <a:gd name="T43" fmla="*/ 60 h 71"/>
                <a:gd name="T44" fmla="*/ 18 w 43"/>
                <a:gd name="T45"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 h="71">
                  <a:moveTo>
                    <a:pt x="18" y="71"/>
                  </a:moveTo>
                  <a:cubicBezTo>
                    <a:pt x="18" y="71"/>
                    <a:pt x="24" y="57"/>
                    <a:pt x="22" y="53"/>
                  </a:cubicBezTo>
                  <a:cubicBezTo>
                    <a:pt x="20" y="49"/>
                    <a:pt x="15" y="39"/>
                    <a:pt x="15" y="38"/>
                  </a:cubicBezTo>
                  <a:cubicBezTo>
                    <a:pt x="14" y="38"/>
                    <a:pt x="8" y="20"/>
                    <a:pt x="6" y="16"/>
                  </a:cubicBezTo>
                  <a:cubicBezTo>
                    <a:pt x="3" y="11"/>
                    <a:pt x="3" y="11"/>
                    <a:pt x="3" y="11"/>
                  </a:cubicBezTo>
                  <a:cubicBezTo>
                    <a:pt x="3" y="11"/>
                    <a:pt x="4" y="8"/>
                    <a:pt x="7" y="8"/>
                  </a:cubicBezTo>
                  <a:cubicBezTo>
                    <a:pt x="7" y="8"/>
                    <a:pt x="2" y="5"/>
                    <a:pt x="0" y="2"/>
                  </a:cubicBezTo>
                  <a:cubicBezTo>
                    <a:pt x="0" y="2"/>
                    <a:pt x="7" y="2"/>
                    <a:pt x="10" y="5"/>
                  </a:cubicBezTo>
                  <a:cubicBezTo>
                    <a:pt x="13" y="9"/>
                    <a:pt x="13" y="9"/>
                    <a:pt x="13" y="9"/>
                  </a:cubicBezTo>
                  <a:cubicBezTo>
                    <a:pt x="13" y="9"/>
                    <a:pt x="17" y="9"/>
                    <a:pt x="18" y="10"/>
                  </a:cubicBezTo>
                  <a:cubicBezTo>
                    <a:pt x="18" y="10"/>
                    <a:pt x="20" y="10"/>
                    <a:pt x="21" y="11"/>
                  </a:cubicBezTo>
                  <a:cubicBezTo>
                    <a:pt x="21" y="11"/>
                    <a:pt x="23" y="8"/>
                    <a:pt x="25" y="8"/>
                  </a:cubicBezTo>
                  <a:cubicBezTo>
                    <a:pt x="27" y="7"/>
                    <a:pt x="30" y="6"/>
                    <a:pt x="30" y="5"/>
                  </a:cubicBezTo>
                  <a:cubicBezTo>
                    <a:pt x="31" y="5"/>
                    <a:pt x="33" y="4"/>
                    <a:pt x="34" y="4"/>
                  </a:cubicBezTo>
                  <a:cubicBezTo>
                    <a:pt x="35" y="3"/>
                    <a:pt x="36" y="1"/>
                    <a:pt x="39" y="0"/>
                  </a:cubicBezTo>
                  <a:cubicBezTo>
                    <a:pt x="39" y="0"/>
                    <a:pt x="43" y="4"/>
                    <a:pt x="43" y="7"/>
                  </a:cubicBezTo>
                  <a:cubicBezTo>
                    <a:pt x="43" y="9"/>
                    <a:pt x="37" y="13"/>
                    <a:pt x="36" y="13"/>
                  </a:cubicBezTo>
                  <a:cubicBezTo>
                    <a:pt x="35" y="14"/>
                    <a:pt x="27" y="19"/>
                    <a:pt x="27" y="19"/>
                  </a:cubicBezTo>
                  <a:cubicBezTo>
                    <a:pt x="27" y="19"/>
                    <a:pt x="23" y="20"/>
                    <a:pt x="22" y="21"/>
                  </a:cubicBezTo>
                  <a:cubicBezTo>
                    <a:pt x="20" y="21"/>
                    <a:pt x="17" y="21"/>
                    <a:pt x="17" y="21"/>
                  </a:cubicBezTo>
                  <a:cubicBezTo>
                    <a:pt x="22" y="35"/>
                    <a:pt x="22" y="35"/>
                    <a:pt x="22" y="35"/>
                  </a:cubicBezTo>
                  <a:cubicBezTo>
                    <a:pt x="22" y="35"/>
                    <a:pt x="28" y="56"/>
                    <a:pt x="28" y="60"/>
                  </a:cubicBezTo>
                  <a:cubicBezTo>
                    <a:pt x="28" y="64"/>
                    <a:pt x="25" y="70"/>
                    <a:pt x="18" y="71"/>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439" name="Freeform 236"/>
            <p:cNvSpPr>
              <a:spLocks/>
            </p:cNvSpPr>
            <p:nvPr/>
          </p:nvSpPr>
          <p:spPr bwMode="auto">
            <a:xfrm>
              <a:off x="-1114425" y="3314284"/>
              <a:ext cx="127000" cy="198438"/>
            </a:xfrm>
            <a:custGeom>
              <a:avLst/>
              <a:gdLst>
                <a:gd name="T0" fmla="*/ 22 w 34"/>
                <a:gd name="T1" fmla="*/ 10 h 53"/>
                <a:gd name="T2" fmla="*/ 26 w 34"/>
                <a:gd name="T3" fmla="*/ 4 h 53"/>
                <a:gd name="T4" fmla="*/ 23 w 34"/>
                <a:gd name="T5" fmla="*/ 6 h 53"/>
                <a:gd name="T6" fmla="*/ 23 w 34"/>
                <a:gd name="T7" fmla="*/ 0 h 53"/>
                <a:gd name="T8" fmla="*/ 21 w 34"/>
                <a:gd name="T9" fmla="*/ 0 h 53"/>
                <a:gd name="T10" fmla="*/ 19 w 34"/>
                <a:gd name="T11" fmla="*/ 1 h 53"/>
                <a:gd name="T12" fmla="*/ 21 w 34"/>
                <a:gd name="T13" fmla="*/ 5 h 53"/>
                <a:gd name="T14" fmla="*/ 13 w 34"/>
                <a:gd name="T15" fmla="*/ 14 h 53"/>
                <a:gd name="T16" fmla="*/ 16 w 34"/>
                <a:gd name="T17" fmla="*/ 5 h 53"/>
                <a:gd name="T18" fmla="*/ 8 w 34"/>
                <a:gd name="T19" fmla="*/ 14 h 53"/>
                <a:gd name="T20" fmla="*/ 8 w 34"/>
                <a:gd name="T21" fmla="*/ 13 h 53"/>
                <a:gd name="T22" fmla="*/ 11 w 34"/>
                <a:gd name="T23" fmla="*/ 9 h 53"/>
                <a:gd name="T24" fmla="*/ 6 w 34"/>
                <a:gd name="T25" fmla="*/ 12 h 53"/>
                <a:gd name="T26" fmla="*/ 10 w 34"/>
                <a:gd name="T27" fmla="*/ 7 h 53"/>
                <a:gd name="T28" fmla="*/ 6 w 34"/>
                <a:gd name="T29" fmla="*/ 11 h 53"/>
                <a:gd name="T30" fmla="*/ 8 w 34"/>
                <a:gd name="T31" fmla="*/ 5 h 53"/>
                <a:gd name="T32" fmla="*/ 7 w 34"/>
                <a:gd name="T33" fmla="*/ 4 h 53"/>
                <a:gd name="T34" fmla="*/ 5 w 34"/>
                <a:gd name="T35" fmla="*/ 12 h 53"/>
                <a:gd name="T36" fmla="*/ 2 w 34"/>
                <a:gd name="T37" fmla="*/ 16 h 53"/>
                <a:gd name="T38" fmla="*/ 3 w 34"/>
                <a:gd name="T39" fmla="*/ 8 h 53"/>
                <a:gd name="T40" fmla="*/ 1 w 34"/>
                <a:gd name="T41" fmla="*/ 14 h 53"/>
                <a:gd name="T42" fmla="*/ 0 w 34"/>
                <a:gd name="T43" fmla="*/ 17 h 53"/>
                <a:gd name="T44" fmla="*/ 4 w 34"/>
                <a:gd name="T45" fmla="*/ 28 h 53"/>
                <a:gd name="T46" fmla="*/ 10 w 34"/>
                <a:gd name="T47" fmla="*/ 38 h 53"/>
                <a:gd name="T48" fmla="*/ 13 w 34"/>
                <a:gd name="T49" fmla="*/ 44 h 53"/>
                <a:gd name="T50" fmla="*/ 18 w 34"/>
                <a:gd name="T51" fmla="*/ 53 h 53"/>
                <a:gd name="T52" fmla="*/ 19 w 34"/>
                <a:gd name="T53" fmla="*/ 52 h 53"/>
                <a:gd name="T54" fmla="*/ 13 w 34"/>
                <a:gd name="T55" fmla="*/ 30 h 53"/>
                <a:gd name="T56" fmla="*/ 8 w 34"/>
                <a:gd name="T57" fmla="*/ 16 h 53"/>
                <a:gd name="T58" fmla="*/ 13 w 34"/>
                <a:gd name="T59" fmla="*/ 16 h 53"/>
                <a:gd name="T60" fmla="*/ 18 w 34"/>
                <a:gd name="T61" fmla="*/ 14 h 53"/>
                <a:gd name="T62" fmla="*/ 27 w 34"/>
                <a:gd name="T63" fmla="*/ 8 h 53"/>
                <a:gd name="T64" fmla="*/ 34 w 34"/>
                <a:gd name="T65" fmla="*/ 2 h 53"/>
                <a:gd name="T66" fmla="*/ 34 w 34"/>
                <a:gd name="T67" fmla="*/ 1 h 53"/>
                <a:gd name="T68" fmla="*/ 28 w 34"/>
                <a:gd name="T69" fmla="*/ 5 h 53"/>
                <a:gd name="T70" fmla="*/ 22 w 34"/>
                <a:gd name="T71" fmla="*/ 1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 h="53">
                  <a:moveTo>
                    <a:pt x="22" y="10"/>
                  </a:moveTo>
                  <a:cubicBezTo>
                    <a:pt x="22" y="10"/>
                    <a:pt x="26" y="5"/>
                    <a:pt x="26" y="4"/>
                  </a:cubicBezTo>
                  <a:cubicBezTo>
                    <a:pt x="26" y="4"/>
                    <a:pt x="24" y="6"/>
                    <a:pt x="23" y="6"/>
                  </a:cubicBezTo>
                  <a:cubicBezTo>
                    <a:pt x="23" y="6"/>
                    <a:pt x="24" y="2"/>
                    <a:pt x="23" y="0"/>
                  </a:cubicBezTo>
                  <a:cubicBezTo>
                    <a:pt x="22" y="0"/>
                    <a:pt x="22" y="0"/>
                    <a:pt x="21" y="0"/>
                  </a:cubicBezTo>
                  <a:cubicBezTo>
                    <a:pt x="21" y="0"/>
                    <a:pt x="20" y="1"/>
                    <a:pt x="19" y="1"/>
                  </a:cubicBezTo>
                  <a:cubicBezTo>
                    <a:pt x="21" y="2"/>
                    <a:pt x="22" y="3"/>
                    <a:pt x="21" y="5"/>
                  </a:cubicBezTo>
                  <a:cubicBezTo>
                    <a:pt x="20" y="8"/>
                    <a:pt x="24" y="10"/>
                    <a:pt x="13" y="14"/>
                  </a:cubicBezTo>
                  <a:cubicBezTo>
                    <a:pt x="13" y="14"/>
                    <a:pt x="18" y="11"/>
                    <a:pt x="16" y="5"/>
                  </a:cubicBezTo>
                  <a:cubicBezTo>
                    <a:pt x="16" y="5"/>
                    <a:pt x="16" y="12"/>
                    <a:pt x="8" y="14"/>
                  </a:cubicBezTo>
                  <a:cubicBezTo>
                    <a:pt x="8" y="14"/>
                    <a:pt x="7" y="13"/>
                    <a:pt x="8" y="13"/>
                  </a:cubicBezTo>
                  <a:cubicBezTo>
                    <a:pt x="8" y="12"/>
                    <a:pt x="11" y="10"/>
                    <a:pt x="11" y="9"/>
                  </a:cubicBezTo>
                  <a:cubicBezTo>
                    <a:pt x="11" y="9"/>
                    <a:pt x="8" y="12"/>
                    <a:pt x="6" y="12"/>
                  </a:cubicBezTo>
                  <a:cubicBezTo>
                    <a:pt x="6" y="12"/>
                    <a:pt x="10" y="9"/>
                    <a:pt x="10" y="7"/>
                  </a:cubicBezTo>
                  <a:cubicBezTo>
                    <a:pt x="10" y="7"/>
                    <a:pt x="8" y="10"/>
                    <a:pt x="6" y="11"/>
                  </a:cubicBezTo>
                  <a:cubicBezTo>
                    <a:pt x="6" y="11"/>
                    <a:pt x="8" y="10"/>
                    <a:pt x="8" y="5"/>
                  </a:cubicBezTo>
                  <a:cubicBezTo>
                    <a:pt x="7" y="4"/>
                    <a:pt x="7" y="4"/>
                    <a:pt x="7" y="4"/>
                  </a:cubicBezTo>
                  <a:cubicBezTo>
                    <a:pt x="8" y="6"/>
                    <a:pt x="8" y="9"/>
                    <a:pt x="5" y="12"/>
                  </a:cubicBezTo>
                  <a:cubicBezTo>
                    <a:pt x="5" y="12"/>
                    <a:pt x="3" y="11"/>
                    <a:pt x="2" y="16"/>
                  </a:cubicBezTo>
                  <a:cubicBezTo>
                    <a:pt x="2" y="16"/>
                    <a:pt x="3" y="11"/>
                    <a:pt x="3" y="8"/>
                  </a:cubicBezTo>
                  <a:cubicBezTo>
                    <a:pt x="3" y="8"/>
                    <a:pt x="2" y="10"/>
                    <a:pt x="1" y="14"/>
                  </a:cubicBezTo>
                  <a:cubicBezTo>
                    <a:pt x="0" y="17"/>
                    <a:pt x="0" y="17"/>
                    <a:pt x="0" y="17"/>
                  </a:cubicBezTo>
                  <a:cubicBezTo>
                    <a:pt x="1" y="21"/>
                    <a:pt x="3" y="25"/>
                    <a:pt x="4" y="28"/>
                  </a:cubicBezTo>
                  <a:cubicBezTo>
                    <a:pt x="10" y="38"/>
                    <a:pt x="10" y="38"/>
                    <a:pt x="10" y="38"/>
                  </a:cubicBezTo>
                  <a:cubicBezTo>
                    <a:pt x="13" y="44"/>
                    <a:pt x="13" y="44"/>
                    <a:pt x="13" y="44"/>
                  </a:cubicBezTo>
                  <a:cubicBezTo>
                    <a:pt x="18" y="53"/>
                    <a:pt x="18" y="53"/>
                    <a:pt x="18" y="53"/>
                  </a:cubicBezTo>
                  <a:cubicBezTo>
                    <a:pt x="19" y="52"/>
                    <a:pt x="19" y="52"/>
                    <a:pt x="19" y="52"/>
                  </a:cubicBezTo>
                  <a:cubicBezTo>
                    <a:pt x="17" y="45"/>
                    <a:pt x="13" y="30"/>
                    <a:pt x="13" y="30"/>
                  </a:cubicBezTo>
                  <a:cubicBezTo>
                    <a:pt x="8" y="16"/>
                    <a:pt x="8" y="16"/>
                    <a:pt x="8" y="16"/>
                  </a:cubicBezTo>
                  <a:cubicBezTo>
                    <a:pt x="8" y="16"/>
                    <a:pt x="11" y="16"/>
                    <a:pt x="13" y="16"/>
                  </a:cubicBezTo>
                  <a:cubicBezTo>
                    <a:pt x="14" y="15"/>
                    <a:pt x="18" y="14"/>
                    <a:pt x="18" y="14"/>
                  </a:cubicBezTo>
                  <a:cubicBezTo>
                    <a:pt x="18" y="14"/>
                    <a:pt x="26" y="9"/>
                    <a:pt x="27" y="8"/>
                  </a:cubicBezTo>
                  <a:cubicBezTo>
                    <a:pt x="28" y="8"/>
                    <a:pt x="34" y="4"/>
                    <a:pt x="34" y="2"/>
                  </a:cubicBezTo>
                  <a:cubicBezTo>
                    <a:pt x="34" y="1"/>
                    <a:pt x="34" y="1"/>
                    <a:pt x="34" y="1"/>
                  </a:cubicBezTo>
                  <a:cubicBezTo>
                    <a:pt x="32" y="2"/>
                    <a:pt x="28" y="4"/>
                    <a:pt x="28" y="5"/>
                  </a:cubicBezTo>
                  <a:cubicBezTo>
                    <a:pt x="27" y="6"/>
                    <a:pt x="23" y="9"/>
                    <a:pt x="22"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440" name="Freeform 237"/>
            <p:cNvSpPr>
              <a:spLocks/>
            </p:cNvSpPr>
            <p:nvPr/>
          </p:nvSpPr>
          <p:spPr bwMode="auto">
            <a:xfrm>
              <a:off x="-1249362" y="3306347"/>
              <a:ext cx="82550" cy="139700"/>
            </a:xfrm>
            <a:custGeom>
              <a:avLst/>
              <a:gdLst>
                <a:gd name="T0" fmla="*/ 0 w 22"/>
                <a:gd name="T1" fmla="*/ 4 h 37"/>
                <a:gd name="T2" fmla="*/ 2 w 22"/>
                <a:gd name="T3" fmla="*/ 20 h 37"/>
                <a:gd name="T4" fmla="*/ 1 w 22"/>
                <a:gd name="T5" fmla="*/ 29 h 37"/>
                <a:gd name="T6" fmla="*/ 1 w 22"/>
                <a:gd name="T7" fmla="*/ 35 h 37"/>
                <a:gd name="T8" fmla="*/ 4 w 22"/>
                <a:gd name="T9" fmla="*/ 37 h 37"/>
                <a:gd name="T10" fmla="*/ 4 w 22"/>
                <a:gd name="T11" fmla="*/ 26 h 37"/>
                <a:gd name="T12" fmla="*/ 5 w 22"/>
                <a:gd name="T13" fmla="*/ 21 h 37"/>
                <a:gd name="T14" fmla="*/ 11 w 22"/>
                <a:gd name="T15" fmla="*/ 11 h 37"/>
                <a:gd name="T16" fmla="*/ 6 w 22"/>
                <a:gd name="T17" fmla="*/ 17 h 37"/>
                <a:gd name="T18" fmla="*/ 3 w 22"/>
                <a:gd name="T19" fmla="*/ 4 h 37"/>
                <a:gd name="T20" fmla="*/ 12 w 22"/>
                <a:gd name="T21" fmla="*/ 2 h 37"/>
                <a:gd name="T22" fmla="*/ 14 w 22"/>
                <a:gd name="T23" fmla="*/ 5 h 37"/>
                <a:gd name="T24" fmla="*/ 16 w 22"/>
                <a:gd name="T25" fmla="*/ 6 h 37"/>
                <a:gd name="T26" fmla="*/ 14 w 22"/>
                <a:gd name="T27" fmla="*/ 7 h 37"/>
                <a:gd name="T28" fmla="*/ 20 w 22"/>
                <a:gd name="T29" fmla="*/ 29 h 37"/>
                <a:gd name="T30" fmla="*/ 18 w 22"/>
                <a:gd name="T31" fmla="*/ 34 h 37"/>
                <a:gd name="T32" fmla="*/ 20 w 22"/>
                <a:gd name="T33" fmla="*/ 36 h 37"/>
                <a:gd name="T34" fmla="*/ 21 w 22"/>
                <a:gd name="T35" fmla="*/ 33 h 37"/>
                <a:gd name="T36" fmla="*/ 22 w 22"/>
                <a:gd name="T37" fmla="*/ 31 h 37"/>
                <a:gd name="T38" fmla="*/ 15 w 22"/>
                <a:gd name="T39" fmla="*/ 8 h 37"/>
                <a:gd name="T40" fmla="*/ 17 w 22"/>
                <a:gd name="T41" fmla="*/ 6 h 37"/>
                <a:gd name="T42" fmla="*/ 13 w 22"/>
                <a:gd name="T43" fmla="*/ 4 h 37"/>
                <a:gd name="T44" fmla="*/ 12 w 22"/>
                <a:gd name="T45" fmla="*/ 0 h 37"/>
                <a:gd name="T46" fmla="*/ 11 w 22"/>
                <a:gd name="T47" fmla="*/ 1 h 37"/>
                <a:gd name="T48" fmla="*/ 0 w 22"/>
                <a:gd name="T49"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37">
                  <a:moveTo>
                    <a:pt x="0" y="4"/>
                  </a:moveTo>
                  <a:cubicBezTo>
                    <a:pt x="2" y="20"/>
                    <a:pt x="2" y="20"/>
                    <a:pt x="2" y="20"/>
                  </a:cubicBezTo>
                  <a:cubicBezTo>
                    <a:pt x="1" y="29"/>
                    <a:pt x="1" y="29"/>
                    <a:pt x="1" y="29"/>
                  </a:cubicBezTo>
                  <a:cubicBezTo>
                    <a:pt x="1" y="29"/>
                    <a:pt x="1" y="32"/>
                    <a:pt x="1" y="35"/>
                  </a:cubicBezTo>
                  <a:cubicBezTo>
                    <a:pt x="4" y="37"/>
                    <a:pt x="4" y="37"/>
                    <a:pt x="4" y="37"/>
                  </a:cubicBezTo>
                  <a:cubicBezTo>
                    <a:pt x="4" y="26"/>
                    <a:pt x="4" y="26"/>
                    <a:pt x="4" y="26"/>
                  </a:cubicBezTo>
                  <a:cubicBezTo>
                    <a:pt x="4" y="26"/>
                    <a:pt x="5" y="22"/>
                    <a:pt x="5" y="21"/>
                  </a:cubicBezTo>
                  <a:cubicBezTo>
                    <a:pt x="6" y="19"/>
                    <a:pt x="11" y="11"/>
                    <a:pt x="11" y="11"/>
                  </a:cubicBezTo>
                  <a:cubicBezTo>
                    <a:pt x="6" y="17"/>
                    <a:pt x="6" y="17"/>
                    <a:pt x="6" y="17"/>
                  </a:cubicBezTo>
                  <a:cubicBezTo>
                    <a:pt x="8" y="9"/>
                    <a:pt x="3" y="4"/>
                    <a:pt x="3" y="4"/>
                  </a:cubicBezTo>
                  <a:cubicBezTo>
                    <a:pt x="4" y="2"/>
                    <a:pt x="12" y="2"/>
                    <a:pt x="12" y="2"/>
                  </a:cubicBezTo>
                  <a:cubicBezTo>
                    <a:pt x="14" y="5"/>
                    <a:pt x="14" y="5"/>
                    <a:pt x="14" y="5"/>
                  </a:cubicBezTo>
                  <a:cubicBezTo>
                    <a:pt x="16" y="6"/>
                    <a:pt x="16" y="6"/>
                    <a:pt x="16" y="6"/>
                  </a:cubicBezTo>
                  <a:cubicBezTo>
                    <a:pt x="14" y="7"/>
                    <a:pt x="14" y="7"/>
                    <a:pt x="14" y="7"/>
                  </a:cubicBezTo>
                  <a:cubicBezTo>
                    <a:pt x="14" y="7"/>
                    <a:pt x="20" y="28"/>
                    <a:pt x="20" y="29"/>
                  </a:cubicBezTo>
                  <a:cubicBezTo>
                    <a:pt x="20" y="30"/>
                    <a:pt x="18" y="34"/>
                    <a:pt x="18" y="34"/>
                  </a:cubicBezTo>
                  <a:cubicBezTo>
                    <a:pt x="18" y="34"/>
                    <a:pt x="19" y="35"/>
                    <a:pt x="20" y="36"/>
                  </a:cubicBezTo>
                  <a:cubicBezTo>
                    <a:pt x="21" y="35"/>
                    <a:pt x="21" y="34"/>
                    <a:pt x="21" y="33"/>
                  </a:cubicBezTo>
                  <a:cubicBezTo>
                    <a:pt x="21" y="32"/>
                    <a:pt x="21" y="31"/>
                    <a:pt x="22" y="31"/>
                  </a:cubicBezTo>
                  <a:cubicBezTo>
                    <a:pt x="15" y="8"/>
                    <a:pt x="15" y="8"/>
                    <a:pt x="15" y="8"/>
                  </a:cubicBezTo>
                  <a:cubicBezTo>
                    <a:pt x="17" y="6"/>
                    <a:pt x="17" y="6"/>
                    <a:pt x="17" y="6"/>
                  </a:cubicBezTo>
                  <a:cubicBezTo>
                    <a:pt x="13" y="4"/>
                    <a:pt x="13" y="4"/>
                    <a:pt x="13" y="4"/>
                  </a:cubicBezTo>
                  <a:cubicBezTo>
                    <a:pt x="12" y="0"/>
                    <a:pt x="12" y="0"/>
                    <a:pt x="12" y="0"/>
                  </a:cubicBezTo>
                  <a:cubicBezTo>
                    <a:pt x="11" y="1"/>
                    <a:pt x="11" y="1"/>
                    <a:pt x="11" y="1"/>
                  </a:cubicBezTo>
                  <a:cubicBezTo>
                    <a:pt x="11" y="1"/>
                    <a:pt x="1" y="2"/>
                    <a:pt x="0"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441" name="Freeform 238"/>
            <p:cNvSpPr>
              <a:spLocks/>
            </p:cNvSpPr>
            <p:nvPr/>
          </p:nvSpPr>
          <p:spPr bwMode="auto">
            <a:xfrm>
              <a:off x="-1268412" y="3474622"/>
              <a:ext cx="63500" cy="120650"/>
            </a:xfrm>
            <a:custGeom>
              <a:avLst/>
              <a:gdLst>
                <a:gd name="T0" fmla="*/ 10 w 17"/>
                <a:gd name="T1" fmla="*/ 30 h 32"/>
                <a:gd name="T2" fmla="*/ 17 w 17"/>
                <a:gd name="T3" fmla="*/ 6 h 32"/>
                <a:gd name="T4" fmla="*/ 15 w 17"/>
                <a:gd name="T5" fmla="*/ 7 h 32"/>
                <a:gd name="T6" fmla="*/ 10 w 17"/>
                <a:gd name="T7" fmla="*/ 19 h 32"/>
                <a:gd name="T8" fmla="*/ 6 w 17"/>
                <a:gd name="T9" fmla="*/ 27 h 32"/>
                <a:gd name="T10" fmla="*/ 5 w 17"/>
                <a:gd name="T11" fmla="*/ 22 h 32"/>
                <a:gd name="T12" fmla="*/ 6 w 17"/>
                <a:gd name="T13" fmla="*/ 7 h 32"/>
                <a:gd name="T14" fmla="*/ 6 w 17"/>
                <a:gd name="T15" fmla="*/ 2 h 32"/>
                <a:gd name="T16" fmla="*/ 5 w 17"/>
                <a:gd name="T17" fmla="*/ 0 h 32"/>
                <a:gd name="T18" fmla="*/ 1 w 17"/>
                <a:gd name="T19" fmla="*/ 7 h 32"/>
                <a:gd name="T20" fmla="*/ 3 w 17"/>
                <a:gd name="T21" fmla="*/ 9 h 32"/>
                <a:gd name="T22" fmla="*/ 0 w 17"/>
                <a:gd name="T23" fmla="*/ 29 h 32"/>
                <a:gd name="T24" fmla="*/ 10 w 17"/>
                <a:gd name="T25" fmla="*/ 3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32">
                  <a:moveTo>
                    <a:pt x="10" y="30"/>
                  </a:moveTo>
                  <a:cubicBezTo>
                    <a:pt x="10" y="30"/>
                    <a:pt x="14" y="14"/>
                    <a:pt x="17" y="6"/>
                  </a:cubicBezTo>
                  <a:cubicBezTo>
                    <a:pt x="16" y="7"/>
                    <a:pt x="15" y="7"/>
                    <a:pt x="15" y="7"/>
                  </a:cubicBezTo>
                  <a:cubicBezTo>
                    <a:pt x="15" y="7"/>
                    <a:pt x="10" y="16"/>
                    <a:pt x="10" y="19"/>
                  </a:cubicBezTo>
                  <a:cubicBezTo>
                    <a:pt x="9" y="22"/>
                    <a:pt x="6" y="27"/>
                    <a:pt x="6" y="27"/>
                  </a:cubicBezTo>
                  <a:cubicBezTo>
                    <a:pt x="5" y="22"/>
                    <a:pt x="5" y="22"/>
                    <a:pt x="5" y="22"/>
                  </a:cubicBezTo>
                  <a:cubicBezTo>
                    <a:pt x="5" y="22"/>
                    <a:pt x="7" y="9"/>
                    <a:pt x="6" y="7"/>
                  </a:cubicBezTo>
                  <a:cubicBezTo>
                    <a:pt x="6" y="6"/>
                    <a:pt x="6" y="2"/>
                    <a:pt x="6" y="2"/>
                  </a:cubicBezTo>
                  <a:cubicBezTo>
                    <a:pt x="5" y="0"/>
                    <a:pt x="5" y="0"/>
                    <a:pt x="5" y="0"/>
                  </a:cubicBezTo>
                  <a:cubicBezTo>
                    <a:pt x="3" y="3"/>
                    <a:pt x="1" y="7"/>
                    <a:pt x="1" y="7"/>
                  </a:cubicBezTo>
                  <a:cubicBezTo>
                    <a:pt x="3" y="9"/>
                    <a:pt x="3" y="9"/>
                    <a:pt x="3" y="9"/>
                  </a:cubicBezTo>
                  <a:cubicBezTo>
                    <a:pt x="0" y="29"/>
                    <a:pt x="0" y="29"/>
                    <a:pt x="0" y="29"/>
                  </a:cubicBezTo>
                  <a:cubicBezTo>
                    <a:pt x="0" y="29"/>
                    <a:pt x="7" y="32"/>
                    <a:pt x="10" y="3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442" name="Freeform 239"/>
            <p:cNvSpPr>
              <a:spLocks/>
            </p:cNvSpPr>
            <p:nvPr/>
          </p:nvSpPr>
          <p:spPr bwMode="auto">
            <a:xfrm>
              <a:off x="-1309687" y="3317459"/>
              <a:ext cx="123825" cy="195263"/>
            </a:xfrm>
            <a:custGeom>
              <a:avLst/>
              <a:gdLst>
                <a:gd name="T0" fmla="*/ 20 w 33"/>
                <a:gd name="T1" fmla="*/ 24 h 52"/>
                <a:gd name="T2" fmla="*/ 21 w 33"/>
                <a:gd name="T3" fmla="*/ 6 h 52"/>
                <a:gd name="T4" fmla="*/ 16 w 33"/>
                <a:gd name="T5" fmla="*/ 1 h 52"/>
                <a:gd name="T6" fmla="*/ 13 w 33"/>
                <a:gd name="T7" fmla="*/ 9 h 52"/>
                <a:gd name="T8" fmla="*/ 2 w 33"/>
                <a:gd name="T9" fmla="*/ 29 h 52"/>
                <a:gd name="T10" fmla="*/ 11 w 33"/>
                <a:gd name="T11" fmla="*/ 42 h 52"/>
                <a:gd name="T12" fmla="*/ 27 w 33"/>
                <a:gd name="T13" fmla="*/ 52 h 52"/>
                <a:gd name="T14" fmla="*/ 32 w 33"/>
                <a:gd name="T15" fmla="*/ 44 h 52"/>
                <a:gd name="T16" fmla="*/ 27 w 33"/>
                <a:gd name="T17" fmla="*/ 40 h 52"/>
                <a:gd name="T18" fmla="*/ 17 w 33"/>
                <a:gd name="T19" fmla="*/ 29 h 52"/>
                <a:gd name="T20" fmla="*/ 17 w 33"/>
                <a:gd name="T21" fmla="*/ 26 h 52"/>
                <a:gd name="T22" fmla="*/ 20 w 33"/>
                <a:gd name="T23"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52">
                  <a:moveTo>
                    <a:pt x="20" y="24"/>
                  </a:moveTo>
                  <a:cubicBezTo>
                    <a:pt x="20" y="24"/>
                    <a:pt x="25" y="12"/>
                    <a:pt x="21" y="6"/>
                  </a:cubicBezTo>
                  <a:cubicBezTo>
                    <a:pt x="18" y="0"/>
                    <a:pt x="16" y="1"/>
                    <a:pt x="16" y="1"/>
                  </a:cubicBezTo>
                  <a:cubicBezTo>
                    <a:pt x="16" y="1"/>
                    <a:pt x="13" y="8"/>
                    <a:pt x="13" y="9"/>
                  </a:cubicBezTo>
                  <a:cubicBezTo>
                    <a:pt x="12" y="9"/>
                    <a:pt x="0" y="23"/>
                    <a:pt x="2" y="29"/>
                  </a:cubicBezTo>
                  <a:cubicBezTo>
                    <a:pt x="2" y="29"/>
                    <a:pt x="7" y="40"/>
                    <a:pt x="11" y="42"/>
                  </a:cubicBezTo>
                  <a:cubicBezTo>
                    <a:pt x="15" y="44"/>
                    <a:pt x="23" y="51"/>
                    <a:pt x="27" y="52"/>
                  </a:cubicBezTo>
                  <a:cubicBezTo>
                    <a:pt x="27" y="52"/>
                    <a:pt x="33" y="48"/>
                    <a:pt x="32" y="44"/>
                  </a:cubicBezTo>
                  <a:cubicBezTo>
                    <a:pt x="32" y="44"/>
                    <a:pt x="30" y="43"/>
                    <a:pt x="27" y="40"/>
                  </a:cubicBezTo>
                  <a:cubicBezTo>
                    <a:pt x="24" y="37"/>
                    <a:pt x="18" y="31"/>
                    <a:pt x="17" y="29"/>
                  </a:cubicBezTo>
                  <a:cubicBezTo>
                    <a:pt x="15" y="28"/>
                    <a:pt x="15" y="28"/>
                    <a:pt x="17" y="26"/>
                  </a:cubicBezTo>
                  <a:cubicBezTo>
                    <a:pt x="20" y="24"/>
                    <a:pt x="20" y="24"/>
                    <a:pt x="20" y="24"/>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443" name="Freeform 240"/>
            <p:cNvSpPr>
              <a:spLocks/>
            </p:cNvSpPr>
            <p:nvPr/>
          </p:nvSpPr>
          <p:spPr bwMode="auto">
            <a:xfrm>
              <a:off x="-1309687" y="3322222"/>
              <a:ext cx="115888" cy="190500"/>
            </a:xfrm>
            <a:custGeom>
              <a:avLst/>
              <a:gdLst>
                <a:gd name="T0" fmla="*/ 24 w 31"/>
                <a:gd name="T1" fmla="*/ 45 h 51"/>
                <a:gd name="T2" fmla="*/ 21 w 31"/>
                <a:gd name="T3" fmla="*/ 42 h 51"/>
                <a:gd name="T4" fmla="*/ 19 w 31"/>
                <a:gd name="T5" fmla="*/ 37 h 51"/>
                <a:gd name="T6" fmla="*/ 13 w 31"/>
                <a:gd name="T7" fmla="*/ 34 h 51"/>
                <a:gd name="T8" fmla="*/ 7 w 31"/>
                <a:gd name="T9" fmla="*/ 30 h 51"/>
                <a:gd name="T10" fmla="*/ 8 w 31"/>
                <a:gd name="T11" fmla="*/ 31 h 51"/>
                <a:gd name="T12" fmla="*/ 14 w 31"/>
                <a:gd name="T13" fmla="*/ 30 h 51"/>
                <a:gd name="T14" fmla="*/ 6 w 31"/>
                <a:gd name="T15" fmla="*/ 28 h 51"/>
                <a:gd name="T16" fmla="*/ 7 w 31"/>
                <a:gd name="T17" fmla="*/ 27 h 51"/>
                <a:gd name="T18" fmla="*/ 4 w 31"/>
                <a:gd name="T19" fmla="*/ 26 h 51"/>
                <a:gd name="T20" fmla="*/ 15 w 31"/>
                <a:gd name="T21" fmla="*/ 25 h 51"/>
                <a:gd name="T22" fmla="*/ 5 w 31"/>
                <a:gd name="T23" fmla="*/ 22 h 51"/>
                <a:gd name="T24" fmla="*/ 7 w 31"/>
                <a:gd name="T25" fmla="*/ 20 h 51"/>
                <a:gd name="T26" fmla="*/ 7 w 31"/>
                <a:gd name="T27" fmla="*/ 18 h 51"/>
                <a:gd name="T28" fmla="*/ 10 w 31"/>
                <a:gd name="T29" fmla="*/ 18 h 51"/>
                <a:gd name="T30" fmla="*/ 8 w 31"/>
                <a:gd name="T31" fmla="*/ 17 h 51"/>
                <a:gd name="T32" fmla="*/ 16 w 31"/>
                <a:gd name="T33" fmla="*/ 15 h 51"/>
                <a:gd name="T34" fmla="*/ 12 w 31"/>
                <a:gd name="T35" fmla="*/ 12 h 51"/>
                <a:gd name="T36" fmla="*/ 17 w 31"/>
                <a:gd name="T37" fmla="*/ 13 h 51"/>
                <a:gd name="T38" fmla="*/ 14 w 31"/>
                <a:gd name="T39" fmla="*/ 10 h 51"/>
                <a:gd name="T40" fmla="*/ 15 w 31"/>
                <a:gd name="T41" fmla="*/ 7 h 51"/>
                <a:gd name="T42" fmla="*/ 18 w 31"/>
                <a:gd name="T43" fmla="*/ 3 h 51"/>
                <a:gd name="T44" fmla="*/ 17 w 31"/>
                <a:gd name="T45" fmla="*/ 0 h 51"/>
                <a:gd name="T46" fmla="*/ 16 w 31"/>
                <a:gd name="T47" fmla="*/ 0 h 51"/>
                <a:gd name="T48" fmla="*/ 13 w 31"/>
                <a:gd name="T49" fmla="*/ 8 h 51"/>
                <a:gd name="T50" fmla="*/ 2 w 31"/>
                <a:gd name="T51" fmla="*/ 28 h 51"/>
                <a:gd name="T52" fmla="*/ 11 w 31"/>
                <a:gd name="T53" fmla="*/ 41 h 51"/>
                <a:gd name="T54" fmla="*/ 27 w 31"/>
                <a:gd name="T55" fmla="*/ 51 h 51"/>
                <a:gd name="T56" fmla="*/ 31 w 31"/>
                <a:gd name="T57" fmla="*/ 47 h 51"/>
                <a:gd name="T58" fmla="*/ 24 w 31"/>
                <a:gd name="T59" fmla="*/ 4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 h="51">
                  <a:moveTo>
                    <a:pt x="24" y="45"/>
                  </a:moveTo>
                  <a:cubicBezTo>
                    <a:pt x="24" y="45"/>
                    <a:pt x="21" y="43"/>
                    <a:pt x="21" y="42"/>
                  </a:cubicBezTo>
                  <a:cubicBezTo>
                    <a:pt x="20" y="42"/>
                    <a:pt x="19" y="37"/>
                    <a:pt x="19" y="37"/>
                  </a:cubicBezTo>
                  <a:cubicBezTo>
                    <a:pt x="19" y="37"/>
                    <a:pt x="15" y="34"/>
                    <a:pt x="13" y="34"/>
                  </a:cubicBezTo>
                  <a:cubicBezTo>
                    <a:pt x="10" y="35"/>
                    <a:pt x="4" y="29"/>
                    <a:pt x="7" y="30"/>
                  </a:cubicBezTo>
                  <a:cubicBezTo>
                    <a:pt x="8" y="31"/>
                    <a:pt x="8" y="31"/>
                    <a:pt x="8" y="31"/>
                  </a:cubicBezTo>
                  <a:cubicBezTo>
                    <a:pt x="11" y="32"/>
                    <a:pt x="14" y="30"/>
                    <a:pt x="14" y="30"/>
                  </a:cubicBezTo>
                  <a:cubicBezTo>
                    <a:pt x="14" y="30"/>
                    <a:pt x="7" y="29"/>
                    <a:pt x="6" y="28"/>
                  </a:cubicBezTo>
                  <a:cubicBezTo>
                    <a:pt x="5" y="28"/>
                    <a:pt x="7" y="27"/>
                    <a:pt x="7" y="27"/>
                  </a:cubicBezTo>
                  <a:cubicBezTo>
                    <a:pt x="6" y="27"/>
                    <a:pt x="4" y="26"/>
                    <a:pt x="4" y="26"/>
                  </a:cubicBezTo>
                  <a:cubicBezTo>
                    <a:pt x="6" y="23"/>
                    <a:pt x="15" y="25"/>
                    <a:pt x="15" y="25"/>
                  </a:cubicBezTo>
                  <a:cubicBezTo>
                    <a:pt x="14" y="23"/>
                    <a:pt x="7" y="22"/>
                    <a:pt x="5" y="22"/>
                  </a:cubicBezTo>
                  <a:cubicBezTo>
                    <a:pt x="6" y="21"/>
                    <a:pt x="8" y="20"/>
                    <a:pt x="7" y="20"/>
                  </a:cubicBezTo>
                  <a:cubicBezTo>
                    <a:pt x="6" y="20"/>
                    <a:pt x="7" y="18"/>
                    <a:pt x="7" y="18"/>
                  </a:cubicBezTo>
                  <a:cubicBezTo>
                    <a:pt x="8" y="17"/>
                    <a:pt x="10" y="18"/>
                    <a:pt x="10" y="18"/>
                  </a:cubicBezTo>
                  <a:cubicBezTo>
                    <a:pt x="8" y="17"/>
                    <a:pt x="8" y="17"/>
                    <a:pt x="8" y="17"/>
                  </a:cubicBezTo>
                  <a:cubicBezTo>
                    <a:pt x="9" y="16"/>
                    <a:pt x="16" y="15"/>
                    <a:pt x="16" y="15"/>
                  </a:cubicBezTo>
                  <a:cubicBezTo>
                    <a:pt x="15" y="14"/>
                    <a:pt x="12" y="12"/>
                    <a:pt x="12" y="12"/>
                  </a:cubicBezTo>
                  <a:cubicBezTo>
                    <a:pt x="14" y="11"/>
                    <a:pt x="17" y="13"/>
                    <a:pt x="17" y="13"/>
                  </a:cubicBezTo>
                  <a:cubicBezTo>
                    <a:pt x="17" y="13"/>
                    <a:pt x="14" y="10"/>
                    <a:pt x="14" y="10"/>
                  </a:cubicBezTo>
                  <a:cubicBezTo>
                    <a:pt x="14" y="10"/>
                    <a:pt x="15" y="8"/>
                    <a:pt x="15" y="7"/>
                  </a:cubicBezTo>
                  <a:cubicBezTo>
                    <a:pt x="15" y="5"/>
                    <a:pt x="18" y="3"/>
                    <a:pt x="18" y="3"/>
                  </a:cubicBezTo>
                  <a:cubicBezTo>
                    <a:pt x="17" y="0"/>
                    <a:pt x="17" y="0"/>
                    <a:pt x="17" y="0"/>
                  </a:cubicBezTo>
                  <a:cubicBezTo>
                    <a:pt x="16" y="0"/>
                    <a:pt x="16" y="0"/>
                    <a:pt x="16" y="0"/>
                  </a:cubicBezTo>
                  <a:cubicBezTo>
                    <a:pt x="16" y="0"/>
                    <a:pt x="13" y="7"/>
                    <a:pt x="13" y="8"/>
                  </a:cubicBezTo>
                  <a:cubicBezTo>
                    <a:pt x="12" y="8"/>
                    <a:pt x="0" y="22"/>
                    <a:pt x="2" y="28"/>
                  </a:cubicBezTo>
                  <a:cubicBezTo>
                    <a:pt x="2" y="28"/>
                    <a:pt x="7" y="39"/>
                    <a:pt x="11" y="41"/>
                  </a:cubicBezTo>
                  <a:cubicBezTo>
                    <a:pt x="15" y="43"/>
                    <a:pt x="23" y="50"/>
                    <a:pt x="27" y="51"/>
                  </a:cubicBezTo>
                  <a:cubicBezTo>
                    <a:pt x="27" y="51"/>
                    <a:pt x="29" y="49"/>
                    <a:pt x="31" y="47"/>
                  </a:cubicBezTo>
                  <a:cubicBezTo>
                    <a:pt x="29" y="46"/>
                    <a:pt x="24" y="45"/>
                    <a:pt x="24" y="4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444" name="Freeform 241"/>
            <p:cNvSpPr>
              <a:spLocks noEditPoints="1"/>
            </p:cNvSpPr>
            <p:nvPr/>
          </p:nvSpPr>
          <p:spPr bwMode="auto">
            <a:xfrm>
              <a:off x="-1200150" y="3220622"/>
              <a:ext cx="66675" cy="85725"/>
            </a:xfrm>
            <a:custGeom>
              <a:avLst/>
              <a:gdLst>
                <a:gd name="T0" fmla="*/ 17 w 18"/>
                <a:gd name="T1" fmla="*/ 14 h 23"/>
                <a:gd name="T2" fmla="*/ 17 w 18"/>
                <a:gd name="T3" fmla="*/ 13 h 23"/>
                <a:gd name="T4" fmla="*/ 17 w 18"/>
                <a:gd name="T5" fmla="*/ 13 h 23"/>
                <a:gd name="T6" fmla="*/ 17 w 18"/>
                <a:gd name="T7" fmla="*/ 11 h 23"/>
                <a:gd name="T8" fmla="*/ 17 w 18"/>
                <a:gd name="T9" fmla="*/ 11 h 23"/>
                <a:gd name="T10" fmla="*/ 17 w 18"/>
                <a:gd name="T11" fmla="*/ 11 h 23"/>
                <a:gd name="T12" fmla="*/ 17 w 18"/>
                <a:gd name="T13" fmla="*/ 11 h 23"/>
                <a:gd name="T14" fmla="*/ 17 w 18"/>
                <a:gd name="T15" fmla="*/ 11 h 23"/>
                <a:gd name="T16" fmla="*/ 17 w 18"/>
                <a:gd name="T17" fmla="*/ 10 h 23"/>
                <a:gd name="T18" fmla="*/ 17 w 18"/>
                <a:gd name="T19" fmla="*/ 10 h 23"/>
                <a:gd name="T20" fmla="*/ 17 w 18"/>
                <a:gd name="T21" fmla="*/ 10 h 23"/>
                <a:gd name="T22" fmla="*/ 17 w 18"/>
                <a:gd name="T23" fmla="*/ 10 h 23"/>
                <a:gd name="T24" fmla="*/ 17 w 18"/>
                <a:gd name="T25" fmla="*/ 10 h 23"/>
                <a:gd name="T26" fmla="*/ 17 w 18"/>
                <a:gd name="T27" fmla="*/ 10 h 23"/>
                <a:gd name="T28" fmla="*/ 17 w 18"/>
                <a:gd name="T29" fmla="*/ 9 h 23"/>
                <a:gd name="T30" fmla="*/ 17 w 18"/>
                <a:gd name="T31" fmla="*/ 5 h 23"/>
                <a:gd name="T32" fmla="*/ 13 w 18"/>
                <a:gd name="T33" fmla="*/ 1 h 23"/>
                <a:gd name="T34" fmla="*/ 12 w 18"/>
                <a:gd name="T35" fmla="*/ 5 h 23"/>
                <a:gd name="T36" fmla="*/ 8 w 18"/>
                <a:gd name="T37" fmla="*/ 0 h 23"/>
                <a:gd name="T38" fmla="*/ 3 w 18"/>
                <a:gd name="T39" fmla="*/ 4 h 23"/>
                <a:gd name="T40" fmla="*/ 3 w 18"/>
                <a:gd name="T41" fmla="*/ 10 h 23"/>
                <a:gd name="T42" fmla="*/ 2 w 18"/>
                <a:gd name="T43" fmla="*/ 10 h 23"/>
                <a:gd name="T44" fmla="*/ 3 w 18"/>
                <a:gd name="T45" fmla="*/ 15 h 23"/>
                <a:gd name="T46" fmla="*/ 4 w 18"/>
                <a:gd name="T47" fmla="*/ 16 h 23"/>
                <a:gd name="T48" fmla="*/ 8 w 18"/>
                <a:gd name="T49" fmla="*/ 22 h 23"/>
                <a:gd name="T50" fmla="*/ 13 w 18"/>
                <a:gd name="T51" fmla="*/ 23 h 23"/>
                <a:gd name="T52" fmla="*/ 14 w 18"/>
                <a:gd name="T53" fmla="*/ 22 h 23"/>
                <a:gd name="T54" fmla="*/ 14 w 18"/>
                <a:gd name="T55" fmla="*/ 22 h 23"/>
                <a:gd name="T56" fmla="*/ 16 w 18"/>
                <a:gd name="T57" fmla="*/ 18 h 23"/>
                <a:gd name="T58" fmla="*/ 17 w 18"/>
                <a:gd name="T59" fmla="*/ 14 h 23"/>
                <a:gd name="T60" fmla="*/ 10 w 18"/>
                <a:gd name="T61" fmla="*/ 21 h 23"/>
                <a:gd name="T62" fmla="*/ 8 w 18"/>
                <a:gd name="T63" fmla="*/ 16 h 23"/>
                <a:gd name="T64" fmla="*/ 9 w 18"/>
                <a:gd name="T65" fmla="*/ 15 h 23"/>
                <a:gd name="T66" fmla="*/ 8 w 18"/>
                <a:gd name="T67" fmla="*/ 15 h 23"/>
                <a:gd name="T68" fmla="*/ 6 w 18"/>
                <a:gd name="T69" fmla="*/ 12 h 23"/>
                <a:gd name="T70" fmla="*/ 7 w 18"/>
                <a:gd name="T71" fmla="*/ 12 h 23"/>
                <a:gd name="T72" fmla="*/ 8 w 18"/>
                <a:gd name="T73" fmla="*/ 9 h 23"/>
                <a:gd name="T74" fmla="*/ 8 w 18"/>
                <a:gd name="T75" fmla="*/ 8 h 23"/>
                <a:gd name="T76" fmla="*/ 12 w 18"/>
                <a:gd name="T77" fmla="*/ 6 h 23"/>
                <a:gd name="T78" fmla="*/ 16 w 18"/>
                <a:gd name="T79" fmla="*/ 9 h 23"/>
                <a:gd name="T80" fmla="*/ 16 w 18"/>
                <a:gd name="T81" fmla="*/ 10 h 23"/>
                <a:gd name="T82" fmla="*/ 17 w 18"/>
                <a:gd name="T83" fmla="*/ 14 h 23"/>
                <a:gd name="T84" fmla="*/ 14 w 18"/>
                <a:gd name="T85" fmla="*/ 21 h 23"/>
                <a:gd name="T86" fmla="*/ 10 w 18"/>
                <a:gd name="T87" fmla="*/ 2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 h="23">
                  <a:moveTo>
                    <a:pt x="17" y="14"/>
                  </a:moveTo>
                  <a:cubicBezTo>
                    <a:pt x="17" y="13"/>
                    <a:pt x="17" y="13"/>
                    <a:pt x="17" y="13"/>
                  </a:cubicBezTo>
                  <a:cubicBezTo>
                    <a:pt x="17" y="13"/>
                    <a:pt x="17" y="13"/>
                    <a:pt x="17" y="13"/>
                  </a:cubicBezTo>
                  <a:cubicBezTo>
                    <a:pt x="17" y="12"/>
                    <a:pt x="17" y="11"/>
                    <a:pt x="17" y="11"/>
                  </a:cubicBezTo>
                  <a:cubicBezTo>
                    <a:pt x="17" y="11"/>
                    <a:pt x="17" y="11"/>
                    <a:pt x="17" y="11"/>
                  </a:cubicBezTo>
                  <a:cubicBezTo>
                    <a:pt x="17" y="11"/>
                    <a:pt x="17" y="11"/>
                    <a:pt x="17" y="11"/>
                  </a:cubicBezTo>
                  <a:cubicBezTo>
                    <a:pt x="17" y="11"/>
                    <a:pt x="17" y="11"/>
                    <a:pt x="17" y="11"/>
                  </a:cubicBezTo>
                  <a:cubicBezTo>
                    <a:pt x="17" y="11"/>
                    <a:pt x="17" y="11"/>
                    <a:pt x="17" y="11"/>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9"/>
                    <a:pt x="17" y="9"/>
                  </a:cubicBezTo>
                  <a:cubicBezTo>
                    <a:pt x="17" y="9"/>
                    <a:pt x="17" y="6"/>
                    <a:pt x="17" y="5"/>
                  </a:cubicBezTo>
                  <a:cubicBezTo>
                    <a:pt x="17" y="4"/>
                    <a:pt x="15" y="2"/>
                    <a:pt x="13" y="1"/>
                  </a:cubicBezTo>
                  <a:cubicBezTo>
                    <a:pt x="13" y="2"/>
                    <a:pt x="12" y="4"/>
                    <a:pt x="12" y="5"/>
                  </a:cubicBezTo>
                  <a:cubicBezTo>
                    <a:pt x="11" y="4"/>
                    <a:pt x="8" y="2"/>
                    <a:pt x="8" y="0"/>
                  </a:cubicBezTo>
                  <a:cubicBezTo>
                    <a:pt x="6" y="1"/>
                    <a:pt x="4" y="3"/>
                    <a:pt x="3" y="4"/>
                  </a:cubicBezTo>
                  <a:cubicBezTo>
                    <a:pt x="2" y="5"/>
                    <a:pt x="3" y="10"/>
                    <a:pt x="3" y="10"/>
                  </a:cubicBezTo>
                  <a:cubicBezTo>
                    <a:pt x="2" y="10"/>
                    <a:pt x="2" y="10"/>
                    <a:pt x="2" y="10"/>
                  </a:cubicBezTo>
                  <a:cubicBezTo>
                    <a:pt x="0" y="11"/>
                    <a:pt x="2" y="15"/>
                    <a:pt x="3" y="15"/>
                  </a:cubicBezTo>
                  <a:cubicBezTo>
                    <a:pt x="3" y="16"/>
                    <a:pt x="4" y="16"/>
                    <a:pt x="4" y="16"/>
                  </a:cubicBezTo>
                  <a:cubicBezTo>
                    <a:pt x="4" y="16"/>
                    <a:pt x="7" y="21"/>
                    <a:pt x="8" y="22"/>
                  </a:cubicBezTo>
                  <a:cubicBezTo>
                    <a:pt x="9" y="23"/>
                    <a:pt x="13" y="22"/>
                    <a:pt x="13" y="23"/>
                  </a:cubicBezTo>
                  <a:cubicBezTo>
                    <a:pt x="14" y="22"/>
                    <a:pt x="14" y="22"/>
                    <a:pt x="14" y="22"/>
                  </a:cubicBezTo>
                  <a:cubicBezTo>
                    <a:pt x="14" y="22"/>
                    <a:pt x="14" y="22"/>
                    <a:pt x="14" y="22"/>
                  </a:cubicBezTo>
                  <a:cubicBezTo>
                    <a:pt x="14" y="22"/>
                    <a:pt x="16" y="19"/>
                    <a:pt x="16" y="18"/>
                  </a:cubicBezTo>
                  <a:cubicBezTo>
                    <a:pt x="17" y="18"/>
                    <a:pt x="18" y="16"/>
                    <a:pt x="17" y="14"/>
                  </a:cubicBezTo>
                  <a:close/>
                  <a:moveTo>
                    <a:pt x="10" y="21"/>
                  </a:moveTo>
                  <a:cubicBezTo>
                    <a:pt x="9" y="20"/>
                    <a:pt x="8" y="16"/>
                    <a:pt x="8" y="16"/>
                  </a:cubicBezTo>
                  <a:cubicBezTo>
                    <a:pt x="9" y="15"/>
                    <a:pt x="9" y="15"/>
                    <a:pt x="9" y="15"/>
                  </a:cubicBezTo>
                  <a:cubicBezTo>
                    <a:pt x="8" y="15"/>
                    <a:pt x="8" y="15"/>
                    <a:pt x="8" y="15"/>
                  </a:cubicBezTo>
                  <a:cubicBezTo>
                    <a:pt x="7" y="14"/>
                    <a:pt x="6" y="12"/>
                    <a:pt x="6" y="12"/>
                  </a:cubicBezTo>
                  <a:cubicBezTo>
                    <a:pt x="6" y="11"/>
                    <a:pt x="7" y="12"/>
                    <a:pt x="7" y="12"/>
                  </a:cubicBezTo>
                  <a:cubicBezTo>
                    <a:pt x="8" y="9"/>
                    <a:pt x="8" y="9"/>
                    <a:pt x="8" y="9"/>
                  </a:cubicBezTo>
                  <a:cubicBezTo>
                    <a:pt x="8" y="9"/>
                    <a:pt x="8" y="9"/>
                    <a:pt x="8" y="8"/>
                  </a:cubicBezTo>
                  <a:cubicBezTo>
                    <a:pt x="8" y="8"/>
                    <a:pt x="11" y="7"/>
                    <a:pt x="12" y="6"/>
                  </a:cubicBezTo>
                  <a:cubicBezTo>
                    <a:pt x="16" y="8"/>
                    <a:pt x="16" y="9"/>
                    <a:pt x="16" y="9"/>
                  </a:cubicBezTo>
                  <a:cubicBezTo>
                    <a:pt x="16" y="10"/>
                    <a:pt x="16" y="10"/>
                    <a:pt x="16" y="10"/>
                  </a:cubicBezTo>
                  <a:cubicBezTo>
                    <a:pt x="16" y="11"/>
                    <a:pt x="17" y="13"/>
                    <a:pt x="17" y="14"/>
                  </a:cubicBezTo>
                  <a:cubicBezTo>
                    <a:pt x="16" y="18"/>
                    <a:pt x="14" y="21"/>
                    <a:pt x="14" y="21"/>
                  </a:cubicBezTo>
                  <a:cubicBezTo>
                    <a:pt x="14" y="21"/>
                    <a:pt x="12" y="22"/>
                    <a:pt x="10" y="21"/>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445" name="Freeform 242"/>
            <p:cNvSpPr>
              <a:spLocks/>
            </p:cNvSpPr>
            <p:nvPr/>
          </p:nvSpPr>
          <p:spPr bwMode="auto">
            <a:xfrm>
              <a:off x="-1196975" y="3215859"/>
              <a:ext cx="66675" cy="57150"/>
            </a:xfrm>
            <a:custGeom>
              <a:avLst/>
              <a:gdLst>
                <a:gd name="T0" fmla="*/ 2 w 18"/>
                <a:gd name="T1" fmla="*/ 11 h 15"/>
                <a:gd name="T2" fmla="*/ 3 w 18"/>
                <a:gd name="T3" fmla="*/ 15 h 15"/>
                <a:gd name="T4" fmla="*/ 4 w 18"/>
                <a:gd name="T5" fmla="*/ 15 h 15"/>
                <a:gd name="T6" fmla="*/ 4 w 18"/>
                <a:gd name="T7" fmla="*/ 12 h 15"/>
                <a:gd name="T8" fmla="*/ 7 w 18"/>
                <a:gd name="T9" fmla="*/ 8 h 15"/>
                <a:gd name="T10" fmla="*/ 12 w 18"/>
                <a:gd name="T11" fmla="*/ 7 h 15"/>
                <a:gd name="T12" fmla="*/ 16 w 18"/>
                <a:gd name="T13" fmla="*/ 9 h 15"/>
                <a:gd name="T14" fmla="*/ 16 w 18"/>
                <a:gd name="T15" fmla="*/ 11 h 15"/>
                <a:gd name="T16" fmla="*/ 17 w 18"/>
                <a:gd name="T17" fmla="*/ 10 h 15"/>
                <a:gd name="T18" fmla="*/ 17 w 18"/>
                <a:gd name="T19" fmla="*/ 5 h 15"/>
                <a:gd name="T20" fmla="*/ 11 w 18"/>
                <a:gd name="T21" fmla="*/ 0 h 15"/>
                <a:gd name="T22" fmla="*/ 9 w 18"/>
                <a:gd name="T23" fmla="*/ 0 h 15"/>
                <a:gd name="T24" fmla="*/ 7 w 18"/>
                <a:gd name="T25" fmla="*/ 0 h 15"/>
                <a:gd name="T26" fmla="*/ 0 w 18"/>
                <a:gd name="T27" fmla="*/ 5 h 15"/>
                <a:gd name="T28" fmla="*/ 0 w 18"/>
                <a:gd name="T29" fmla="*/ 11 h 15"/>
                <a:gd name="T30" fmla="*/ 2 w 18"/>
                <a:gd name="T31"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 h="15">
                  <a:moveTo>
                    <a:pt x="2" y="11"/>
                  </a:moveTo>
                  <a:cubicBezTo>
                    <a:pt x="3" y="15"/>
                    <a:pt x="3" y="15"/>
                    <a:pt x="3" y="15"/>
                  </a:cubicBezTo>
                  <a:cubicBezTo>
                    <a:pt x="4" y="15"/>
                    <a:pt x="4" y="15"/>
                    <a:pt x="4" y="15"/>
                  </a:cubicBezTo>
                  <a:cubicBezTo>
                    <a:pt x="4" y="12"/>
                    <a:pt x="4" y="12"/>
                    <a:pt x="4" y="12"/>
                  </a:cubicBezTo>
                  <a:cubicBezTo>
                    <a:pt x="4" y="12"/>
                    <a:pt x="6" y="9"/>
                    <a:pt x="7" y="8"/>
                  </a:cubicBezTo>
                  <a:cubicBezTo>
                    <a:pt x="7" y="8"/>
                    <a:pt x="10" y="7"/>
                    <a:pt x="12" y="7"/>
                  </a:cubicBezTo>
                  <a:cubicBezTo>
                    <a:pt x="12" y="7"/>
                    <a:pt x="15" y="9"/>
                    <a:pt x="16" y="9"/>
                  </a:cubicBezTo>
                  <a:cubicBezTo>
                    <a:pt x="16" y="9"/>
                    <a:pt x="16" y="11"/>
                    <a:pt x="16" y="11"/>
                  </a:cubicBezTo>
                  <a:cubicBezTo>
                    <a:pt x="16" y="11"/>
                    <a:pt x="16" y="11"/>
                    <a:pt x="17" y="10"/>
                  </a:cubicBezTo>
                  <a:cubicBezTo>
                    <a:pt x="18" y="9"/>
                    <a:pt x="17" y="6"/>
                    <a:pt x="17" y="5"/>
                  </a:cubicBezTo>
                  <a:cubicBezTo>
                    <a:pt x="17" y="4"/>
                    <a:pt x="13" y="0"/>
                    <a:pt x="11" y="0"/>
                  </a:cubicBezTo>
                  <a:cubicBezTo>
                    <a:pt x="9" y="0"/>
                    <a:pt x="9" y="0"/>
                    <a:pt x="9" y="0"/>
                  </a:cubicBezTo>
                  <a:cubicBezTo>
                    <a:pt x="9" y="0"/>
                    <a:pt x="8" y="0"/>
                    <a:pt x="7" y="0"/>
                  </a:cubicBezTo>
                  <a:cubicBezTo>
                    <a:pt x="5" y="0"/>
                    <a:pt x="0" y="4"/>
                    <a:pt x="0" y="5"/>
                  </a:cubicBezTo>
                  <a:cubicBezTo>
                    <a:pt x="0" y="6"/>
                    <a:pt x="0" y="6"/>
                    <a:pt x="0" y="11"/>
                  </a:cubicBezTo>
                  <a:lnTo>
                    <a:pt x="2" y="11"/>
                  </a:ln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nvGrpSpPr>
          <p:cNvPr id="58" name="组合 57"/>
          <p:cNvGrpSpPr/>
          <p:nvPr/>
        </p:nvGrpSpPr>
        <p:grpSpPr>
          <a:xfrm>
            <a:off x="1" y="336177"/>
            <a:ext cx="3030876" cy="376518"/>
            <a:chOff x="1" y="336177"/>
            <a:chExt cx="3030876" cy="376518"/>
          </a:xfrm>
        </p:grpSpPr>
        <p:sp>
          <p:nvSpPr>
            <p:cNvPr id="59" name="矩形 58"/>
            <p:cNvSpPr/>
            <p:nvPr/>
          </p:nvSpPr>
          <p:spPr>
            <a:xfrm>
              <a:off x="1" y="336177"/>
              <a:ext cx="820270" cy="37651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820271" y="336177"/>
              <a:ext cx="2210606" cy="37651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文本框 60"/>
            <p:cNvSpPr txBox="1"/>
            <p:nvPr/>
          </p:nvSpPr>
          <p:spPr>
            <a:xfrm>
              <a:off x="923013" y="343363"/>
              <a:ext cx="2107863" cy="369332"/>
            </a:xfrm>
            <a:prstGeom prst="rect">
              <a:avLst/>
            </a:prstGeom>
            <a:noFill/>
          </p:spPr>
          <p:txBody>
            <a:bodyPr wrap="square" rtlCol="0">
              <a:spAutoFit/>
            </a:bodyPr>
            <a:lstStyle/>
            <a:p>
              <a:r>
                <a:rPr lang="zh-CN" altLang="en-US" dirty="0">
                  <a:solidFill>
                    <a:schemeClr val="bg1"/>
                  </a:solidFill>
                  <a:latin typeface="方正兰亭黑简体" panose="02000000000000000000" pitchFamily="2" charset="-122"/>
                  <a:ea typeface="方正兰亭黑简体" panose="02000000000000000000" pitchFamily="2" charset="-122"/>
                </a:rPr>
                <a:t>点</a:t>
              </a:r>
              <a:r>
                <a:rPr lang="zh-CN" altLang="en-US" dirty="0" smtClean="0">
                  <a:solidFill>
                    <a:schemeClr val="bg1"/>
                  </a:solidFill>
                  <a:latin typeface="方正兰亭黑简体" panose="02000000000000000000" pitchFamily="2" charset="-122"/>
                  <a:ea typeface="方正兰亭黑简体" panose="02000000000000000000" pitchFamily="2" charset="-122"/>
                </a:rPr>
                <a:t>此输入文本内容</a:t>
              </a:r>
              <a:endParaRPr lang="zh-CN" altLang="en-US" dirty="0">
                <a:solidFill>
                  <a:schemeClr val="bg1"/>
                </a:solidFill>
                <a:latin typeface="方正兰亭黑简体" panose="02000000000000000000" pitchFamily="2" charset="-122"/>
                <a:ea typeface="方正兰亭黑简体" panose="02000000000000000000" pitchFamily="2" charset="-122"/>
              </a:endParaRPr>
            </a:p>
          </p:txBody>
        </p:sp>
      </p:grpSp>
    </p:spTree>
    <p:custDataLst>
      <p:tags r:id="rId1"/>
    </p:custDataLst>
    <p:extLst>
      <p:ext uri="{BB962C8B-B14F-4D97-AF65-F5344CB8AC3E}">
        <p14:creationId xmlns:p14="http://schemas.microsoft.com/office/powerpoint/2010/main" val="275374607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4000">
        <p15:prstTrans prst="fallOve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7"/>
                                        </p:tgtEl>
                                        <p:attrNameLst>
                                          <p:attrName>style.visibility</p:attrName>
                                        </p:attrNameLst>
                                      </p:cBhvr>
                                      <p:to>
                                        <p:strVal val="visible"/>
                                      </p:to>
                                    </p:set>
                                    <p:animEffect transition="in" filter="fade">
                                      <p:cBhvr>
                                        <p:cTn id="7" dur="500"/>
                                        <p:tgtEl>
                                          <p:spTgt spid="4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8"/>
                                        </p:tgtEl>
                                        <p:attrNameLst>
                                          <p:attrName>style.visibility</p:attrName>
                                        </p:attrNameLst>
                                      </p:cBhvr>
                                      <p:to>
                                        <p:strVal val="visible"/>
                                      </p:to>
                                    </p:set>
                                    <p:animEffect transition="in" filter="fade">
                                      <p:cBhvr>
                                        <p:cTn id="12" dur="500"/>
                                        <p:tgtEl>
                                          <p:spTgt spid="58"/>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1464"/>
                                        </p:tgtEl>
                                        <p:attrNameLst>
                                          <p:attrName>style.visibility</p:attrName>
                                        </p:attrNameLst>
                                      </p:cBhvr>
                                      <p:to>
                                        <p:strVal val="visible"/>
                                      </p:to>
                                    </p:set>
                                    <p:anim calcmode="lin" valueType="num">
                                      <p:cBhvr>
                                        <p:cTn id="17" dur="500" fill="hold"/>
                                        <p:tgtEl>
                                          <p:spTgt spid="1464"/>
                                        </p:tgtEl>
                                        <p:attrNameLst>
                                          <p:attrName>ppt_w</p:attrName>
                                        </p:attrNameLst>
                                      </p:cBhvr>
                                      <p:tavLst>
                                        <p:tav tm="0">
                                          <p:val>
                                            <p:fltVal val="0"/>
                                          </p:val>
                                        </p:tav>
                                        <p:tav tm="100000">
                                          <p:val>
                                            <p:strVal val="#ppt_w"/>
                                          </p:val>
                                        </p:tav>
                                      </p:tavLst>
                                    </p:anim>
                                    <p:anim calcmode="lin" valueType="num">
                                      <p:cBhvr>
                                        <p:cTn id="18" dur="500" fill="hold"/>
                                        <p:tgtEl>
                                          <p:spTgt spid="1464"/>
                                        </p:tgtEl>
                                        <p:attrNameLst>
                                          <p:attrName>ppt_h</p:attrName>
                                        </p:attrNameLst>
                                      </p:cBhvr>
                                      <p:tavLst>
                                        <p:tav tm="0">
                                          <p:val>
                                            <p:fltVal val="0"/>
                                          </p:val>
                                        </p:tav>
                                        <p:tav tm="100000">
                                          <p:val>
                                            <p:strVal val="#ppt_h"/>
                                          </p:val>
                                        </p:tav>
                                      </p:tavLst>
                                    </p:anim>
                                    <p:animEffect transition="in" filter="fade">
                                      <p:cBhvr>
                                        <p:cTn id="19" dur="500"/>
                                        <p:tgtEl>
                                          <p:spTgt spid="14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_CONTENTSID" val="259"/>
  <p:tag name="MH_SECTIONID" val="260,261,"/>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50519152035"/>
  <p:tag name="MH_LIBRARY" val="CONTENTS"/>
  <p:tag name="MH_TYPE" val="OTHERS"/>
  <p:tag name="ID" val="553526"/>
</p:tagLst>
</file>

<file path=ppt/tags/tag11.xml><?xml version="1.0" encoding="utf-8"?>
<p:tagLst xmlns:a="http://schemas.openxmlformats.org/drawingml/2006/main" xmlns:r="http://schemas.openxmlformats.org/officeDocument/2006/relationships" xmlns:p="http://schemas.openxmlformats.org/presentationml/2006/main">
  <p:tag name="MH" val="20150519152035"/>
  <p:tag name="MH_LIBRARY" val="CONTENTS"/>
  <p:tag name="MH_TYPE" val="NUMBER"/>
  <p:tag name="ID" val="553526"/>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50519152035"/>
  <p:tag name="MH_LIBRARY" val="CONTENTS"/>
  <p:tag name="MH_TYPE" val="ENTRY"/>
  <p:tag name="ID" val="553526"/>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50519152035"/>
  <p:tag name="MH_LIBRARY" val="CONTENTS"/>
  <p:tag name="MH_TYPE" val="OTHERS"/>
  <p:tag name="ID" val="553526"/>
</p:tagLst>
</file>

<file path=ppt/tags/tag14.xml><?xml version="1.0" encoding="utf-8"?>
<p:tagLst xmlns:a="http://schemas.openxmlformats.org/drawingml/2006/main" xmlns:r="http://schemas.openxmlformats.org/officeDocument/2006/relationships" xmlns:p="http://schemas.openxmlformats.org/presentationml/2006/main">
  <p:tag name="SELECTED" val="True"/>
</p:tagLst>
</file>

<file path=ppt/tags/tag2.xml><?xml version="1.0" encoding="utf-8"?>
<p:tagLst xmlns:a="http://schemas.openxmlformats.org/drawingml/2006/main" xmlns:r="http://schemas.openxmlformats.org/officeDocument/2006/relationships" xmlns:p="http://schemas.openxmlformats.org/presentationml/2006/main">
  <p:tag name="MH" val="20150519152035"/>
  <p:tag name="MH_LIBRARY" val="CONTENTS"/>
  <p:tag name="MH_TYPE" val="NUMBER"/>
  <p:tag name="ID" val="553526"/>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0519152035"/>
  <p:tag name="MH_LIBRARY" val="CONTENTS"/>
  <p:tag name="MH_TYPE" val="ENTRY"/>
  <p:tag name="ID" val="553526"/>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0519152035"/>
  <p:tag name="MH_LIBRARY" val="CONTENTS"/>
  <p:tag name="MH_TYPE" val="OTHERS"/>
  <p:tag name="ID" val="553526"/>
</p:tagLst>
</file>

<file path=ppt/tags/tag5.xml><?xml version="1.0" encoding="utf-8"?>
<p:tagLst xmlns:a="http://schemas.openxmlformats.org/drawingml/2006/main" xmlns:r="http://schemas.openxmlformats.org/officeDocument/2006/relationships" xmlns:p="http://schemas.openxmlformats.org/presentationml/2006/main">
  <p:tag name="MH" val="20150519152035"/>
  <p:tag name="MH_LIBRARY" val="CONTENTS"/>
  <p:tag name="MH_TYPE" val="NUMBER"/>
  <p:tag name="ID" val="553526"/>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0519152035"/>
  <p:tag name="MH_LIBRARY" val="CONTENTS"/>
  <p:tag name="MH_TYPE" val="ENTRY"/>
  <p:tag name="ID" val="553526"/>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50519152035"/>
  <p:tag name="MH_LIBRARY" val="CONTENTS"/>
  <p:tag name="MH_TYPE" val="OTHERS"/>
  <p:tag name="ID" val="553526"/>
</p:tagLst>
</file>

<file path=ppt/tags/tag8.xml><?xml version="1.0" encoding="utf-8"?>
<p:tagLst xmlns:a="http://schemas.openxmlformats.org/drawingml/2006/main" xmlns:r="http://schemas.openxmlformats.org/officeDocument/2006/relationships" xmlns:p="http://schemas.openxmlformats.org/presentationml/2006/main">
  <p:tag name="MH" val="20150519152035"/>
  <p:tag name="MH_LIBRARY" val="CONTENTS"/>
  <p:tag name="MH_TYPE" val="NUMBER"/>
  <p:tag name="ID" val="553526"/>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50519152035"/>
  <p:tag name="MH_LIBRARY" val="CONTENTS"/>
  <p:tag name="MH_TYPE" val="ENTRY"/>
  <p:tag name="ID" val="553526"/>
  <p:tag name="MH_ORDER" val="1"/>
</p:tagLst>
</file>

<file path=ppt/theme/theme1.xml><?xml version="1.0" encoding="utf-8"?>
<a:theme xmlns:a="http://schemas.openxmlformats.org/drawingml/2006/main" name="Office 主题">
  <a:themeElements>
    <a:clrScheme name="自定义 40">
      <a:dk1>
        <a:srgbClr val="375623"/>
      </a:dk1>
      <a:lt1>
        <a:srgbClr val="C5E0B3"/>
      </a:lt1>
      <a:dk2>
        <a:srgbClr val="538135"/>
      </a:dk2>
      <a:lt2>
        <a:srgbClr val="C5E0B3"/>
      </a:lt2>
      <a:accent1>
        <a:srgbClr val="29401A"/>
      </a:accent1>
      <a:accent2>
        <a:srgbClr val="3E6027"/>
      </a:accent2>
      <a:accent3>
        <a:srgbClr val="93C573"/>
      </a:accent3>
      <a:accent4>
        <a:srgbClr val="8EC26B"/>
      </a:accent4>
      <a:accent5>
        <a:srgbClr val="93C573"/>
      </a:accent5>
      <a:accent6>
        <a:srgbClr val="70AD47"/>
      </a:accent6>
      <a:hlink>
        <a:srgbClr val="29401A"/>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147</TotalTime>
  <Words>1052</Words>
  <Application>Microsoft Office PowerPoint</Application>
  <PresentationFormat>宽屏</PresentationFormat>
  <Paragraphs>199</Paragraphs>
  <Slides>25</Slides>
  <Notes>25</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25</vt:i4>
      </vt:variant>
    </vt:vector>
  </HeadingPairs>
  <TitlesOfParts>
    <vt:vector size="42" baseType="lpstr">
      <vt:lpstr>Arial Unicode MS</vt:lpstr>
      <vt:lpstr>PMingLiU</vt:lpstr>
      <vt:lpstr>方正兰亭超细黑简体</vt:lpstr>
      <vt:lpstr>方正兰亭大黑_GBK</vt:lpstr>
      <vt:lpstr>方正兰亭黑简体</vt:lpstr>
      <vt:lpstr>宋体</vt:lpstr>
      <vt:lpstr>微软雅黑</vt:lpstr>
      <vt:lpstr>幼圆</vt:lpstr>
      <vt:lpstr>Agency FB</vt:lpstr>
      <vt:lpstr>Aharoni</vt:lpstr>
      <vt:lpstr>Arial</vt:lpstr>
      <vt:lpstr>Arial Black</vt:lpstr>
      <vt:lpstr>Calibri</vt:lpstr>
      <vt:lpstr>Calibri Light</vt:lpstr>
      <vt:lpstr>Impact</vt:lpstr>
      <vt:lpstr>Tahoma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AdminMG</dc:creator>
  <cp:lastModifiedBy>AdminMG</cp:lastModifiedBy>
  <cp:revision>32</cp:revision>
  <dcterms:created xsi:type="dcterms:W3CDTF">2015-05-19T07:04:22Z</dcterms:created>
  <dcterms:modified xsi:type="dcterms:W3CDTF">2015-05-19T09:41:45Z</dcterms:modified>
</cp:coreProperties>
</file>