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9" r:id="rId3"/>
    <p:sldId id="282" r:id="rId4"/>
    <p:sldId id="269" r:id="rId5"/>
    <p:sldId id="260" r:id="rId6"/>
    <p:sldId id="272" r:id="rId7"/>
    <p:sldId id="265" r:id="rId8"/>
    <p:sldId id="283" r:id="rId9"/>
    <p:sldId id="258" r:id="rId10"/>
    <p:sldId id="261" r:id="rId11"/>
    <p:sldId id="262" r:id="rId12"/>
    <p:sldId id="267" r:id="rId13"/>
    <p:sldId id="266" r:id="rId14"/>
    <p:sldId id="268" r:id="rId15"/>
    <p:sldId id="284" r:id="rId16"/>
    <p:sldId id="270" r:id="rId17"/>
    <p:sldId id="271" r:id="rId18"/>
    <p:sldId id="274" r:id="rId19"/>
    <p:sldId id="264" r:id="rId20"/>
    <p:sldId id="273" r:id="rId21"/>
    <p:sldId id="279" r:id="rId22"/>
    <p:sldId id="285" r:id="rId23"/>
    <p:sldId id="280" r:id="rId24"/>
    <p:sldId id="275" r:id="rId25"/>
    <p:sldId id="276" r:id="rId26"/>
    <p:sldId id="277" r:id="rId27"/>
    <p:sldId id="278" r:id="rId28"/>
    <p:sldId id="287"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AD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4660"/>
  </p:normalViewPr>
  <p:slideViewPr>
    <p:cSldViewPr snapToGrid="0">
      <p:cViewPr varScale="1">
        <p:scale>
          <a:sx n="71" d="100"/>
          <a:sy n="71" d="100"/>
        </p:scale>
        <p:origin x="66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974626-A719-4CC7-90BC-DFD2A7ABD00B}" type="datetimeFigureOut">
              <a:rPr lang="zh-CN" altLang="en-US" smtClean="0"/>
              <a:t>2015/5/6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6F80D0-3093-47AB-BFCD-37CDE23F5A9A}" type="slidenum">
              <a:rPr lang="zh-CN" altLang="en-US" smtClean="0"/>
              <a:t>‹#›</a:t>
            </a:fld>
            <a:endParaRPr lang="zh-CN" altLang="en-US"/>
          </a:p>
        </p:txBody>
      </p:sp>
    </p:spTree>
    <p:extLst>
      <p:ext uri="{BB962C8B-B14F-4D97-AF65-F5344CB8AC3E}">
        <p14:creationId xmlns:p14="http://schemas.microsoft.com/office/powerpoint/2010/main" val="2802021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6F80D0-3093-47AB-BFCD-37CDE23F5A9A}" type="slidenum">
              <a:rPr lang="zh-CN" altLang="en-US" smtClean="0"/>
              <a:t>4</a:t>
            </a:fld>
            <a:endParaRPr lang="zh-CN" altLang="en-US"/>
          </a:p>
        </p:txBody>
      </p:sp>
    </p:spTree>
    <p:extLst>
      <p:ext uri="{BB962C8B-B14F-4D97-AF65-F5344CB8AC3E}">
        <p14:creationId xmlns:p14="http://schemas.microsoft.com/office/powerpoint/2010/main" val="1007333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42A1C49-4DA0-4A8E-87DC-DDF4D017BB02}" type="datetimeFigureOut">
              <a:rPr lang="zh-CN" altLang="en-US" smtClean="0"/>
              <a:t>2015/5/6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37C46D-4A59-4A92-9472-9E0F33582A44}" type="slidenum">
              <a:rPr lang="zh-CN" altLang="en-US" smtClean="0"/>
              <a:t>‹#›</a:t>
            </a:fld>
            <a:endParaRPr lang="zh-CN" altLang="en-US"/>
          </a:p>
        </p:txBody>
      </p:sp>
    </p:spTree>
    <p:extLst>
      <p:ext uri="{BB962C8B-B14F-4D97-AF65-F5344CB8AC3E}">
        <p14:creationId xmlns:p14="http://schemas.microsoft.com/office/powerpoint/2010/main" val="142804906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2A1C49-4DA0-4A8E-87DC-DDF4D017BB02}" type="datetimeFigureOut">
              <a:rPr lang="zh-CN" altLang="en-US" smtClean="0"/>
              <a:t>2015/5/6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37C46D-4A59-4A92-9472-9E0F33582A44}" type="slidenum">
              <a:rPr lang="zh-CN" altLang="en-US" smtClean="0"/>
              <a:t>‹#›</a:t>
            </a:fld>
            <a:endParaRPr lang="zh-CN" altLang="en-US"/>
          </a:p>
        </p:txBody>
      </p:sp>
    </p:spTree>
    <p:extLst>
      <p:ext uri="{BB962C8B-B14F-4D97-AF65-F5344CB8AC3E}">
        <p14:creationId xmlns:p14="http://schemas.microsoft.com/office/powerpoint/2010/main" val="320590971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2A1C49-4DA0-4A8E-87DC-DDF4D017BB02}" type="datetimeFigureOut">
              <a:rPr lang="zh-CN" altLang="en-US" smtClean="0"/>
              <a:t>2015/5/6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37C46D-4A59-4A92-9472-9E0F33582A44}" type="slidenum">
              <a:rPr lang="zh-CN" altLang="en-US" smtClean="0"/>
              <a:t>‹#›</a:t>
            </a:fld>
            <a:endParaRPr lang="zh-CN" altLang="en-US"/>
          </a:p>
        </p:txBody>
      </p:sp>
    </p:spTree>
    <p:extLst>
      <p:ext uri="{BB962C8B-B14F-4D97-AF65-F5344CB8AC3E}">
        <p14:creationId xmlns:p14="http://schemas.microsoft.com/office/powerpoint/2010/main" val="234566109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2A1C49-4DA0-4A8E-87DC-DDF4D017BB02}" type="datetimeFigureOut">
              <a:rPr lang="zh-CN" altLang="en-US" smtClean="0"/>
              <a:t>2015/5/6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37C46D-4A59-4A92-9472-9E0F33582A44}" type="slidenum">
              <a:rPr lang="zh-CN" altLang="en-US" smtClean="0"/>
              <a:t>‹#›</a:t>
            </a:fld>
            <a:endParaRPr lang="zh-CN" altLang="en-US"/>
          </a:p>
        </p:txBody>
      </p:sp>
    </p:spTree>
    <p:extLst>
      <p:ext uri="{BB962C8B-B14F-4D97-AF65-F5344CB8AC3E}">
        <p14:creationId xmlns:p14="http://schemas.microsoft.com/office/powerpoint/2010/main" val="206473809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1"/>
            <a:ext cx="8939462" cy="527985"/>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8" name="组合 7"/>
          <p:cNvGrpSpPr/>
          <p:nvPr userDrawn="1"/>
        </p:nvGrpSpPr>
        <p:grpSpPr>
          <a:xfrm>
            <a:off x="8456121" y="952"/>
            <a:ext cx="3763928" cy="527985"/>
            <a:chOff x="4041662" y="-2082"/>
            <a:chExt cx="5102338" cy="527985"/>
          </a:xfrm>
        </p:grpSpPr>
        <p:sp>
          <p:nvSpPr>
            <p:cNvPr id="9" name="矩形 8"/>
            <p:cNvSpPr/>
            <p:nvPr/>
          </p:nvSpPr>
          <p:spPr>
            <a:xfrm>
              <a:off x="7986421" y="-2082"/>
              <a:ext cx="1157579" cy="527985"/>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矩形 9"/>
            <p:cNvSpPr/>
            <p:nvPr/>
          </p:nvSpPr>
          <p:spPr>
            <a:xfrm>
              <a:off x="6341647" y="-2082"/>
              <a:ext cx="1697639" cy="527985"/>
            </a:xfrm>
            <a:prstGeom prst="rect">
              <a:avLst/>
            </a:prstGeom>
            <a:solidFill>
              <a:srgbClr val="00ACF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4041662" y="-2082"/>
              <a:ext cx="2299985" cy="527985"/>
            </a:xfrm>
            <a:prstGeom prst="rect">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2" name="矩形 47"/>
          <p:cNvSpPr/>
          <p:nvPr userDrawn="1"/>
        </p:nvSpPr>
        <p:spPr>
          <a:xfrm rot="2700000">
            <a:off x="488189" y="379561"/>
            <a:ext cx="216704" cy="216704"/>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rgbClr val="70AD4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矩形 47"/>
          <p:cNvSpPr/>
          <p:nvPr userDrawn="1"/>
        </p:nvSpPr>
        <p:spPr>
          <a:xfrm rot="2700000">
            <a:off x="469274" y="712765"/>
            <a:ext cx="108352" cy="108352"/>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矩形 47"/>
          <p:cNvSpPr/>
          <p:nvPr userDrawn="1"/>
        </p:nvSpPr>
        <p:spPr>
          <a:xfrm rot="2700000">
            <a:off x="290580" y="602328"/>
            <a:ext cx="136370" cy="136370"/>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矩形 47"/>
          <p:cNvSpPr/>
          <p:nvPr userDrawn="1"/>
        </p:nvSpPr>
        <p:spPr>
          <a:xfrm rot="18900000" flipV="1">
            <a:off x="132264" y="388006"/>
            <a:ext cx="298169" cy="298169"/>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5980042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42A1C49-4DA0-4A8E-87DC-DDF4D017BB02}" type="datetimeFigureOut">
              <a:rPr lang="zh-CN" altLang="en-US" smtClean="0"/>
              <a:t>2015/5/6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37C46D-4A59-4A92-9472-9E0F33582A44}" type="slidenum">
              <a:rPr lang="zh-CN" altLang="en-US" smtClean="0"/>
              <a:t>‹#›</a:t>
            </a:fld>
            <a:endParaRPr lang="zh-CN" altLang="en-US"/>
          </a:p>
        </p:txBody>
      </p:sp>
    </p:spTree>
    <p:extLst>
      <p:ext uri="{BB962C8B-B14F-4D97-AF65-F5344CB8AC3E}">
        <p14:creationId xmlns:p14="http://schemas.microsoft.com/office/powerpoint/2010/main" val="273705532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42A1C49-4DA0-4A8E-87DC-DDF4D017BB02}" type="datetimeFigureOut">
              <a:rPr lang="zh-CN" altLang="en-US" smtClean="0"/>
              <a:t>2015/5/6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C37C46D-4A59-4A92-9472-9E0F33582A44}" type="slidenum">
              <a:rPr lang="zh-CN" altLang="en-US" smtClean="0"/>
              <a:t>‹#›</a:t>
            </a:fld>
            <a:endParaRPr lang="zh-CN" altLang="en-US"/>
          </a:p>
        </p:txBody>
      </p:sp>
    </p:spTree>
    <p:extLst>
      <p:ext uri="{BB962C8B-B14F-4D97-AF65-F5344CB8AC3E}">
        <p14:creationId xmlns:p14="http://schemas.microsoft.com/office/powerpoint/2010/main" val="307697685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42A1C49-4DA0-4A8E-87DC-DDF4D017BB02}" type="datetimeFigureOut">
              <a:rPr lang="zh-CN" altLang="en-US" smtClean="0"/>
              <a:t>2015/5/6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C37C46D-4A59-4A92-9472-9E0F33582A44}" type="slidenum">
              <a:rPr lang="zh-CN" altLang="en-US" smtClean="0"/>
              <a:t>‹#›</a:t>
            </a:fld>
            <a:endParaRPr lang="zh-CN" altLang="en-US"/>
          </a:p>
        </p:txBody>
      </p:sp>
    </p:spTree>
    <p:extLst>
      <p:ext uri="{BB962C8B-B14F-4D97-AF65-F5344CB8AC3E}">
        <p14:creationId xmlns:p14="http://schemas.microsoft.com/office/powerpoint/2010/main" val="23830216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2A1C49-4DA0-4A8E-87DC-DDF4D017BB02}" type="datetimeFigureOut">
              <a:rPr lang="zh-CN" altLang="en-US" smtClean="0"/>
              <a:t>2015/5/6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C37C46D-4A59-4A92-9472-9E0F33582A44}" type="slidenum">
              <a:rPr lang="zh-CN" altLang="en-US" smtClean="0"/>
              <a:t>‹#›</a:t>
            </a:fld>
            <a:endParaRPr lang="zh-CN" altLang="en-US"/>
          </a:p>
        </p:txBody>
      </p:sp>
    </p:spTree>
    <p:extLst>
      <p:ext uri="{BB962C8B-B14F-4D97-AF65-F5344CB8AC3E}">
        <p14:creationId xmlns:p14="http://schemas.microsoft.com/office/powerpoint/2010/main" val="147018656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2A1C49-4DA0-4A8E-87DC-DDF4D017BB02}" type="datetimeFigureOut">
              <a:rPr lang="zh-CN" altLang="en-US" smtClean="0"/>
              <a:t>2015/5/6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37C46D-4A59-4A92-9472-9E0F33582A44}" type="slidenum">
              <a:rPr lang="zh-CN" altLang="en-US" smtClean="0"/>
              <a:t>‹#›</a:t>
            </a:fld>
            <a:endParaRPr lang="zh-CN" altLang="en-US"/>
          </a:p>
        </p:txBody>
      </p:sp>
    </p:spTree>
    <p:extLst>
      <p:ext uri="{BB962C8B-B14F-4D97-AF65-F5344CB8AC3E}">
        <p14:creationId xmlns:p14="http://schemas.microsoft.com/office/powerpoint/2010/main" val="4554119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2A1C49-4DA0-4A8E-87DC-DDF4D017BB02}" type="datetimeFigureOut">
              <a:rPr lang="zh-CN" altLang="en-US" smtClean="0"/>
              <a:t>2015/5/6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37C46D-4A59-4A92-9472-9E0F33582A44}" type="slidenum">
              <a:rPr lang="zh-CN" altLang="en-US" smtClean="0"/>
              <a:t>‹#›</a:t>
            </a:fld>
            <a:endParaRPr lang="zh-CN" altLang="en-US"/>
          </a:p>
        </p:txBody>
      </p:sp>
    </p:spTree>
    <p:extLst>
      <p:ext uri="{BB962C8B-B14F-4D97-AF65-F5344CB8AC3E}">
        <p14:creationId xmlns:p14="http://schemas.microsoft.com/office/powerpoint/2010/main" val="123173478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2A1C49-4DA0-4A8E-87DC-DDF4D017BB02}" type="datetimeFigureOut">
              <a:rPr lang="zh-CN" altLang="en-US" smtClean="0"/>
              <a:t>2015/5/6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37C46D-4A59-4A92-9472-9E0F33582A44}" type="slidenum">
              <a:rPr lang="zh-CN" altLang="en-US" smtClean="0"/>
              <a:t>‹#›</a:t>
            </a:fld>
            <a:endParaRPr lang="zh-CN" altLang="en-US"/>
          </a:p>
        </p:txBody>
      </p:sp>
    </p:spTree>
    <p:extLst>
      <p:ext uri="{BB962C8B-B14F-4D97-AF65-F5344CB8AC3E}">
        <p14:creationId xmlns:p14="http://schemas.microsoft.com/office/powerpoint/2010/main" val="16375621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rapidesign.cn/" TargetMode="External"/><Relationship Id="rId1" Type="http://schemas.openxmlformats.org/officeDocument/2006/relationships/slideLayout" Target="../slideLayouts/slideLayout3.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1000" b="-1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5601" y="980155"/>
            <a:ext cx="1718923" cy="1718923"/>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94805" y="2897945"/>
            <a:ext cx="1743812" cy="3831527"/>
          </a:xfrm>
          <a:prstGeom prst="rect">
            <a:avLst/>
          </a:prstGeom>
        </p:spPr>
      </p:pic>
      <p:sp>
        <p:nvSpPr>
          <p:cNvPr id="7" name="文本框 6"/>
          <p:cNvSpPr txBox="1"/>
          <p:nvPr/>
        </p:nvSpPr>
        <p:spPr>
          <a:xfrm>
            <a:off x="3671667" y="2897945"/>
            <a:ext cx="5791970" cy="769441"/>
          </a:xfrm>
          <a:prstGeom prst="rect">
            <a:avLst/>
          </a:prstGeom>
          <a:noFill/>
        </p:spPr>
        <p:txBody>
          <a:bodyPr wrap="none" rtlCol="0">
            <a:spAutoFit/>
          </a:bodyPr>
          <a:lstStyle/>
          <a:p>
            <a:r>
              <a:rPr lang="zh-CN" altLang="en-US" sz="4400" b="1" dirty="0" smtClean="0">
                <a:latin typeface="微软雅黑" panose="020B0503020204020204" pitchFamily="34" charset="-122"/>
                <a:ea typeface="微软雅黑" panose="020B0503020204020204" pitchFamily="34" charset="-122"/>
              </a:rPr>
              <a:t>医疗护士健康宣传</a:t>
            </a:r>
            <a:r>
              <a:rPr lang="en-US" altLang="zh-CN" sz="4400" b="1" dirty="0" smtClean="0">
                <a:latin typeface="微软雅黑" panose="020B0503020204020204" pitchFamily="34" charset="-122"/>
                <a:ea typeface="微软雅黑" panose="020B0503020204020204" pitchFamily="34" charset="-122"/>
              </a:rPr>
              <a:t>PPT</a:t>
            </a:r>
            <a:endParaRPr lang="zh-CN" altLang="en-US" sz="44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3813532" y="3667386"/>
            <a:ext cx="5508239" cy="461665"/>
          </a:xfrm>
          <a:prstGeom prst="rect">
            <a:avLst/>
          </a:prstGeom>
          <a:noFill/>
        </p:spPr>
        <p:txBody>
          <a:bodyPr wrap="none" rtlCol="0">
            <a:spAutoFit/>
          </a:bodyPr>
          <a:lstStyle/>
          <a:p>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护士节</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 健康宣传</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竞聘上岗</a:t>
            </a:r>
            <a:r>
              <a:rPr lang="en-US" altLang="zh-CN"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pic>
        <p:nvPicPr>
          <p:cNvPr id="2" name="绿色通道(Green Channe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09600" y="980155"/>
            <a:ext cx="609600" cy="609600"/>
          </a:xfrm>
          <a:prstGeom prst="rect">
            <a:avLst/>
          </a:prstGeom>
        </p:spPr>
      </p:pic>
    </p:spTree>
    <p:extLst>
      <p:ext uri="{BB962C8B-B14F-4D97-AF65-F5344CB8AC3E}">
        <p14:creationId xmlns:p14="http://schemas.microsoft.com/office/powerpoint/2010/main" val="355901644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9" presetClass="entr" presetSubtype="0" decel="10000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750" fill="hold"/>
                                        <p:tgtEl>
                                          <p:spTgt spid="4"/>
                                        </p:tgtEl>
                                        <p:attrNameLst>
                                          <p:attrName>ppt_w</p:attrName>
                                        </p:attrNameLst>
                                      </p:cBhvr>
                                      <p:tavLst>
                                        <p:tav tm="0">
                                          <p:val>
                                            <p:fltVal val="0"/>
                                          </p:val>
                                        </p:tav>
                                        <p:tav tm="100000">
                                          <p:val>
                                            <p:strVal val="#ppt_w"/>
                                          </p:val>
                                        </p:tav>
                                      </p:tavLst>
                                    </p:anim>
                                    <p:anim calcmode="lin" valueType="num">
                                      <p:cBhvr>
                                        <p:cTn id="11" dur="750" fill="hold"/>
                                        <p:tgtEl>
                                          <p:spTgt spid="4"/>
                                        </p:tgtEl>
                                        <p:attrNameLst>
                                          <p:attrName>ppt_h</p:attrName>
                                        </p:attrNameLst>
                                      </p:cBhvr>
                                      <p:tavLst>
                                        <p:tav tm="0">
                                          <p:val>
                                            <p:fltVal val="0"/>
                                          </p:val>
                                        </p:tav>
                                        <p:tav tm="100000">
                                          <p:val>
                                            <p:strVal val="#ppt_h"/>
                                          </p:val>
                                        </p:tav>
                                      </p:tavLst>
                                    </p:anim>
                                    <p:anim calcmode="lin" valueType="num">
                                      <p:cBhvr>
                                        <p:cTn id="12" dur="750" fill="hold"/>
                                        <p:tgtEl>
                                          <p:spTgt spid="4"/>
                                        </p:tgtEl>
                                        <p:attrNameLst>
                                          <p:attrName>style.rotation</p:attrName>
                                        </p:attrNameLst>
                                      </p:cBhvr>
                                      <p:tavLst>
                                        <p:tav tm="0">
                                          <p:val>
                                            <p:fltVal val="360"/>
                                          </p:val>
                                        </p:tav>
                                        <p:tav tm="100000">
                                          <p:val>
                                            <p:fltVal val="0"/>
                                          </p:val>
                                        </p:tav>
                                      </p:tavLst>
                                    </p:anim>
                                    <p:animEffect transition="in" filter="fade">
                                      <p:cBhvr>
                                        <p:cTn id="13" dur="750"/>
                                        <p:tgtEl>
                                          <p:spTgt spid="4"/>
                                        </p:tgtEl>
                                      </p:cBhvr>
                                    </p:animEffect>
                                  </p:childTnLst>
                                </p:cTn>
                              </p:par>
                            </p:childTnLst>
                          </p:cTn>
                        </p:par>
                        <p:par>
                          <p:cTn id="14" fill="hold">
                            <p:stCondLst>
                              <p:cond delay="750"/>
                            </p:stCondLst>
                            <p:childTnLst>
                              <p:par>
                                <p:cTn id="15" presetID="16" presetClass="entr" presetSubtype="2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1000"/>
                                        <p:tgtEl>
                                          <p:spTgt spid="7"/>
                                        </p:tgtEl>
                                      </p:cBhvr>
                                    </p:animEffect>
                                  </p:childTnLst>
                                </p:cTn>
                              </p:par>
                            </p:childTnLst>
                          </p:cTn>
                        </p:par>
                        <p:par>
                          <p:cTn id="18" fill="hold">
                            <p:stCondLst>
                              <p:cond delay="1750"/>
                            </p:stCondLst>
                            <p:childTnLst>
                              <p:par>
                                <p:cTn id="19" presetID="18" presetClass="entr" presetSubtype="1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Left)">
                                      <p:cBhvr>
                                        <p:cTn id="21" dur="750"/>
                                        <p:tgtEl>
                                          <p:spTgt spid="8"/>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750"/>
                                        <p:tgtEl>
                                          <p:spTgt spid="6"/>
                                        </p:tgtEl>
                                      </p:cBhvr>
                                    </p:animEffect>
                                    <p:anim calcmode="lin" valueType="num">
                                      <p:cBhvr>
                                        <p:cTn id="26" dur="750" fill="hold"/>
                                        <p:tgtEl>
                                          <p:spTgt spid="6"/>
                                        </p:tgtEl>
                                        <p:attrNameLst>
                                          <p:attrName>ppt_x</p:attrName>
                                        </p:attrNameLst>
                                      </p:cBhvr>
                                      <p:tavLst>
                                        <p:tav tm="0">
                                          <p:val>
                                            <p:strVal val="#ppt_x"/>
                                          </p:val>
                                        </p:tav>
                                        <p:tav tm="100000">
                                          <p:val>
                                            <p:strVal val="#ppt_x"/>
                                          </p:val>
                                        </p:tav>
                                      </p:tavLst>
                                    </p:anim>
                                    <p:anim calcmode="lin" valueType="num">
                                      <p:cBhvr>
                                        <p:cTn id="27" dur="75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3250"/>
                            </p:stCondLst>
                            <p:childTnLst>
                              <p:par>
                                <p:cTn id="29" presetID="26" presetClass="emph" presetSubtype="0" fill="hold" grpId="1" nodeType="afterEffect">
                                  <p:stCondLst>
                                    <p:cond delay="0"/>
                                  </p:stCondLst>
                                  <p:childTnLst>
                                    <p:animEffect transition="out" filter="fade">
                                      <p:cBhvr>
                                        <p:cTn id="30" dur="500" tmFilter="0, 0; .2, .5; .8, .5; 1, 0"/>
                                        <p:tgtEl>
                                          <p:spTgt spid="7"/>
                                        </p:tgtEl>
                                      </p:cBhvr>
                                    </p:animEffect>
                                    <p:animScale>
                                      <p:cBhvr>
                                        <p:cTn id="31"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remove" display="0">
                  <p:stCondLst>
                    <p:cond delay="indefinite"/>
                  </p:stCondLst>
                  <p:endCondLst>
                    <p:cond evt="onStopAudio" delay="0">
                      <p:tgtEl>
                        <p:sldTgt/>
                      </p:tgtEl>
                    </p:cond>
                  </p:endCondLst>
                </p:cTn>
                <p:tgtEl>
                  <p:spTgt spid="2"/>
                </p:tgtEl>
              </p:cMediaNode>
            </p:audio>
          </p:childTnLst>
        </p:cTn>
      </p:par>
    </p:tnLst>
    <p:bldLst>
      <p:bldP spid="7" grpId="0"/>
      <p:bldP spid="7" grpId="1"/>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sp>
        <p:nvSpPr>
          <p:cNvPr id="59" name="矩形 4"/>
          <p:cNvSpPr>
            <a:spLocks noChangeArrowheads="1"/>
          </p:cNvSpPr>
          <p:nvPr/>
        </p:nvSpPr>
        <p:spPr bwMode="auto">
          <a:xfrm>
            <a:off x="538722" y="1356494"/>
            <a:ext cx="4465480" cy="5501506"/>
          </a:xfrm>
          <a:prstGeom prst="rect">
            <a:avLst/>
          </a:prstGeom>
          <a:noFill/>
          <a:ln w="9525">
            <a:noFill/>
            <a:miter lim="800000"/>
            <a:headEnd/>
            <a:tailEnd/>
          </a:ln>
        </p:spPr>
        <p:txBody>
          <a:bodyPr wrap="square">
            <a:spAutoFit/>
          </a:bodyPr>
          <a:lstStyle/>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a:t>
            </a:r>
            <a:r>
              <a:rPr lang="zh-CN" altLang="en-US" dirty="0" smtClean="0">
                <a:latin typeface="微软雅黑" pitchFamily="34" charset="-122"/>
                <a:ea typeface="微软雅黑" pitchFamily="34" charset="-122"/>
              </a:rPr>
              <a:t>内容</a:t>
            </a:r>
            <a:endParaRPr lang="en-US" altLang="zh-CN" dirty="0" smtClean="0">
              <a:latin typeface="微软雅黑" pitchFamily="34" charset="-122"/>
              <a:ea typeface="微软雅黑" pitchFamily="34" charset="-122"/>
            </a:endParaRP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endParaRPr lang="zh-CN" altLang="en-US" dirty="0">
              <a:latin typeface="微软雅黑" pitchFamily="34" charset="-122"/>
              <a:ea typeface="微软雅黑" pitchFamily="34" charset="-122"/>
            </a:endParaRPr>
          </a:p>
          <a:p>
            <a:pPr indent="457200">
              <a:lnSpc>
                <a:spcPct val="150000"/>
              </a:lnSpc>
              <a:spcBef>
                <a:spcPts val="200"/>
              </a:spcBef>
              <a:spcAft>
                <a:spcPts val="60"/>
              </a:spcAft>
            </a:pPr>
            <a:endParaRPr lang="zh-CN" altLang="en-US" dirty="0">
              <a:latin typeface="微软雅黑" pitchFamily="34" charset="-122"/>
              <a:ea typeface="微软雅黑" pitchFamily="34" charset="-122"/>
            </a:endParaRPr>
          </a:p>
        </p:txBody>
      </p:sp>
      <p:grpSp>
        <p:nvGrpSpPr>
          <p:cNvPr id="60" name="组合 10"/>
          <p:cNvGrpSpPr>
            <a:grpSpLocks/>
          </p:cNvGrpSpPr>
          <p:nvPr/>
        </p:nvGrpSpPr>
        <p:grpSpPr bwMode="auto">
          <a:xfrm>
            <a:off x="6578452" y="1504949"/>
            <a:ext cx="1008000" cy="1008000"/>
            <a:chOff x="2963207" y="-125557"/>
            <a:chExt cx="1268905" cy="1286160"/>
          </a:xfrm>
          <a:solidFill>
            <a:srgbClr val="FFC000"/>
          </a:solidFill>
        </p:grpSpPr>
        <p:sp>
          <p:nvSpPr>
            <p:cNvPr id="61" name="椭圆 60"/>
            <p:cNvSpPr/>
            <p:nvPr/>
          </p:nvSpPr>
          <p:spPr>
            <a:xfrm>
              <a:off x="2963207" y="-125557"/>
              <a:ext cx="1268905" cy="1286160"/>
            </a:xfrm>
            <a:prstGeom prst="ellipse">
              <a:avLst/>
            </a:prstGeom>
            <a:solidFill>
              <a:srgbClr val="70AD47"/>
            </a:solidFill>
            <a:ln>
              <a:noFill/>
            </a:ln>
          </p:spPr>
          <p:style>
            <a:lnRef idx="1">
              <a:schemeClr val="accent3"/>
            </a:lnRef>
            <a:fillRef idx="3">
              <a:schemeClr val="accent3"/>
            </a:fillRef>
            <a:effectRef idx="2">
              <a:schemeClr val="accent3"/>
            </a:effectRef>
            <a:fontRef idx="minor">
              <a:schemeClr val="lt1"/>
            </a:fontRef>
          </p:style>
        </p:sp>
        <p:sp>
          <p:nvSpPr>
            <p:cNvPr id="62" name="椭圆 4"/>
            <p:cNvSpPr/>
            <p:nvPr/>
          </p:nvSpPr>
          <p:spPr>
            <a:xfrm>
              <a:off x="3187042" y="102577"/>
              <a:ext cx="863790" cy="874279"/>
            </a:xfrm>
            <a:prstGeom prst="rect">
              <a:avLst/>
            </a:prstGeom>
            <a:noFill/>
            <a:ln>
              <a:noFill/>
            </a:ln>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a:lnSpc>
                  <a:spcPct val="90000"/>
                </a:lnSpc>
                <a:spcAft>
                  <a:spcPct val="35000"/>
                </a:spcAft>
                <a:defRPr/>
              </a:pPr>
              <a:r>
                <a:rPr lang="zh-CN" altLang="en-US" sz="2000" dirty="0">
                  <a:solidFill>
                    <a:schemeClr val="bg1"/>
                  </a:solidFill>
                  <a:latin typeface="微软雅黑" pitchFamily="34" charset="-122"/>
                  <a:ea typeface="微软雅黑" pitchFamily="34" charset="-122"/>
                </a:rPr>
                <a:t>文字</a:t>
              </a:r>
            </a:p>
          </p:txBody>
        </p:sp>
      </p:grpSp>
      <p:grpSp>
        <p:nvGrpSpPr>
          <p:cNvPr id="63" name="组合 13"/>
          <p:cNvGrpSpPr>
            <a:grpSpLocks/>
          </p:cNvGrpSpPr>
          <p:nvPr/>
        </p:nvGrpSpPr>
        <p:grpSpPr bwMode="auto">
          <a:xfrm>
            <a:off x="7500684" y="2297046"/>
            <a:ext cx="1008000" cy="1007999"/>
            <a:chOff x="3669612" y="963716"/>
            <a:chExt cx="1008221" cy="1007500"/>
          </a:xfrm>
          <a:solidFill>
            <a:srgbClr val="92D050"/>
          </a:solidFill>
        </p:grpSpPr>
        <p:sp>
          <p:nvSpPr>
            <p:cNvPr id="64" name="椭圆 63"/>
            <p:cNvSpPr/>
            <p:nvPr/>
          </p:nvSpPr>
          <p:spPr>
            <a:xfrm>
              <a:off x="3669612" y="963716"/>
              <a:ext cx="1008221" cy="1007500"/>
            </a:xfrm>
            <a:prstGeom prst="ellipse">
              <a:avLst/>
            </a:prstGeom>
            <a:solidFill>
              <a:srgbClr val="FFC000"/>
            </a:solidFill>
            <a:ln>
              <a:noFill/>
            </a:ln>
          </p:spPr>
          <p:style>
            <a:lnRef idx="1">
              <a:schemeClr val="accent6"/>
            </a:lnRef>
            <a:fillRef idx="3">
              <a:schemeClr val="accent6"/>
            </a:fillRef>
            <a:effectRef idx="2">
              <a:schemeClr val="accent6"/>
            </a:effectRef>
            <a:fontRef idx="minor">
              <a:schemeClr val="lt1"/>
            </a:fontRef>
          </p:style>
        </p:sp>
        <p:sp>
          <p:nvSpPr>
            <p:cNvPr id="65" name="椭圆 4"/>
            <p:cNvSpPr/>
            <p:nvPr/>
          </p:nvSpPr>
          <p:spPr>
            <a:xfrm>
              <a:off x="3755408" y="997694"/>
              <a:ext cx="863789" cy="874279"/>
            </a:xfrm>
            <a:prstGeom prst="rect">
              <a:avLst/>
            </a:prstGeom>
            <a:noFill/>
            <a:ln>
              <a:noFill/>
            </a:ln>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a:lnSpc>
                  <a:spcPct val="90000"/>
                </a:lnSpc>
                <a:spcAft>
                  <a:spcPct val="35000"/>
                </a:spcAft>
                <a:defRPr/>
              </a:pPr>
              <a:r>
                <a:rPr lang="zh-CN" altLang="en-US" sz="2000" dirty="0">
                  <a:solidFill>
                    <a:schemeClr val="bg1"/>
                  </a:solidFill>
                  <a:latin typeface="微软雅黑" pitchFamily="34" charset="-122"/>
                  <a:ea typeface="微软雅黑" pitchFamily="34" charset="-122"/>
                </a:rPr>
                <a:t>文字</a:t>
              </a:r>
            </a:p>
          </p:txBody>
        </p:sp>
      </p:grpSp>
      <p:grpSp>
        <p:nvGrpSpPr>
          <p:cNvPr id="66" name="组合 16"/>
          <p:cNvGrpSpPr>
            <a:grpSpLocks/>
          </p:cNvGrpSpPr>
          <p:nvPr/>
        </p:nvGrpSpPr>
        <p:grpSpPr bwMode="auto">
          <a:xfrm>
            <a:off x="8429372" y="3284718"/>
            <a:ext cx="1008000" cy="1008000"/>
            <a:chOff x="3946616" y="2248602"/>
            <a:chExt cx="1008221" cy="1007501"/>
          </a:xfrm>
          <a:solidFill>
            <a:srgbClr val="00B0F0"/>
          </a:solidFill>
        </p:grpSpPr>
        <p:sp>
          <p:nvSpPr>
            <p:cNvPr id="67" name="椭圆 66"/>
            <p:cNvSpPr/>
            <p:nvPr/>
          </p:nvSpPr>
          <p:spPr>
            <a:xfrm>
              <a:off x="3946616" y="2248602"/>
              <a:ext cx="1008221" cy="1007501"/>
            </a:xfrm>
            <a:prstGeom prst="ellipse">
              <a:avLst/>
            </a:prstGeom>
            <a:solidFill>
              <a:srgbClr val="00B0F0"/>
            </a:solidFill>
            <a:ln>
              <a:noFill/>
            </a:ln>
          </p:spPr>
          <p:style>
            <a:lnRef idx="1">
              <a:schemeClr val="accent5"/>
            </a:lnRef>
            <a:fillRef idx="3">
              <a:schemeClr val="accent5"/>
            </a:fillRef>
            <a:effectRef idx="2">
              <a:schemeClr val="accent5"/>
            </a:effectRef>
            <a:fontRef idx="minor">
              <a:schemeClr val="lt1"/>
            </a:fontRef>
          </p:style>
        </p:sp>
        <p:sp>
          <p:nvSpPr>
            <p:cNvPr id="68" name="椭圆 4"/>
            <p:cNvSpPr/>
            <p:nvPr/>
          </p:nvSpPr>
          <p:spPr>
            <a:xfrm>
              <a:off x="4040326" y="2340892"/>
              <a:ext cx="863789" cy="874279"/>
            </a:xfrm>
            <a:prstGeom prst="rect">
              <a:avLst/>
            </a:prstGeom>
            <a:noFill/>
            <a:ln>
              <a:noFill/>
            </a:ln>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a:lnSpc>
                  <a:spcPct val="90000"/>
                </a:lnSpc>
                <a:spcAft>
                  <a:spcPct val="35000"/>
                </a:spcAft>
                <a:defRPr/>
              </a:pPr>
              <a:r>
                <a:rPr lang="zh-CN" altLang="en-US" sz="2000" dirty="0">
                  <a:solidFill>
                    <a:schemeClr val="bg1"/>
                  </a:solidFill>
                  <a:latin typeface="微软雅黑" pitchFamily="34" charset="-122"/>
                  <a:ea typeface="微软雅黑" pitchFamily="34" charset="-122"/>
                </a:rPr>
                <a:t>文字</a:t>
              </a:r>
            </a:p>
          </p:txBody>
        </p:sp>
      </p:grpSp>
      <p:grpSp>
        <p:nvGrpSpPr>
          <p:cNvPr id="69" name="组合 19"/>
          <p:cNvGrpSpPr>
            <a:grpSpLocks/>
          </p:cNvGrpSpPr>
          <p:nvPr/>
        </p:nvGrpSpPr>
        <p:grpSpPr bwMode="auto">
          <a:xfrm>
            <a:off x="6578461" y="4834118"/>
            <a:ext cx="1008000" cy="1007999"/>
            <a:chOff x="3691037" y="3533490"/>
            <a:chExt cx="1008221" cy="1007501"/>
          </a:xfrm>
          <a:solidFill>
            <a:srgbClr val="FF99FF"/>
          </a:solidFill>
        </p:grpSpPr>
        <p:sp>
          <p:nvSpPr>
            <p:cNvPr id="70" name="椭圆 69"/>
            <p:cNvSpPr/>
            <p:nvPr/>
          </p:nvSpPr>
          <p:spPr>
            <a:xfrm>
              <a:off x="3691037" y="3533490"/>
              <a:ext cx="1008221" cy="1007501"/>
            </a:xfrm>
            <a:prstGeom prst="ellipse">
              <a:avLst/>
            </a:prstGeom>
            <a:solidFill>
              <a:srgbClr val="70AD47"/>
            </a:solidFill>
            <a:ln>
              <a:noFill/>
            </a:ln>
          </p:spPr>
          <p:style>
            <a:lnRef idx="1">
              <a:schemeClr val="accent4"/>
            </a:lnRef>
            <a:fillRef idx="3">
              <a:schemeClr val="accent4"/>
            </a:fillRef>
            <a:effectRef idx="2">
              <a:schemeClr val="accent4"/>
            </a:effectRef>
            <a:fontRef idx="minor">
              <a:schemeClr val="lt1"/>
            </a:fontRef>
          </p:style>
        </p:sp>
        <p:sp>
          <p:nvSpPr>
            <p:cNvPr id="71" name="椭圆 4"/>
            <p:cNvSpPr/>
            <p:nvPr/>
          </p:nvSpPr>
          <p:spPr>
            <a:xfrm>
              <a:off x="3773606" y="3649928"/>
              <a:ext cx="863789" cy="874279"/>
            </a:xfrm>
            <a:prstGeom prst="rect">
              <a:avLst/>
            </a:prstGeom>
            <a:noFill/>
            <a:ln>
              <a:noFill/>
            </a:ln>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a:lnSpc>
                  <a:spcPct val="90000"/>
                </a:lnSpc>
                <a:spcAft>
                  <a:spcPct val="35000"/>
                </a:spcAft>
                <a:defRPr/>
              </a:pPr>
              <a:r>
                <a:rPr lang="zh-CN" altLang="en-US" sz="2000" dirty="0">
                  <a:solidFill>
                    <a:schemeClr val="bg1"/>
                  </a:solidFill>
                  <a:latin typeface="微软雅黑" pitchFamily="34" charset="-122"/>
                  <a:ea typeface="微软雅黑" pitchFamily="34" charset="-122"/>
                </a:rPr>
                <a:t>文字</a:t>
              </a:r>
            </a:p>
          </p:txBody>
        </p:sp>
      </p:grpSp>
      <p:grpSp>
        <p:nvGrpSpPr>
          <p:cNvPr id="72" name="组合 22"/>
          <p:cNvGrpSpPr>
            <a:grpSpLocks/>
          </p:cNvGrpSpPr>
          <p:nvPr/>
        </p:nvGrpSpPr>
        <p:grpSpPr bwMode="auto">
          <a:xfrm>
            <a:off x="7946612" y="4457173"/>
            <a:ext cx="1008001" cy="1007999"/>
            <a:chOff x="2963207" y="4622762"/>
            <a:chExt cx="1008221" cy="1007501"/>
          </a:xfrm>
          <a:solidFill>
            <a:srgbClr val="FF6600"/>
          </a:solidFill>
        </p:grpSpPr>
        <p:sp>
          <p:nvSpPr>
            <p:cNvPr id="73" name="椭圆 72"/>
            <p:cNvSpPr/>
            <p:nvPr/>
          </p:nvSpPr>
          <p:spPr>
            <a:xfrm>
              <a:off x="2963207" y="4622762"/>
              <a:ext cx="1008221" cy="1007501"/>
            </a:xfrm>
            <a:prstGeom prst="ellipse">
              <a:avLst/>
            </a:prstGeom>
            <a:solidFill>
              <a:srgbClr val="FFC000"/>
            </a:solidFill>
            <a:ln>
              <a:noFill/>
            </a:ln>
          </p:spPr>
          <p:style>
            <a:lnRef idx="1">
              <a:schemeClr val="accent2"/>
            </a:lnRef>
            <a:fillRef idx="3">
              <a:schemeClr val="accent2"/>
            </a:fillRef>
            <a:effectRef idx="2">
              <a:schemeClr val="accent2"/>
            </a:effectRef>
            <a:fontRef idx="minor">
              <a:schemeClr val="lt1"/>
            </a:fontRef>
          </p:style>
        </p:sp>
        <p:sp>
          <p:nvSpPr>
            <p:cNvPr id="74" name="椭圆 4"/>
            <p:cNvSpPr/>
            <p:nvPr/>
          </p:nvSpPr>
          <p:spPr>
            <a:xfrm>
              <a:off x="3051853" y="4675561"/>
              <a:ext cx="863789" cy="874279"/>
            </a:xfrm>
            <a:prstGeom prst="rect">
              <a:avLst/>
            </a:prstGeom>
            <a:noFill/>
            <a:ln>
              <a:noFill/>
            </a:ln>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a:lnSpc>
                  <a:spcPct val="90000"/>
                </a:lnSpc>
                <a:spcAft>
                  <a:spcPct val="35000"/>
                </a:spcAft>
                <a:defRPr/>
              </a:pPr>
              <a:r>
                <a:rPr lang="zh-CN" altLang="en-US" sz="2000" dirty="0">
                  <a:solidFill>
                    <a:schemeClr val="bg1"/>
                  </a:solidFill>
                  <a:latin typeface="微软雅黑" pitchFamily="34" charset="-122"/>
                  <a:ea typeface="微软雅黑" pitchFamily="34" charset="-122"/>
                </a:rPr>
                <a:t>文字</a:t>
              </a:r>
            </a:p>
          </p:txBody>
        </p:sp>
      </p:grpSp>
      <p:sp>
        <p:nvSpPr>
          <p:cNvPr id="75" name="矩形 74"/>
          <p:cNvSpPr/>
          <p:nvPr/>
        </p:nvSpPr>
        <p:spPr>
          <a:xfrm rot="21269975">
            <a:off x="8421261" y="2040245"/>
            <a:ext cx="1442992" cy="96051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nchor="ctr"/>
          <a:lstStyle/>
          <a:p>
            <a:pPr marL="171450" lvl="1" indent="-171450" algn="ctr" defTabSz="711200">
              <a:lnSpc>
                <a:spcPct val="90000"/>
              </a:lnSpc>
              <a:spcAft>
                <a:spcPct val="15000"/>
              </a:spcAft>
              <a:buFontTx/>
              <a:buChar char="••"/>
              <a:defRPr/>
            </a:pPr>
            <a:r>
              <a:rPr lang="zh-CN" altLang="en-US" sz="2000" dirty="0">
                <a:solidFill>
                  <a:schemeClr val="tx1"/>
                </a:solidFill>
                <a:latin typeface="微软雅黑" panose="020B0503020204020204" pitchFamily="34" charset="-122"/>
                <a:ea typeface="微软雅黑" panose="020B0503020204020204" pitchFamily="34" charset="-122"/>
              </a:rPr>
              <a:t>添加文字</a:t>
            </a:r>
          </a:p>
        </p:txBody>
      </p:sp>
      <p:sp>
        <p:nvSpPr>
          <p:cNvPr id="76" name="矩形 75"/>
          <p:cNvSpPr/>
          <p:nvPr/>
        </p:nvSpPr>
        <p:spPr>
          <a:xfrm>
            <a:off x="9530677" y="3377053"/>
            <a:ext cx="1741041" cy="72379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nchor="ctr"/>
          <a:lstStyle/>
          <a:p>
            <a:pPr marL="171450" lvl="1" indent="-171450" algn="ctr" defTabSz="711200">
              <a:lnSpc>
                <a:spcPct val="90000"/>
              </a:lnSpc>
              <a:spcAft>
                <a:spcPct val="15000"/>
              </a:spcAft>
              <a:buFontTx/>
              <a:buChar char="••"/>
              <a:defRPr/>
            </a:pPr>
            <a:r>
              <a:rPr lang="zh-CN" altLang="en-US" sz="2000" dirty="0">
                <a:solidFill>
                  <a:schemeClr val="tx1"/>
                </a:solidFill>
                <a:latin typeface="微软雅黑" panose="020B0503020204020204" pitchFamily="34" charset="-122"/>
                <a:ea typeface="微软雅黑" panose="020B0503020204020204" pitchFamily="34" charset="-122"/>
              </a:rPr>
              <a:t>添加文字</a:t>
            </a:r>
          </a:p>
        </p:txBody>
      </p:sp>
      <p:sp>
        <p:nvSpPr>
          <p:cNvPr id="77" name="矩形 76"/>
          <p:cNvSpPr/>
          <p:nvPr/>
        </p:nvSpPr>
        <p:spPr>
          <a:xfrm rot="173226">
            <a:off x="9008732" y="4650387"/>
            <a:ext cx="1450975" cy="83047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nchor="ctr"/>
          <a:lstStyle/>
          <a:p>
            <a:pPr marL="171450" lvl="1" indent="-171450" algn="ctr" defTabSz="711200">
              <a:lnSpc>
                <a:spcPct val="90000"/>
              </a:lnSpc>
              <a:spcAft>
                <a:spcPct val="15000"/>
              </a:spcAft>
              <a:buFontTx/>
              <a:buChar char="••"/>
              <a:defRPr/>
            </a:pPr>
            <a:r>
              <a:rPr lang="zh-CN" altLang="en-US" sz="2000" dirty="0">
                <a:solidFill>
                  <a:schemeClr val="tx1"/>
                </a:solidFill>
                <a:latin typeface="微软雅黑" panose="020B0503020204020204" pitchFamily="34" charset="-122"/>
                <a:ea typeface="微软雅黑" panose="020B0503020204020204" pitchFamily="34" charset="-122"/>
              </a:rPr>
              <a:t>添加文字</a:t>
            </a:r>
          </a:p>
        </p:txBody>
      </p:sp>
      <p:sp>
        <p:nvSpPr>
          <p:cNvPr id="78" name="矩形 77"/>
          <p:cNvSpPr/>
          <p:nvPr/>
        </p:nvSpPr>
        <p:spPr>
          <a:xfrm rot="303718">
            <a:off x="7427741" y="5480693"/>
            <a:ext cx="2008187" cy="60424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nchor="ctr"/>
          <a:lstStyle/>
          <a:p>
            <a:pPr marL="171450" lvl="1" indent="-171450" algn="ctr" defTabSz="711200">
              <a:lnSpc>
                <a:spcPct val="90000"/>
              </a:lnSpc>
              <a:spcAft>
                <a:spcPct val="15000"/>
              </a:spcAft>
              <a:buFontTx/>
              <a:buChar char="••"/>
              <a:defRPr/>
            </a:pPr>
            <a:r>
              <a:rPr lang="zh-CN" altLang="en-US" sz="2000" dirty="0">
                <a:solidFill>
                  <a:schemeClr val="tx1"/>
                </a:solidFill>
                <a:latin typeface="微软雅黑" panose="020B0503020204020204" pitchFamily="34" charset="-122"/>
                <a:ea typeface="微软雅黑" panose="020B0503020204020204" pitchFamily="34" charset="-122"/>
              </a:rPr>
              <a:t>添加文字</a:t>
            </a:r>
          </a:p>
        </p:txBody>
      </p:sp>
      <p:pic>
        <p:nvPicPr>
          <p:cNvPr id="79" name="Picture 4" descr="D:\Teliss_Tong\Copy\定期备份\工作备份\！PPT图片及版面资源\06-PPT精选插图\04-图标\B27A6FB87E516110BBD758E9783952C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4712" y="3246618"/>
            <a:ext cx="1219200" cy="1219200"/>
          </a:xfrm>
          <a:prstGeom prst="rect">
            <a:avLst/>
          </a:prstGeom>
          <a:noFill/>
          <a:extLst>
            <a:ext uri="{909E8E84-426E-40DD-AFC4-6F175D3DCCD1}">
              <a14:hiddenFill xmlns:a14="http://schemas.microsoft.com/office/drawing/2010/main">
                <a:solidFill>
                  <a:srgbClr val="FFFFFF"/>
                </a:solidFill>
              </a14:hiddenFill>
            </a:ext>
          </a:extLst>
        </p:spPr>
      </p:pic>
      <p:cxnSp>
        <p:nvCxnSpPr>
          <p:cNvPr id="80" name="直接连接符 79"/>
          <p:cNvCxnSpPr/>
          <p:nvPr/>
        </p:nvCxnSpPr>
        <p:spPr>
          <a:xfrm>
            <a:off x="7082452" y="3788718"/>
            <a:ext cx="1346920" cy="0"/>
          </a:xfrm>
          <a:prstGeom prst="line">
            <a:avLst/>
          </a:prstGeom>
          <a:ln>
            <a:solidFill>
              <a:srgbClr val="002060"/>
            </a:solidFill>
          </a:ln>
        </p:spPr>
        <p:style>
          <a:lnRef idx="2">
            <a:schemeClr val="accent5"/>
          </a:lnRef>
          <a:fillRef idx="0">
            <a:schemeClr val="accent5"/>
          </a:fillRef>
          <a:effectRef idx="1">
            <a:schemeClr val="accent5"/>
          </a:effectRef>
          <a:fontRef idx="minor">
            <a:schemeClr val="tx1"/>
          </a:fontRef>
        </p:style>
      </p:cxnSp>
      <p:cxnSp>
        <p:nvCxnSpPr>
          <p:cNvPr id="81" name="直接连接符 80"/>
          <p:cNvCxnSpPr>
            <a:endCxn id="61" idx="3"/>
          </p:cNvCxnSpPr>
          <p:nvPr/>
        </p:nvCxnSpPr>
        <p:spPr>
          <a:xfrm flipV="1">
            <a:off x="6578452" y="2365331"/>
            <a:ext cx="147618" cy="734306"/>
          </a:xfrm>
          <a:prstGeom prst="line">
            <a:avLst/>
          </a:prstGeom>
          <a:ln>
            <a:solidFill>
              <a:srgbClr val="002060"/>
            </a:solidFill>
          </a:ln>
        </p:spPr>
        <p:style>
          <a:lnRef idx="2">
            <a:schemeClr val="accent3"/>
          </a:lnRef>
          <a:fillRef idx="0">
            <a:schemeClr val="accent3"/>
          </a:fillRef>
          <a:effectRef idx="1">
            <a:schemeClr val="accent3"/>
          </a:effectRef>
          <a:fontRef idx="minor">
            <a:schemeClr val="tx1"/>
          </a:fontRef>
        </p:style>
      </p:cxnSp>
      <p:cxnSp>
        <p:nvCxnSpPr>
          <p:cNvPr id="82" name="直接连接符 81"/>
          <p:cNvCxnSpPr>
            <a:stCxn id="64" idx="3"/>
          </p:cNvCxnSpPr>
          <p:nvPr/>
        </p:nvCxnSpPr>
        <p:spPr>
          <a:xfrm flipH="1">
            <a:off x="6942991" y="3157427"/>
            <a:ext cx="705311" cy="325743"/>
          </a:xfrm>
          <a:prstGeom prst="line">
            <a:avLst/>
          </a:prstGeom>
          <a:ln>
            <a:solidFill>
              <a:srgbClr val="002060"/>
            </a:solidFill>
          </a:ln>
        </p:spPr>
        <p:style>
          <a:lnRef idx="2">
            <a:schemeClr val="accent6"/>
          </a:lnRef>
          <a:fillRef idx="0">
            <a:schemeClr val="accent6"/>
          </a:fillRef>
          <a:effectRef idx="1">
            <a:schemeClr val="accent6"/>
          </a:effectRef>
          <a:fontRef idx="minor">
            <a:schemeClr val="tx1"/>
          </a:fontRef>
        </p:style>
      </p:cxnSp>
      <p:cxnSp>
        <p:nvCxnSpPr>
          <p:cNvPr id="83" name="直接连接符 82"/>
          <p:cNvCxnSpPr>
            <a:stCxn id="70" idx="0"/>
          </p:cNvCxnSpPr>
          <p:nvPr/>
        </p:nvCxnSpPr>
        <p:spPr>
          <a:xfrm flipH="1" flipV="1">
            <a:off x="6810880" y="4377832"/>
            <a:ext cx="271581" cy="456286"/>
          </a:xfrm>
          <a:prstGeom prst="line">
            <a:avLst/>
          </a:prstGeom>
          <a:ln>
            <a:solidFill>
              <a:srgbClr val="002060"/>
            </a:solidFill>
          </a:ln>
        </p:spPr>
        <p:style>
          <a:lnRef idx="2">
            <a:schemeClr val="accent4"/>
          </a:lnRef>
          <a:fillRef idx="0">
            <a:schemeClr val="accent4"/>
          </a:fillRef>
          <a:effectRef idx="1">
            <a:schemeClr val="accent4"/>
          </a:effectRef>
          <a:fontRef idx="minor">
            <a:schemeClr val="tx1"/>
          </a:fontRef>
        </p:style>
      </p:cxnSp>
      <p:cxnSp>
        <p:nvCxnSpPr>
          <p:cNvPr id="84" name="直接连接符 83"/>
          <p:cNvCxnSpPr>
            <a:stCxn id="73" idx="1"/>
          </p:cNvCxnSpPr>
          <p:nvPr/>
        </p:nvCxnSpPr>
        <p:spPr>
          <a:xfrm flipH="1" flipV="1">
            <a:off x="7082452" y="4149192"/>
            <a:ext cx="1011778" cy="455599"/>
          </a:xfrm>
          <a:prstGeom prst="line">
            <a:avLst/>
          </a:prstGeom>
          <a:ln>
            <a:solidFill>
              <a:srgbClr val="002060"/>
            </a:solidFill>
          </a:ln>
        </p:spPr>
        <p:style>
          <a:lnRef idx="2">
            <a:schemeClr val="accent2"/>
          </a:lnRef>
          <a:fillRef idx="0">
            <a:schemeClr val="accent2"/>
          </a:fillRef>
          <a:effectRef idx="1">
            <a:schemeClr val="accent2"/>
          </a:effectRef>
          <a:fontRef idx="minor">
            <a:schemeClr val="tx1"/>
          </a:fontRef>
        </p:style>
      </p:cxnSp>
      <p:sp>
        <p:nvSpPr>
          <p:cNvPr id="85" name="矩形 84"/>
          <p:cNvSpPr/>
          <p:nvPr/>
        </p:nvSpPr>
        <p:spPr>
          <a:xfrm rot="21269975">
            <a:off x="7543485" y="1133408"/>
            <a:ext cx="1403946" cy="96051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nchor="ctr"/>
          <a:lstStyle/>
          <a:p>
            <a:pPr marL="171450" lvl="1" indent="-171450" algn="ctr" defTabSz="711200">
              <a:lnSpc>
                <a:spcPct val="90000"/>
              </a:lnSpc>
              <a:spcAft>
                <a:spcPct val="15000"/>
              </a:spcAft>
              <a:buFontTx/>
              <a:buChar char="••"/>
              <a:defRPr/>
            </a:pPr>
            <a:r>
              <a:rPr lang="zh-CN" altLang="en-US" sz="2000" dirty="0">
                <a:solidFill>
                  <a:schemeClr val="tx1"/>
                </a:solidFill>
                <a:latin typeface="微软雅黑" panose="020B0503020204020204" pitchFamily="34" charset="-122"/>
                <a:ea typeface="微软雅黑" panose="020B0503020204020204" pitchFamily="34" charset="-122"/>
              </a:rPr>
              <a:t>添加文字</a:t>
            </a:r>
          </a:p>
          <a:p>
            <a:pPr marL="171450" lvl="1" indent="-171450" algn="ctr" defTabSz="711200">
              <a:lnSpc>
                <a:spcPct val="90000"/>
              </a:lnSpc>
              <a:spcAft>
                <a:spcPct val="15000"/>
              </a:spcAft>
              <a:buFontTx/>
              <a:buChar char="••"/>
              <a:defRPr/>
            </a:pP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6338172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500" fill="hold"/>
                                        <p:tgtEl>
                                          <p:spTgt spid="63"/>
                                        </p:tgtEl>
                                        <p:attrNameLst>
                                          <p:attrName>ppt_x</p:attrName>
                                        </p:attrNameLst>
                                      </p:cBhvr>
                                      <p:tavLst>
                                        <p:tav tm="0">
                                          <p:val>
                                            <p:strVal val="0-#ppt_w/2"/>
                                          </p:val>
                                        </p:tav>
                                        <p:tav tm="100000">
                                          <p:val>
                                            <p:strVal val="#ppt_x"/>
                                          </p:val>
                                        </p:tav>
                                      </p:tavLst>
                                    </p:anim>
                                    <p:anim calcmode="lin" valueType="num">
                                      <p:cBhvr additive="base">
                                        <p:cTn id="12" dur="500" fill="hold"/>
                                        <p:tgtEl>
                                          <p:spTgt spid="6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fill="hold"/>
                                        <p:tgtEl>
                                          <p:spTgt spid="66"/>
                                        </p:tgtEl>
                                        <p:attrNameLst>
                                          <p:attrName>ppt_x</p:attrName>
                                        </p:attrNameLst>
                                      </p:cBhvr>
                                      <p:tavLst>
                                        <p:tav tm="0">
                                          <p:val>
                                            <p:strVal val="0-#ppt_w/2"/>
                                          </p:val>
                                        </p:tav>
                                        <p:tav tm="100000">
                                          <p:val>
                                            <p:strVal val="#ppt_x"/>
                                          </p:val>
                                        </p:tav>
                                      </p:tavLst>
                                    </p:anim>
                                    <p:anim calcmode="lin" valueType="num">
                                      <p:cBhvr additive="base">
                                        <p:cTn id="16" dur="500" fill="hold"/>
                                        <p:tgtEl>
                                          <p:spTgt spid="6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0-#ppt_w/2"/>
                                          </p:val>
                                        </p:tav>
                                        <p:tav tm="100000">
                                          <p:val>
                                            <p:strVal val="#ppt_x"/>
                                          </p:val>
                                        </p:tav>
                                      </p:tavLst>
                                    </p:anim>
                                    <p:anim calcmode="lin" valueType="num">
                                      <p:cBhvr additive="base">
                                        <p:cTn id="20" dur="500" fill="hold"/>
                                        <p:tgtEl>
                                          <p:spTgt spid="6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0-#ppt_w/2"/>
                                          </p:val>
                                        </p:tav>
                                        <p:tav tm="100000">
                                          <p:val>
                                            <p:strVal val="#ppt_x"/>
                                          </p:val>
                                        </p:tav>
                                      </p:tavLst>
                                    </p:anim>
                                    <p:anim calcmode="lin" valueType="num">
                                      <p:cBhvr additive="base">
                                        <p:cTn id="24" dur="500" fill="hold"/>
                                        <p:tgtEl>
                                          <p:spTgt spid="7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0-#ppt_w/2"/>
                                          </p:val>
                                        </p:tav>
                                        <p:tav tm="100000">
                                          <p:val>
                                            <p:strVal val="#ppt_x"/>
                                          </p:val>
                                        </p:tav>
                                      </p:tavLst>
                                    </p:anim>
                                    <p:anim calcmode="lin" valueType="num">
                                      <p:cBhvr additive="base">
                                        <p:cTn id="28" dur="500" fill="hold"/>
                                        <p:tgtEl>
                                          <p:spTgt spid="7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fill="hold"/>
                                        <p:tgtEl>
                                          <p:spTgt spid="76"/>
                                        </p:tgtEl>
                                        <p:attrNameLst>
                                          <p:attrName>ppt_x</p:attrName>
                                        </p:attrNameLst>
                                      </p:cBhvr>
                                      <p:tavLst>
                                        <p:tav tm="0">
                                          <p:val>
                                            <p:strVal val="0-#ppt_w/2"/>
                                          </p:val>
                                        </p:tav>
                                        <p:tav tm="100000">
                                          <p:val>
                                            <p:strVal val="#ppt_x"/>
                                          </p:val>
                                        </p:tav>
                                      </p:tavLst>
                                    </p:anim>
                                    <p:anim calcmode="lin" valueType="num">
                                      <p:cBhvr additive="base">
                                        <p:cTn id="32" dur="500" fill="hold"/>
                                        <p:tgtEl>
                                          <p:spTgt spid="7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additive="base">
                                        <p:cTn id="35" dur="500" fill="hold"/>
                                        <p:tgtEl>
                                          <p:spTgt spid="77"/>
                                        </p:tgtEl>
                                        <p:attrNameLst>
                                          <p:attrName>ppt_x</p:attrName>
                                        </p:attrNameLst>
                                      </p:cBhvr>
                                      <p:tavLst>
                                        <p:tav tm="0">
                                          <p:val>
                                            <p:strVal val="0-#ppt_w/2"/>
                                          </p:val>
                                        </p:tav>
                                        <p:tav tm="100000">
                                          <p:val>
                                            <p:strVal val="#ppt_x"/>
                                          </p:val>
                                        </p:tav>
                                      </p:tavLst>
                                    </p:anim>
                                    <p:anim calcmode="lin" valueType="num">
                                      <p:cBhvr additive="base">
                                        <p:cTn id="36" dur="500" fill="hold"/>
                                        <p:tgtEl>
                                          <p:spTgt spid="7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78"/>
                                        </p:tgtEl>
                                        <p:attrNameLst>
                                          <p:attrName>style.visibility</p:attrName>
                                        </p:attrNameLst>
                                      </p:cBhvr>
                                      <p:to>
                                        <p:strVal val="visible"/>
                                      </p:to>
                                    </p:set>
                                    <p:anim calcmode="lin" valueType="num">
                                      <p:cBhvr additive="base">
                                        <p:cTn id="39" dur="500" fill="hold"/>
                                        <p:tgtEl>
                                          <p:spTgt spid="78"/>
                                        </p:tgtEl>
                                        <p:attrNameLst>
                                          <p:attrName>ppt_x</p:attrName>
                                        </p:attrNameLst>
                                      </p:cBhvr>
                                      <p:tavLst>
                                        <p:tav tm="0">
                                          <p:val>
                                            <p:strVal val="0-#ppt_w/2"/>
                                          </p:val>
                                        </p:tav>
                                        <p:tav tm="100000">
                                          <p:val>
                                            <p:strVal val="#ppt_x"/>
                                          </p:val>
                                        </p:tav>
                                      </p:tavLst>
                                    </p:anim>
                                    <p:anim calcmode="lin" valueType="num">
                                      <p:cBhvr additive="base">
                                        <p:cTn id="40" dur="500" fill="hold"/>
                                        <p:tgtEl>
                                          <p:spTgt spid="78"/>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additive="base">
                                        <p:cTn id="43" dur="500" fill="hold"/>
                                        <p:tgtEl>
                                          <p:spTgt spid="79"/>
                                        </p:tgtEl>
                                        <p:attrNameLst>
                                          <p:attrName>ppt_x</p:attrName>
                                        </p:attrNameLst>
                                      </p:cBhvr>
                                      <p:tavLst>
                                        <p:tav tm="0">
                                          <p:val>
                                            <p:strVal val="0-#ppt_w/2"/>
                                          </p:val>
                                        </p:tav>
                                        <p:tav tm="100000">
                                          <p:val>
                                            <p:strVal val="#ppt_x"/>
                                          </p:val>
                                        </p:tav>
                                      </p:tavLst>
                                    </p:anim>
                                    <p:anim calcmode="lin" valueType="num">
                                      <p:cBhvr additive="base">
                                        <p:cTn id="44" dur="500" fill="hold"/>
                                        <p:tgtEl>
                                          <p:spTgt spid="79"/>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81"/>
                                        </p:tgtEl>
                                        <p:attrNameLst>
                                          <p:attrName>style.visibility</p:attrName>
                                        </p:attrNameLst>
                                      </p:cBhvr>
                                      <p:to>
                                        <p:strVal val="visible"/>
                                      </p:to>
                                    </p:set>
                                    <p:anim calcmode="lin" valueType="num">
                                      <p:cBhvr additive="base">
                                        <p:cTn id="47" dur="500" fill="hold"/>
                                        <p:tgtEl>
                                          <p:spTgt spid="81"/>
                                        </p:tgtEl>
                                        <p:attrNameLst>
                                          <p:attrName>ppt_x</p:attrName>
                                        </p:attrNameLst>
                                      </p:cBhvr>
                                      <p:tavLst>
                                        <p:tav tm="0">
                                          <p:val>
                                            <p:strVal val="0-#ppt_w/2"/>
                                          </p:val>
                                        </p:tav>
                                        <p:tav tm="100000">
                                          <p:val>
                                            <p:strVal val="#ppt_x"/>
                                          </p:val>
                                        </p:tav>
                                      </p:tavLst>
                                    </p:anim>
                                    <p:anim calcmode="lin" valueType="num">
                                      <p:cBhvr additive="base">
                                        <p:cTn id="48" dur="500" fill="hold"/>
                                        <p:tgtEl>
                                          <p:spTgt spid="81"/>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82"/>
                                        </p:tgtEl>
                                        <p:attrNameLst>
                                          <p:attrName>style.visibility</p:attrName>
                                        </p:attrNameLst>
                                      </p:cBhvr>
                                      <p:to>
                                        <p:strVal val="visible"/>
                                      </p:to>
                                    </p:set>
                                    <p:anim calcmode="lin" valueType="num">
                                      <p:cBhvr additive="base">
                                        <p:cTn id="51" dur="500" fill="hold"/>
                                        <p:tgtEl>
                                          <p:spTgt spid="82"/>
                                        </p:tgtEl>
                                        <p:attrNameLst>
                                          <p:attrName>ppt_x</p:attrName>
                                        </p:attrNameLst>
                                      </p:cBhvr>
                                      <p:tavLst>
                                        <p:tav tm="0">
                                          <p:val>
                                            <p:strVal val="0-#ppt_w/2"/>
                                          </p:val>
                                        </p:tav>
                                        <p:tav tm="100000">
                                          <p:val>
                                            <p:strVal val="#ppt_x"/>
                                          </p:val>
                                        </p:tav>
                                      </p:tavLst>
                                    </p:anim>
                                    <p:anim calcmode="lin" valueType="num">
                                      <p:cBhvr additive="base">
                                        <p:cTn id="52" dur="500" fill="hold"/>
                                        <p:tgtEl>
                                          <p:spTgt spid="82"/>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additive="base">
                                        <p:cTn id="55" dur="500" fill="hold"/>
                                        <p:tgtEl>
                                          <p:spTgt spid="80"/>
                                        </p:tgtEl>
                                        <p:attrNameLst>
                                          <p:attrName>ppt_x</p:attrName>
                                        </p:attrNameLst>
                                      </p:cBhvr>
                                      <p:tavLst>
                                        <p:tav tm="0">
                                          <p:val>
                                            <p:strVal val="0-#ppt_w/2"/>
                                          </p:val>
                                        </p:tav>
                                        <p:tav tm="100000">
                                          <p:val>
                                            <p:strVal val="#ppt_x"/>
                                          </p:val>
                                        </p:tav>
                                      </p:tavLst>
                                    </p:anim>
                                    <p:anim calcmode="lin" valueType="num">
                                      <p:cBhvr additive="base">
                                        <p:cTn id="56" dur="500" fill="hold"/>
                                        <p:tgtEl>
                                          <p:spTgt spid="80"/>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83"/>
                                        </p:tgtEl>
                                        <p:attrNameLst>
                                          <p:attrName>style.visibility</p:attrName>
                                        </p:attrNameLst>
                                      </p:cBhvr>
                                      <p:to>
                                        <p:strVal val="visible"/>
                                      </p:to>
                                    </p:set>
                                    <p:anim calcmode="lin" valueType="num">
                                      <p:cBhvr additive="base">
                                        <p:cTn id="59" dur="500" fill="hold"/>
                                        <p:tgtEl>
                                          <p:spTgt spid="83"/>
                                        </p:tgtEl>
                                        <p:attrNameLst>
                                          <p:attrName>ppt_x</p:attrName>
                                        </p:attrNameLst>
                                      </p:cBhvr>
                                      <p:tavLst>
                                        <p:tav tm="0">
                                          <p:val>
                                            <p:strVal val="0-#ppt_w/2"/>
                                          </p:val>
                                        </p:tav>
                                        <p:tav tm="100000">
                                          <p:val>
                                            <p:strVal val="#ppt_x"/>
                                          </p:val>
                                        </p:tav>
                                      </p:tavLst>
                                    </p:anim>
                                    <p:anim calcmode="lin" valueType="num">
                                      <p:cBhvr additive="base">
                                        <p:cTn id="60" dur="500" fill="hold"/>
                                        <p:tgtEl>
                                          <p:spTgt spid="8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84"/>
                                        </p:tgtEl>
                                        <p:attrNameLst>
                                          <p:attrName>style.visibility</p:attrName>
                                        </p:attrNameLst>
                                      </p:cBhvr>
                                      <p:to>
                                        <p:strVal val="visible"/>
                                      </p:to>
                                    </p:set>
                                    <p:anim calcmode="lin" valueType="num">
                                      <p:cBhvr additive="base">
                                        <p:cTn id="63" dur="500" fill="hold"/>
                                        <p:tgtEl>
                                          <p:spTgt spid="84"/>
                                        </p:tgtEl>
                                        <p:attrNameLst>
                                          <p:attrName>ppt_x</p:attrName>
                                        </p:attrNameLst>
                                      </p:cBhvr>
                                      <p:tavLst>
                                        <p:tav tm="0">
                                          <p:val>
                                            <p:strVal val="0-#ppt_w/2"/>
                                          </p:val>
                                        </p:tav>
                                        <p:tav tm="100000">
                                          <p:val>
                                            <p:strVal val="#ppt_x"/>
                                          </p:val>
                                        </p:tav>
                                      </p:tavLst>
                                    </p:anim>
                                    <p:anim calcmode="lin" valueType="num">
                                      <p:cBhvr additive="base">
                                        <p:cTn id="64" dur="500" fill="hold"/>
                                        <p:tgtEl>
                                          <p:spTgt spid="84"/>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5"/>
                                        </p:tgtEl>
                                        <p:attrNameLst>
                                          <p:attrName>style.visibility</p:attrName>
                                        </p:attrNameLst>
                                      </p:cBhvr>
                                      <p:to>
                                        <p:strVal val="visible"/>
                                      </p:to>
                                    </p:set>
                                    <p:anim calcmode="lin" valueType="num">
                                      <p:cBhvr additive="base">
                                        <p:cTn id="67" dur="500" fill="hold"/>
                                        <p:tgtEl>
                                          <p:spTgt spid="85"/>
                                        </p:tgtEl>
                                        <p:attrNameLst>
                                          <p:attrName>ppt_x</p:attrName>
                                        </p:attrNameLst>
                                      </p:cBhvr>
                                      <p:tavLst>
                                        <p:tav tm="0">
                                          <p:val>
                                            <p:strVal val="0-#ppt_w/2"/>
                                          </p:val>
                                        </p:tav>
                                        <p:tav tm="100000">
                                          <p:val>
                                            <p:strVal val="#ppt_x"/>
                                          </p:val>
                                        </p:tav>
                                      </p:tavLst>
                                    </p:anim>
                                    <p:anim calcmode="lin" valueType="num">
                                      <p:cBhvr additive="base">
                                        <p:cTn id="68" dur="500" fill="hold"/>
                                        <p:tgtEl>
                                          <p:spTgt spid="85"/>
                                        </p:tgtEl>
                                        <p:attrNameLst>
                                          <p:attrName>ppt_y</p:attrName>
                                        </p:attrNameLst>
                                      </p:cBhvr>
                                      <p:tavLst>
                                        <p:tav tm="0">
                                          <p:val>
                                            <p:strVal val="#ppt_y"/>
                                          </p:val>
                                        </p:tav>
                                        <p:tav tm="100000">
                                          <p:val>
                                            <p:strVal val="#ppt_y"/>
                                          </p:val>
                                        </p:tav>
                                      </p:tavLst>
                                    </p:anim>
                                  </p:childTnLst>
                                </p:cTn>
                              </p:par>
                            </p:childTnLst>
                          </p:cTn>
                        </p:par>
                        <p:par>
                          <p:cTn id="69" fill="hold">
                            <p:stCondLst>
                              <p:cond delay="500"/>
                            </p:stCondLst>
                            <p:childTnLst>
                              <p:par>
                                <p:cTn id="70" presetID="47" presetClass="entr" presetSubtype="0" fill="hold" grpId="0"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anim calcmode="lin" valueType="num">
                                      <p:cBhvr>
                                        <p:cTn id="73" dur="500" fill="hold"/>
                                        <p:tgtEl>
                                          <p:spTgt spid="59"/>
                                        </p:tgtEl>
                                        <p:attrNameLst>
                                          <p:attrName>ppt_x</p:attrName>
                                        </p:attrNameLst>
                                      </p:cBhvr>
                                      <p:tavLst>
                                        <p:tav tm="0">
                                          <p:val>
                                            <p:strVal val="#ppt_x"/>
                                          </p:val>
                                        </p:tav>
                                        <p:tav tm="100000">
                                          <p:val>
                                            <p:strVal val="#ppt_x"/>
                                          </p:val>
                                        </p:tav>
                                      </p:tavLst>
                                    </p:anim>
                                    <p:anim calcmode="lin" valueType="num">
                                      <p:cBhvr>
                                        <p:cTn id="74"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75" grpId="0"/>
      <p:bldP spid="76" grpId="0"/>
      <p:bldP spid="77" grpId="0"/>
      <p:bldP spid="78" grpId="0"/>
      <p:bldP spid="8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sp>
        <p:nvSpPr>
          <p:cNvPr id="3" name="Freeform 5"/>
          <p:cNvSpPr>
            <a:spLocks noEditPoints="1"/>
          </p:cNvSpPr>
          <p:nvPr/>
        </p:nvSpPr>
        <p:spPr bwMode="auto">
          <a:xfrm>
            <a:off x="3223344" y="2519793"/>
            <a:ext cx="2541587" cy="2541588"/>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p:cNvSpPr>
          <p:nvPr/>
        </p:nvSpPr>
        <p:spPr bwMode="auto">
          <a:xfrm>
            <a:off x="1934294" y="1219630"/>
            <a:ext cx="2444750" cy="2444750"/>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rgbClr val="92D0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1934294" y="3905680"/>
            <a:ext cx="2444750" cy="2444750"/>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4620344" y="1219630"/>
            <a:ext cx="2433637" cy="2444750"/>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4620344" y="3905680"/>
            <a:ext cx="2433637" cy="2444750"/>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rgbClr val="70AD4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文本框 7"/>
          <p:cNvSpPr txBox="1"/>
          <p:nvPr/>
        </p:nvSpPr>
        <p:spPr>
          <a:xfrm>
            <a:off x="6405406" y="1219630"/>
            <a:ext cx="1723549" cy="830997"/>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cs typeface="Arial Unicode MS" panose="020B0604020202020204" pitchFamily="34" charset="-122"/>
              </a:rPr>
              <a:t>添加小标题</a:t>
            </a:r>
            <a:endParaRPr lang="en-US" altLang="zh-CN" sz="2400" dirty="0" smtClean="0">
              <a:latin typeface="微软雅黑" panose="020B0503020204020204" pitchFamily="34" charset="-122"/>
              <a:ea typeface="微软雅黑" panose="020B0503020204020204" pitchFamily="34" charset="-122"/>
              <a:cs typeface="Arial Unicode MS" panose="020B0604020202020204" pitchFamily="34" charset="-122"/>
            </a:endParaRPr>
          </a:p>
          <a:p>
            <a:endParaRPr lang="zh-CN" altLang="en-US" sz="24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9" name="文本框 8"/>
          <p:cNvSpPr txBox="1"/>
          <p:nvPr/>
        </p:nvSpPr>
        <p:spPr>
          <a:xfrm>
            <a:off x="6405406" y="5963151"/>
            <a:ext cx="1723549" cy="46166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cs typeface="Arial Unicode MS" panose="020B0604020202020204" pitchFamily="34" charset="-122"/>
              </a:rPr>
              <a:t>添加小标题</a:t>
            </a:r>
            <a:endParaRPr lang="zh-CN" altLang="en-US" sz="24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 name="文本框 9"/>
          <p:cNvSpPr txBox="1"/>
          <p:nvPr/>
        </p:nvSpPr>
        <p:spPr>
          <a:xfrm>
            <a:off x="1062901" y="1219630"/>
            <a:ext cx="1723549" cy="46166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cs typeface="Arial Unicode MS" panose="020B0604020202020204" pitchFamily="34" charset="-122"/>
              </a:rPr>
              <a:t>添加小标题</a:t>
            </a:r>
            <a:endParaRPr lang="zh-CN" altLang="en-US" sz="24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1" name="文本框 10"/>
          <p:cNvSpPr txBox="1"/>
          <p:nvPr/>
        </p:nvSpPr>
        <p:spPr>
          <a:xfrm>
            <a:off x="1062901" y="5963151"/>
            <a:ext cx="1723549" cy="46166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cs typeface="Arial Unicode MS" panose="020B0604020202020204" pitchFamily="34" charset="-122"/>
              </a:rPr>
              <a:t>添加小标题</a:t>
            </a:r>
            <a:endParaRPr lang="zh-CN" altLang="en-US" sz="2400"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12" name="组合 11"/>
          <p:cNvGrpSpPr/>
          <p:nvPr/>
        </p:nvGrpSpPr>
        <p:grpSpPr>
          <a:xfrm>
            <a:off x="2582869" y="2031678"/>
            <a:ext cx="1123950" cy="511175"/>
            <a:chOff x="8478838" y="1247776"/>
            <a:chExt cx="1123950" cy="511175"/>
          </a:xfrm>
          <a:solidFill>
            <a:schemeClr val="bg1"/>
          </a:solidFill>
        </p:grpSpPr>
        <p:sp>
          <p:nvSpPr>
            <p:cNvPr id="13" name="Freeform 24"/>
            <p:cNvSpPr>
              <a:spLocks/>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6"/>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27"/>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8"/>
            <p:cNvSpPr>
              <a:spLocks/>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29"/>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30"/>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1"/>
            <p:cNvSpPr>
              <a:spLocks/>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32"/>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5495169" y="1981104"/>
            <a:ext cx="703262" cy="708025"/>
            <a:chOff x="10121900" y="1050926"/>
            <a:chExt cx="703262" cy="708025"/>
          </a:xfrm>
          <a:solidFill>
            <a:schemeClr val="bg1"/>
          </a:solidFill>
        </p:grpSpPr>
        <p:sp>
          <p:nvSpPr>
            <p:cNvPr id="22" name="Freeform 44"/>
            <p:cNvSpPr>
              <a:spLocks/>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5"/>
            <p:cNvSpPr>
              <a:spLocks/>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2574137" y="4818296"/>
            <a:ext cx="1000124" cy="628650"/>
            <a:chOff x="8491538" y="3690938"/>
            <a:chExt cx="1000124" cy="628650"/>
          </a:xfrm>
          <a:solidFill>
            <a:schemeClr val="bg1"/>
          </a:solidFill>
        </p:grpSpPr>
        <p:sp>
          <p:nvSpPr>
            <p:cNvPr id="25" name="Freeform 57"/>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8"/>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9"/>
            <p:cNvSpPr>
              <a:spLocks/>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0"/>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1"/>
            <p:cNvSpPr>
              <a:spLocks/>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2"/>
            <p:cNvSpPr>
              <a:spLocks/>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3"/>
            <p:cNvSpPr>
              <a:spLocks/>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64"/>
            <p:cNvSpPr>
              <a:spLocks/>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5"/>
            <p:cNvSpPr>
              <a:spLocks/>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5646663" y="4646136"/>
            <a:ext cx="604837" cy="904876"/>
            <a:chOff x="10158413" y="3421063"/>
            <a:chExt cx="604837" cy="904876"/>
          </a:xfrm>
          <a:solidFill>
            <a:schemeClr val="bg1"/>
          </a:solidFill>
        </p:grpSpPr>
        <p:sp>
          <p:nvSpPr>
            <p:cNvPr id="35" name="Freeform 5"/>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
            <p:cNvSpPr>
              <a:spLocks/>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
            <p:cNvSpPr>
              <a:spLocks/>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8"/>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
            <p:cNvSpPr>
              <a:spLocks/>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0"/>
            <p:cNvSpPr>
              <a:spLocks/>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
            <p:cNvSpPr>
              <a:spLocks/>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
            <p:cNvSpPr>
              <a:spLocks/>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7983493" y="1905783"/>
            <a:ext cx="3296724" cy="1566692"/>
            <a:chOff x="5075164" y="1394408"/>
            <a:chExt cx="3123914" cy="1448265"/>
          </a:xfrm>
        </p:grpSpPr>
        <p:sp>
          <p:nvSpPr>
            <p:cNvPr id="44" name="矩形 43"/>
            <p:cNvSpPr/>
            <p:nvPr/>
          </p:nvSpPr>
          <p:spPr>
            <a:xfrm>
              <a:off x="5166752" y="1394408"/>
              <a:ext cx="1768530" cy="5080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pc="300" dirty="0">
                  <a:latin typeface="微软雅黑" panose="020B0503020204020204" pitchFamily="34" charset="-122"/>
                  <a:ea typeface="微软雅黑" panose="020B0503020204020204" pitchFamily="34" charset="-122"/>
                </a:rPr>
                <a:t>标题</a:t>
              </a:r>
              <a:endParaRPr lang="zh-HK" altLang="en-US" b="1" spc="300" dirty="0">
                <a:latin typeface="微软雅黑" panose="020B0503020204020204" pitchFamily="34" charset="-122"/>
                <a:ea typeface="微软雅黑" panose="020B0503020204020204" pitchFamily="34" charset="-122"/>
              </a:endParaRPr>
            </a:p>
          </p:txBody>
        </p:sp>
        <p:sp>
          <p:nvSpPr>
            <p:cNvPr id="45" name="矩形 44"/>
            <p:cNvSpPr/>
            <p:nvPr/>
          </p:nvSpPr>
          <p:spPr>
            <a:xfrm>
              <a:off x="5075164" y="1989138"/>
              <a:ext cx="3123914" cy="853535"/>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7983493" y="3472475"/>
            <a:ext cx="3296724" cy="1566692"/>
            <a:chOff x="5075164" y="1394408"/>
            <a:chExt cx="3123914" cy="1448265"/>
          </a:xfrm>
        </p:grpSpPr>
        <p:sp>
          <p:nvSpPr>
            <p:cNvPr id="47" name="矩形 46"/>
            <p:cNvSpPr/>
            <p:nvPr/>
          </p:nvSpPr>
          <p:spPr>
            <a:xfrm>
              <a:off x="5166752" y="1394408"/>
              <a:ext cx="1768530" cy="508046"/>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pc="300" dirty="0">
                  <a:latin typeface="微软雅黑" panose="020B0503020204020204" pitchFamily="34" charset="-122"/>
                  <a:ea typeface="微软雅黑" panose="020B0503020204020204" pitchFamily="34" charset="-122"/>
                </a:rPr>
                <a:t>标题</a:t>
              </a:r>
              <a:endParaRPr lang="zh-HK" altLang="en-US" b="1" spc="300" dirty="0">
                <a:latin typeface="微软雅黑" panose="020B0503020204020204" pitchFamily="34" charset="-122"/>
                <a:ea typeface="微软雅黑" panose="020B0503020204020204" pitchFamily="34" charset="-122"/>
              </a:endParaRPr>
            </a:p>
          </p:txBody>
        </p:sp>
        <p:sp>
          <p:nvSpPr>
            <p:cNvPr id="48" name="矩形 47"/>
            <p:cNvSpPr/>
            <p:nvPr/>
          </p:nvSpPr>
          <p:spPr>
            <a:xfrm>
              <a:off x="5075164" y="1989138"/>
              <a:ext cx="3123914" cy="853535"/>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7993700" y="5039947"/>
            <a:ext cx="3296724" cy="1566692"/>
            <a:chOff x="5075164" y="1394408"/>
            <a:chExt cx="3123914" cy="1448265"/>
          </a:xfrm>
        </p:grpSpPr>
        <p:sp>
          <p:nvSpPr>
            <p:cNvPr id="50" name="矩形 49"/>
            <p:cNvSpPr/>
            <p:nvPr/>
          </p:nvSpPr>
          <p:spPr>
            <a:xfrm>
              <a:off x="5166752" y="1394408"/>
              <a:ext cx="1768530" cy="5080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pc="300" dirty="0">
                  <a:latin typeface="微软雅黑" panose="020B0503020204020204" pitchFamily="34" charset="-122"/>
                  <a:ea typeface="微软雅黑" panose="020B0503020204020204" pitchFamily="34" charset="-122"/>
                </a:rPr>
                <a:t>标题</a:t>
              </a:r>
              <a:endParaRPr lang="zh-HK" altLang="en-US" b="1" spc="300" dirty="0">
                <a:latin typeface="微软雅黑" panose="020B0503020204020204" pitchFamily="34" charset="-122"/>
                <a:ea typeface="微软雅黑" panose="020B0503020204020204" pitchFamily="34" charset="-122"/>
              </a:endParaRPr>
            </a:p>
          </p:txBody>
        </p:sp>
        <p:sp>
          <p:nvSpPr>
            <p:cNvPr id="51" name="矩形 50"/>
            <p:cNvSpPr/>
            <p:nvPr/>
          </p:nvSpPr>
          <p:spPr>
            <a:xfrm>
              <a:off x="5075164" y="1989138"/>
              <a:ext cx="3123914" cy="853535"/>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351801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250"/>
                                        <p:tgtEl>
                                          <p:spTgt spid="21"/>
                                        </p:tgtEl>
                                      </p:cBhvr>
                                    </p:animEffect>
                                  </p:childTnLst>
                                </p:cTn>
                              </p:par>
                            </p:childTnLst>
                          </p:cTn>
                        </p:par>
                        <p:par>
                          <p:cTn id="28" fill="hold">
                            <p:stCondLst>
                              <p:cond delay="2750"/>
                            </p:stCondLst>
                            <p:childTnLst>
                              <p:par>
                                <p:cTn id="29" presetID="10"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250"/>
                                        <p:tgtEl>
                                          <p:spTgt spid="34"/>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250"/>
                                        <p:tgtEl>
                                          <p:spTgt spid="24"/>
                                        </p:tgtEl>
                                      </p:cBhvr>
                                    </p:animEffect>
                                  </p:childTnLst>
                                </p:cTn>
                              </p:par>
                            </p:childTnLst>
                          </p:cTn>
                        </p:par>
                        <p:par>
                          <p:cTn id="36" fill="hold">
                            <p:stCondLst>
                              <p:cond delay="3250"/>
                            </p:stCondLst>
                            <p:childTnLst>
                              <p:par>
                                <p:cTn id="37" presetID="10"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250"/>
                                        <p:tgtEl>
                                          <p:spTgt spid="12"/>
                                        </p:tgtEl>
                                      </p:cBhvr>
                                    </p:animEffect>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childTnLst>
                          </p:cTn>
                        </p:par>
                        <p:par>
                          <p:cTn id="52" fill="hold">
                            <p:stCondLst>
                              <p:cond delay="5000"/>
                            </p:stCondLst>
                            <p:childTnLst>
                              <p:par>
                                <p:cTn id="53" presetID="2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par>
                          <p:cTn id="56" fill="hold">
                            <p:stCondLst>
                              <p:cond delay="5500"/>
                            </p:stCondLst>
                            <p:childTnLst>
                              <p:par>
                                <p:cTn id="57" presetID="14" presetClass="entr" presetSubtype="10" fill="hold"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randombar(horizontal)">
                                      <p:cBhvr>
                                        <p:cTn id="59" dur="500"/>
                                        <p:tgtEl>
                                          <p:spTgt spid="43"/>
                                        </p:tgtEl>
                                      </p:cBhvr>
                                    </p:animEffect>
                                  </p:childTnLst>
                                </p:cTn>
                              </p:par>
                            </p:childTnLst>
                          </p:cTn>
                        </p:par>
                        <p:par>
                          <p:cTn id="60" fill="hold">
                            <p:stCondLst>
                              <p:cond delay="6000"/>
                            </p:stCondLst>
                            <p:childTnLst>
                              <p:par>
                                <p:cTn id="61" presetID="14" presetClass="entr" presetSubtype="10" fill="hold"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randombar(horizontal)">
                                      <p:cBhvr>
                                        <p:cTn id="63" dur="500"/>
                                        <p:tgtEl>
                                          <p:spTgt spid="46"/>
                                        </p:tgtEl>
                                      </p:cBhvr>
                                    </p:animEffect>
                                  </p:childTnLst>
                                </p:cTn>
                              </p:par>
                            </p:childTnLst>
                          </p:cTn>
                        </p:par>
                        <p:par>
                          <p:cTn id="64" fill="hold">
                            <p:stCondLst>
                              <p:cond delay="6500"/>
                            </p:stCondLst>
                            <p:childTnLst>
                              <p:par>
                                <p:cTn id="65" presetID="14" presetClass="entr" presetSubtype="10"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randombar(horizontal)">
                                      <p:cBhvr>
                                        <p:cTn id="6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grpSp>
        <p:nvGrpSpPr>
          <p:cNvPr id="3" name="Group 3"/>
          <p:cNvGrpSpPr>
            <a:grpSpLocks/>
          </p:cNvGrpSpPr>
          <p:nvPr/>
        </p:nvGrpSpPr>
        <p:grpSpPr bwMode="auto">
          <a:xfrm>
            <a:off x="6713926" y="1752831"/>
            <a:ext cx="720725" cy="3419475"/>
            <a:chOff x="0" y="0"/>
            <a:chExt cx="720000" cy="3418584"/>
          </a:xfrm>
        </p:grpSpPr>
        <p:sp>
          <p:nvSpPr>
            <p:cNvPr id="4" name="椭圆 76"/>
            <p:cNvSpPr>
              <a:spLocks noChangeArrowheads="1"/>
            </p:cNvSpPr>
            <p:nvPr/>
          </p:nvSpPr>
          <p:spPr bwMode="auto">
            <a:xfrm>
              <a:off x="0" y="2698584"/>
              <a:ext cx="720000" cy="720000"/>
            </a:xfrm>
            <a:prstGeom prst="ellipse">
              <a:avLst/>
            </a:prstGeom>
            <a:solidFill>
              <a:srgbClr val="FFC17D"/>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58"/>
            <p:cNvSpPr>
              <a:spLocks noChangeArrowheads="1"/>
            </p:cNvSpPr>
            <p:nvPr/>
          </p:nvSpPr>
          <p:spPr bwMode="auto">
            <a:xfrm>
              <a:off x="272381" y="2927672"/>
              <a:ext cx="447057" cy="461674"/>
            </a:xfrm>
            <a:custGeom>
              <a:avLst/>
              <a:gdLst>
                <a:gd name="T0" fmla="*/ 0 w 447057"/>
                <a:gd name="T1" fmla="*/ 0 h 461674"/>
                <a:gd name="T2" fmla="*/ 447057 w 447057"/>
                <a:gd name="T3" fmla="*/ 461674 h 461674"/>
              </a:gdLst>
              <a:ahLst/>
              <a:cxnLst/>
              <a:rect l="T0" t="T1" r="T2" b="T3"/>
              <a:pathLst>
                <a:path w="447057" h="461674">
                  <a:moveTo>
                    <a:pt x="258993" y="0"/>
                  </a:moveTo>
                  <a:lnTo>
                    <a:pt x="444981" y="113628"/>
                  </a:lnTo>
                  <a:cubicBezTo>
                    <a:pt x="446861" y="120388"/>
                    <a:pt x="447057" y="127284"/>
                    <a:pt x="447057" y="134225"/>
                  </a:cubicBezTo>
                  <a:cubicBezTo>
                    <a:pt x="447057" y="280183"/>
                    <a:pt x="360196" y="405853"/>
                    <a:pt x="235035" y="461674"/>
                  </a:cubicBezTo>
                  <a:lnTo>
                    <a:pt x="0" y="328050"/>
                  </a:lnTo>
                  <a:close/>
                </a:path>
              </a:pathLst>
            </a:custGeom>
            <a:solidFill>
              <a:srgbClr val="FFA43F"/>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圆角矩形 78"/>
            <p:cNvSpPr>
              <a:spLocks noChangeArrowheads="1"/>
            </p:cNvSpPr>
            <p:nvPr/>
          </p:nvSpPr>
          <p:spPr bwMode="auto">
            <a:xfrm>
              <a:off x="180000" y="0"/>
              <a:ext cx="360000" cy="3058584"/>
            </a:xfrm>
            <a:prstGeom prst="roundRect">
              <a:avLst>
                <a:gd name="adj" fmla="val 50000"/>
              </a:avLst>
            </a:prstGeom>
            <a:solidFill>
              <a:srgbClr val="FFC17D"/>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圆角矩形 79"/>
            <p:cNvSpPr>
              <a:spLocks noChangeArrowheads="1"/>
            </p:cNvSpPr>
            <p:nvPr/>
          </p:nvSpPr>
          <p:spPr bwMode="auto">
            <a:xfrm>
              <a:off x="270000" y="144016"/>
              <a:ext cx="180000" cy="2837168"/>
            </a:xfrm>
            <a:prstGeom prst="roundRect">
              <a:avLst>
                <a:gd name="adj" fmla="val 50000"/>
              </a:avLst>
            </a:prstGeom>
            <a:solidFill>
              <a:srgbClr val="FFFFFF"/>
            </a:solidFill>
            <a:ln>
              <a:noFill/>
            </a:ln>
            <a:extLst>
              <a:ext uri="{91240B29-F687-4F45-9708-019B960494DF}">
                <a14:hiddenLine xmlns:a14="http://schemas.microsoft.com/office/drawing/2010/main" w="127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80"/>
            <p:cNvSpPr>
              <a:spLocks noChangeArrowheads="1"/>
            </p:cNvSpPr>
            <p:nvPr/>
          </p:nvSpPr>
          <p:spPr bwMode="auto">
            <a:xfrm>
              <a:off x="144000" y="2842584"/>
              <a:ext cx="432000" cy="432000"/>
            </a:xfrm>
            <a:prstGeom prst="ellipse">
              <a:avLst/>
            </a:prstGeom>
            <a:solidFill>
              <a:srgbClr val="FFC00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椭圆 82"/>
            <p:cNvSpPr>
              <a:spLocks noChangeArrowheads="1"/>
            </p:cNvSpPr>
            <p:nvPr/>
          </p:nvSpPr>
          <p:spPr bwMode="auto">
            <a:xfrm>
              <a:off x="231900" y="2956102"/>
              <a:ext cx="108000" cy="108000"/>
            </a:xfrm>
            <a:prstGeom prst="ellipse">
              <a:avLst/>
            </a:prstGeom>
            <a:solidFill>
              <a:srgbClr val="FF865B"/>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矩形 81"/>
          <p:cNvSpPr>
            <a:spLocks noChangeArrowheads="1"/>
          </p:cNvSpPr>
          <p:nvPr/>
        </p:nvSpPr>
        <p:spPr bwMode="auto">
          <a:xfrm>
            <a:off x="6983801" y="2649769"/>
            <a:ext cx="179388" cy="2073275"/>
          </a:xfrm>
          <a:prstGeom prst="rect">
            <a:avLst/>
          </a:prstGeom>
          <a:solidFill>
            <a:srgbClr val="FFC000"/>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Group 20"/>
          <p:cNvGrpSpPr>
            <a:grpSpLocks/>
          </p:cNvGrpSpPr>
          <p:nvPr/>
        </p:nvGrpSpPr>
        <p:grpSpPr bwMode="auto">
          <a:xfrm>
            <a:off x="3190262" y="1847421"/>
            <a:ext cx="3533189" cy="508660"/>
            <a:chOff x="0" y="0"/>
            <a:chExt cx="2249266" cy="324000"/>
          </a:xfrm>
          <a:solidFill>
            <a:srgbClr val="70AD47"/>
          </a:solidFill>
        </p:grpSpPr>
        <p:grpSp>
          <p:nvGrpSpPr>
            <p:cNvPr id="19" name="Group 21"/>
            <p:cNvGrpSpPr>
              <a:grpSpLocks/>
            </p:cNvGrpSpPr>
            <p:nvPr/>
          </p:nvGrpSpPr>
          <p:grpSpPr bwMode="auto">
            <a:xfrm flipH="1">
              <a:off x="0" y="0"/>
              <a:ext cx="2249266" cy="324000"/>
              <a:chOff x="0" y="0"/>
              <a:chExt cx="2249266" cy="324000"/>
            </a:xfrm>
            <a:grpFill/>
          </p:grpSpPr>
          <p:sp>
            <p:nvSpPr>
              <p:cNvPr id="21" name="矩形 66"/>
              <p:cNvSpPr>
                <a:spLocks noChangeArrowheads="1"/>
              </p:cNvSpPr>
              <p:nvPr/>
            </p:nvSpPr>
            <p:spPr bwMode="auto">
              <a:xfrm>
                <a:off x="72000" y="0"/>
                <a:ext cx="2177266" cy="324000"/>
              </a:xfrm>
              <a:prstGeom prst="rect">
                <a:avLst/>
              </a:pr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67"/>
              <p:cNvSpPr>
                <a:spLocks noChangeArrowheads="1"/>
              </p:cNvSpPr>
              <p:nvPr/>
            </p:nvSpPr>
            <p:spPr bwMode="auto">
              <a:xfrm>
                <a:off x="72000" y="0"/>
                <a:ext cx="72000" cy="324000"/>
              </a:xfrm>
              <a:prstGeom prst="rect">
                <a:avLst/>
              </a:pr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等腰三角形 68"/>
              <p:cNvSpPr>
                <a:spLocks noChangeArrowheads="1"/>
              </p:cNvSpPr>
              <p:nvPr/>
            </p:nvSpPr>
            <p:spPr bwMode="auto">
              <a:xfrm rot="16200000">
                <a:off x="-18000" y="126000"/>
                <a:ext cx="108000" cy="72000"/>
              </a:xfrm>
              <a:prstGeom prst="triangle">
                <a:avLst>
                  <a:gd name="adj" fmla="val 50000"/>
                </a:avLst>
              </a:pr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 name="TextBox 65"/>
            <p:cNvSpPr>
              <a:spLocks noChangeArrowheads="1"/>
            </p:cNvSpPr>
            <p:nvPr/>
          </p:nvSpPr>
          <p:spPr bwMode="auto">
            <a:xfrm>
              <a:off x="0" y="23500"/>
              <a:ext cx="2082447" cy="2548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请添加文字在此处</a:t>
              </a:r>
            </a:p>
          </p:txBody>
        </p:sp>
      </p:grpSp>
      <p:sp>
        <p:nvSpPr>
          <p:cNvPr id="24" name="TextBox 63"/>
          <p:cNvSpPr>
            <a:spLocks noChangeArrowheads="1"/>
          </p:cNvSpPr>
          <p:nvPr/>
        </p:nvSpPr>
        <p:spPr bwMode="auto">
          <a:xfrm>
            <a:off x="2264070" y="2356081"/>
            <a:ext cx="4459381" cy="96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p:txBody>
      </p:sp>
      <p:grpSp>
        <p:nvGrpSpPr>
          <p:cNvPr id="25" name="Group 27"/>
          <p:cNvGrpSpPr>
            <a:grpSpLocks/>
          </p:cNvGrpSpPr>
          <p:nvPr/>
        </p:nvGrpSpPr>
        <p:grpSpPr bwMode="auto">
          <a:xfrm>
            <a:off x="7455289" y="2248131"/>
            <a:ext cx="3615197" cy="520466"/>
            <a:chOff x="0" y="0"/>
            <a:chExt cx="2249266" cy="324000"/>
          </a:xfrm>
        </p:grpSpPr>
        <p:grpSp>
          <p:nvGrpSpPr>
            <p:cNvPr id="26" name="Group 28"/>
            <p:cNvGrpSpPr>
              <a:grpSpLocks/>
            </p:cNvGrpSpPr>
            <p:nvPr/>
          </p:nvGrpSpPr>
          <p:grpSpPr bwMode="auto">
            <a:xfrm>
              <a:off x="0" y="0"/>
              <a:ext cx="2249266" cy="324000"/>
              <a:chOff x="0" y="0"/>
              <a:chExt cx="2249266" cy="324000"/>
            </a:xfrm>
          </p:grpSpPr>
          <p:sp>
            <p:nvSpPr>
              <p:cNvPr id="28" name="矩形 58"/>
              <p:cNvSpPr>
                <a:spLocks noChangeArrowheads="1"/>
              </p:cNvSpPr>
              <p:nvPr/>
            </p:nvSpPr>
            <p:spPr bwMode="auto">
              <a:xfrm>
                <a:off x="72000" y="0"/>
                <a:ext cx="2177266" cy="324000"/>
              </a:xfrm>
              <a:prstGeom prst="rect">
                <a:avLst/>
              </a:prstGeom>
              <a:solidFill>
                <a:srgbClr val="70AD4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60"/>
              <p:cNvSpPr>
                <a:spLocks noChangeArrowheads="1"/>
              </p:cNvSpPr>
              <p:nvPr/>
            </p:nvSpPr>
            <p:spPr bwMode="auto">
              <a:xfrm>
                <a:off x="72000" y="0"/>
                <a:ext cx="72000" cy="324000"/>
              </a:xfrm>
              <a:prstGeom prst="rect">
                <a:avLst/>
              </a:prstGeom>
              <a:solidFill>
                <a:srgbClr val="70AD4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等腰三角形 61"/>
              <p:cNvSpPr>
                <a:spLocks noChangeArrowheads="1"/>
              </p:cNvSpPr>
              <p:nvPr/>
            </p:nvSpPr>
            <p:spPr bwMode="auto">
              <a:xfrm rot="16200000">
                <a:off x="-18000" y="126000"/>
                <a:ext cx="108000" cy="72000"/>
              </a:xfrm>
              <a:prstGeom prst="triangle">
                <a:avLst>
                  <a:gd name="adj" fmla="val 50000"/>
                </a:avLst>
              </a:prstGeom>
              <a:solidFill>
                <a:srgbClr val="70AD4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 name="TextBox 57"/>
            <p:cNvSpPr>
              <a:spLocks noChangeArrowheads="1"/>
            </p:cNvSpPr>
            <p:nvPr/>
          </p:nvSpPr>
          <p:spPr bwMode="auto">
            <a:xfrm>
              <a:off x="166819" y="23499"/>
              <a:ext cx="2082447" cy="249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a:t>
              </a:r>
              <a:r>
                <a:rPr lang="zh-CN" altLang="en-US" sz="20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添加文字在此处</a:t>
              </a:r>
              <a:endPar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TextBox 55"/>
          <p:cNvSpPr>
            <a:spLocks noChangeArrowheads="1"/>
          </p:cNvSpPr>
          <p:nvPr/>
        </p:nvSpPr>
        <p:spPr bwMode="auto">
          <a:xfrm>
            <a:off x="7434650" y="2833919"/>
            <a:ext cx="5439149" cy="96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p:txBody>
      </p:sp>
      <p:pic>
        <p:nvPicPr>
          <p:cNvPr id="40" name="图片 39"/>
          <p:cNvPicPr>
            <a:picLocks noChangeAspect="1"/>
          </p:cNvPicPr>
          <p:nvPr/>
        </p:nvPicPr>
        <p:blipFill>
          <a:blip r:embed="rId2"/>
          <a:stretch>
            <a:fillRect/>
          </a:stretch>
        </p:blipFill>
        <p:spPr>
          <a:xfrm rot="18301802">
            <a:off x="1656619" y="3430067"/>
            <a:ext cx="2864234" cy="3283993"/>
          </a:xfrm>
          <a:prstGeom prst="rect">
            <a:avLst/>
          </a:prstGeom>
        </p:spPr>
      </p:pic>
    </p:spTree>
    <p:extLst>
      <p:ext uri="{BB962C8B-B14F-4D97-AF65-F5344CB8AC3E}">
        <p14:creationId xmlns:p14="http://schemas.microsoft.com/office/powerpoint/2010/main" val="23306924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9"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1000"/>
                                        <p:tgtEl>
                                          <p:spTgt spid="10"/>
                                        </p:tgtEl>
                                      </p:cBhvr>
                                    </p:animEffect>
                                  </p:childTnLst>
                                </p:cTn>
                              </p:par>
                            </p:childTnLst>
                          </p:cTn>
                        </p:par>
                        <p:par>
                          <p:cTn id="18" fill="hold">
                            <p:stCondLst>
                              <p:cond delay="2000"/>
                            </p:stCondLst>
                            <p:childTnLst>
                              <p:par>
                                <p:cTn id="19" presetID="9"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dissolve">
                                      <p:cBhvr>
                                        <p:cTn id="21" dur="500"/>
                                        <p:tgtEl>
                                          <p:spTgt spid="18"/>
                                        </p:tgtEl>
                                      </p:cBhvr>
                                    </p:animEffect>
                                  </p:childTnLst>
                                </p:cTn>
                              </p:par>
                            </p:childTnLst>
                          </p:cTn>
                        </p:par>
                        <p:par>
                          <p:cTn id="22" fill="hold">
                            <p:stCondLst>
                              <p:cond delay="2500"/>
                            </p:stCondLst>
                            <p:childTnLst>
                              <p:par>
                                <p:cTn id="23" presetID="9"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dissolve">
                                      <p:cBhvr>
                                        <p:cTn id="25" dur="500"/>
                                        <p:tgtEl>
                                          <p:spTgt spid="25"/>
                                        </p:tgtEl>
                                      </p:cBhvr>
                                    </p:animEffect>
                                  </p:childTnLst>
                                </p:cTn>
                              </p:par>
                            </p:childTnLst>
                          </p:cTn>
                        </p:par>
                        <p:par>
                          <p:cTn id="26" fill="hold">
                            <p:stCondLst>
                              <p:cond delay="3000"/>
                            </p:stCondLst>
                            <p:childTnLst>
                              <p:par>
                                <p:cTn id="27" presetID="9"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dissolve">
                                      <p:cBhvr>
                                        <p:cTn id="29" dur="500"/>
                                        <p:tgtEl>
                                          <p:spTgt spid="31"/>
                                        </p:tgtEl>
                                      </p:cBhvr>
                                    </p:animEffect>
                                  </p:childTnLst>
                                </p:cTn>
                              </p:par>
                            </p:childTnLst>
                          </p:cTn>
                        </p:par>
                        <p:par>
                          <p:cTn id="30" fill="hold">
                            <p:stCondLst>
                              <p:cond delay="3500"/>
                            </p:stCondLst>
                            <p:childTnLst>
                              <p:par>
                                <p:cTn id="31" presetID="9" presetClass="entr" presetSubtype="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dissolv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4"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sp>
        <p:nvSpPr>
          <p:cNvPr id="3" name="椭圆 8"/>
          <p:cNvSpPr>
            <a:spLocks noChangeArrowheads="1"/>
          </p:cNvSpPr>
          <p:nvPr/>
        </p:nvSpPr>
        <p:spPr bwMode="auto">
          <a:xfrm>
            <a:off x="847621" y="4894247"/>
            <a:ext cx="9769714" cy="1098018"/>
          </a:xfrm>
          <a:custGeom>
            <a:avLst/>
            <a:gdLst>
              <a:gd name="T0" fmla="*/ 0 w 7034766"/>
              <a:gd name="T1" fmla="*/ 0 h 791278"/>
              <a:gd name="T2" fmla="*/ 7034766 w 7034766"/>
              <a:gd name="T3" fmla="*/ 791278 h 791278"/>
            </a:gdLst>
            <a:ahLst/>
            <a:cxnLst/>
            <a:rect l="T0" t="T1" r="T2" b="T3"/>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Group 5"/>
          <p:cNvGrpSpPr>
            <a:grpSpLocks/>
          </p:cNvGrpSpPr>
          <p:nvPr/>
        </p:nvGrpSpPr>
        <p:grpSpPr bwMode="auto">
          <a:xfrm>
            <a:off x="4505440" y="2404258"/>
            <a:ext cx="2401087" cy="2401087"/>
            <a:chOff x="0" y="0"/>
            <a:chExt cx="1728192" cy="1728192"/>
          </a:xfrm>
        </p:grpSpPr>
        <p:sp>
          <p:nvSpPr>
            <p:cNvPr id="5" name="五角星 68"/>
            <p:cNvSpPr>
              <a:spLocks noChangeArrowheads="1"/>
            </p:cNvSpPr>
            <p:nvPr/>
          </p:nvSpPr>
          <p:spPr bwMode="auto">
            <a:xfrm>
              <a:off x="0" y="0"/>
              <a:ext cx="1728192" cy="1728192"/>
            </a:xfrm>
            <a:prstGeom prst="star5">
              <a:avLst/>
            </a:prstGeom>
            <a:solidFill>
              <a:srgbClr val="FFC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accent2">
                <a:lumMod val="7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70"/>
            <p:cNvSpPr>
              <a:spLocks noChangeArrowheads="1"/>
            </p:cNvSpPr>
            <p:nvPr/>
          </p:nvSpPr>
          <p:spPr bwMode="auto">
            <a:xfrm>
              <a:off x="606653" y="479375"/>
              <a:ext cx="51488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4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Group 9"/>
          <p:cNvGrpSpPr>
            <a:grpSpLocks/>
          </p:cNvGrpSpPr>
          <p:nvPr/>
        </p:nvGrpSpPr>
        <p:grpSpPr bwMode="auto">
          <a:xfrm rot="21120000">
            <a:off x="2773084" y="3020242"/>
            <a:ext cx="1942478" cy="1940272"/>
            <a:chOff x="0" y="0"/>
            <a:chExt cx="1728192" cy="1728192"/>
          </a:xfrm>
        </p:grpSpPr>
        <p:sp>
          <p:nvSpPr>
            <p:cNvPr id="9" name="五角星 72"/>
            <p:cNvSpPr>
              <a:spLocks noChangeArrowheads="1"/>
            </p:cNvSpPr>
            <p:nvPr/>
          </p:nvSpPr>
          <p:spPr bwMode="auto">
            <a:xfrm>
              <a:off x="0" y="0"/>
              <a:ext cx="1728192" cy="1728192"/>
            </a:xfrm>
            <a:prstGeom prst="star5">
              <a:avLst/>
            </a:prstGeom>
            <a:solidFill>
              <a:srgbClr val="70AD47"/>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accent6">
                <a:lumMod val="7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74"/>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3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Group 13"/>
          <p:cNvGrpSpPr>
            <a:grpSpLocks/>
          </p:cNvGrpSpPr>
          <p:nvPr/>
        </p:nvGrpSpPr>
        <p:grpSpPr bwMode="auto">
          <a:xfrm rot="20618073">
            <a:off x="1161132" y="3663312"/>
            <a:ext cx="1691123" cy="1693329"/>
            <a:chOff x="0" y="0"/>
            <a:chExt cx="1728192" cy="1728192"/>
          </a:xfrm>
        </p:grpSpPr>
        <p:sp>
          <p:nvSpPr>
            <p:cNvPr id="13" name="五角星 76"/>
            <p:cNvSpPr>
              <a:spLocks noChangeArrowheads="1"/>
            </p:cNvSpPr>
            <p:nvPr/>
          </p:nvSpPr>
          <p:spPr bwMode="auto">
            <a:xfrm>
              <a:off x="0" y="0"/>
              <a:ext cx="1728192" cy="1728192"/>
            </a:xfrm>
            <a:prstGeom prst="star5">
              <a:avLst/>
            </a:prstGeom>
            <a:solidFill>
              <a:srgbClr val="00B0F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0070C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78"/>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3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Group 17"/>
          <p:cNvGrpSpPr>
            <a:grpSpLocks/>
          </p:cNvGrpSpPr>
          <p:nvPr/>
        </p:nvGrpSpPr>
        <p:grpSpPr bwMode="auto">
          <a:xfrm rot="480000">
            <a:off x="6815651" y="3043316"/>
            <a:ext cx="1942477" cy="1942478"/>
            <a:chOff x="0" y="0"/>
            <a:chExt cx="1728192" cy="1728192"/>
          </a:xfrm>
        </p:grpSpPr>
        <p:sp>
          <p:nvSpPr>
            <p:cNvPr id="17" name="五角星 80"/>
            <p:cNvSpPr>
              <a:spLocks noChangeArrowheads="1"/>
            </p:cNvSpPr>
            <p:nvPr/>
          </p:nvSpPr>
          <p:spPr bwMode="auto">
            <a:xfrm>
              <a:off x="0" y="0"/>
              <a:ext cx="1728192" cy="1728192"/>
            </a:xfrm>
            <a:prstGeom prst="star5">
              <a:avLst/>
            </a:prstGeom>
            <a:solidFill>
              <a:srgbClr val="70AD47"/>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accent6">
                <a:lumMod val="7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82"/>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3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Group 21"/>
          <p:cNvGrpSpPr>
            <a:grpSpLocks/>
          </p:cNvGrpSpPr>
          <p:nvPr/>
        </p:nvGrpSpPr>
        <p:grpSpPr bwMode="auto">
          <a:xfrm rot="967929">
            <a:off x="8573778" y="3630169"/>
            <a:ext cx="1691125" cy="1693329"/>
            <a:chOff x="0" y="0"/>
            <a:chExt cx="1728192" cy="1728192"/>
          </a:xfrm>
        </p:grpSpPr>
        <p:sp>
          <p:nvSpPr>
            <p:cNvPr id="21" name="五角星 84"/>
            <p:cNvSpPr>
              <a:spLocks noChangeArrowheads="1"/>
            </p:cNvSpPr>
            <p:nvPr/>
          </p:nvSpPr>
          <p:spPr bwMode="auto">
            <a:xfrm>
              <a:off x="0" y="0"/>
              <a:ext cx="1728192" cy="1728192"/>
            </a:xfrm>
            <a:prstGeom prst="star5">
              <a:avLst/>
            </a:prstGeom>
            <a:solidFill>
              <a:srgbClr val="00B0F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0070C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86"/>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3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4" name="TextBox 87"/>
          <p:cNvSpPr>
            <a:spLocks noChangeArrowheads="1"/>
          </p:cNvSpPr>
          <p:nvPr/>
        </p:nvSpPr>
        <p:spPr bwMode="auto">
          <a:xfrm>
            <a:off x="2524413" y="5609350"/>
            <a:ext cx="6416129"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gn="ctr">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a:t>
            </a:r>
            <a:r>
              <a:rPr lang="zh-CN" altLang="en-US" dirty="0" smtClean="0">
                <a:latin typeface="微软雅黑" pitchFamily="34" charset="-122"/>
                <a:ea typeface="微软雅黑" pitchFamily="34" charset="-122"/>
              </a:rPr>
              <a:t>内容请</a:t>
            </a:r>
            <a:r>
              <a:rPr lang="zh-CN" altLang="en-US" dirty="0">
                <a:latin typeface="微软雅黑" pitchFamily="34" charset="-122"/>
                <a:ea typeface="微软雅黑" pitchFamily="34" charset="-122"/>
              </a:rPr>
              <a:t>输入您要的内容请输入您要的内容</a:t>
            </a:r>
          </a:p>
        </p:txBody>
      </p:sp>
      <p:sp>
        <p:nvSpPr>
          <p:cNvPr id="28" name="TextBox 91"/>
          <p:cNvSpPr>
            <a:spLocks noChangeArrowheads="1"/>
          </p:cNvSpPr>
          <p:nvPr/>
        </p:nvSpPr>
        <p:spPr bwMode="auto">
          <a:xfrm>
            <a:off x="1222754" y="2071246"/>
            <a:ext cx="14553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50000"/>
              </a:lnSpc>
              <a:spcBef>
                <a:spcPts val="200"/>
              </a:spcBef>
              <a:spcAft>
                <a:spcPts val="60"/>
              </a:spcAft>
            </a:pPr>
            <a:r>
              <a:rPr lang="zh-CN" altLang="en-US" sz="1600" dirty="0">
                <a:latin typeface="微软雅黑" pitchFamily="34" charset="-122"/>
                <a:ea typeface="微软雅黑" pitchFamily="34" charset="-122"/>
              </a:rPr>
              <a:t>请输入您要的内容请输入您要的</a:t>
            </a:r>
            <a:r>
              <a:rPr lang="zh-CN" altLang="en-US" sz="1600" dirty="0" smtClean="0">
                <a:latin typeface="微软雅黑" pitchFamily="34" charset="-122"/>
                <a:ea typeface="微软雅黑" pitchFamily="34" charset="-122"/>
              </a:rPr>
              <a:t>内容</a:t>
            </a:r>
            <a:endParaRPr lang="zh-CN" altLang="en-US" sz="1600" dirty="0">
              <a:latin typeface="微软雅黑" pitchFamily="34" charset="-122"/>
              <a:ea typeface="微软雅黑" pitchFamily="34" charset="-122"/>
            </a:endParaRPr>
          </a:p>
        </p:txBody>
      </p:sp>
      <p:sp>
        <p:nvSpPr>
          <p:cNvPr id="30" name="TextBox 91"/>
          <p:cNvSpPr>
            <a:spLocks noChangeArrowheads="1"/>
          </p:cNvSpPr>
          <p:nvPr/>
        </p:nvSpPr>
        <p:spPr bwMode="auto">
          <a:xfrm>
            <a:off x="2859946" y="1547549"/>
            <a:ext cx="150626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50000"/>
              </a:lnSpc>
              <a:spcBef>
                <a:spcPts val="200"/>
              </a:spcBef>
              <a:spcAft>
                <a:spcPts val="60"/>
              </a:spcAft>
            </a:pPr>
            <a:r>
              <a:rPr lang="zh-CN" altLang="en-US" sz="1600" dirty="0">
                <a:latin typeface="微软雅黑" pitchFamily="34" charset="-122"/>
                <a:ea typeface="微软雅黑" pitchFamily="34" charset="-122"/>
              </a:rPr>
              <a:t>请输入您要的内容请输入您要的</a:t>
            </a:r>
            <a:r>
              <a:rPr lang="zh-CN" altLang="en-US" sz="1600" dirty="0" smtClean="0">
                <a:latin typeface="微软雅黑" pitchFamily="34" charset="-122"/>
                <a:ea typeface="微软雅黑" pitchFamily="34" charset="-122"/>
              </a:rPr>
              <a:t>内容</a:t>
            </a:r>
            <a:endParaRPr lang="zh-CN" altLang="en-US" sz="1600" dirty="0">
              <a:latin typeface="微软雅黑" pitchFamily="34" charset="-122"/>
              <a:ea typeface="微软雅黑" pitchFamily="34" charset="-122"/>
            </a:endParaRPr>
          </a:p>
        </p:txBody>
      </p:sp>
      <p:sp>
        <p:nvSpPr>
          <p:cNvPr id="31" name="TextBox 91"/>
          <p:cNvSpPr>
            <a:spLocks noChangeArrowheads="1"/>
          </p:cNvSpPr>
          <p:nvPr/>
        </p:nvSpPr>
        <p:spPr bwMode="auto">
          <a:xfrm>
            <a:off x="4964091" y="1068816"/>
            <a:ext cx="150626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50000"/>
              </a:lnSpc>
              <a:spcBef>
                <a:spcPts val="200"/>
              </a:spcBef>
              <a:spcAft>
                <a:spcPts val="60"/>
              </a:spcAft>
            </a:pPr>
            <a:r>
              <a:rPr lang="zh-CN" altLang="en-US" sz="1600" dirty="0">
                <a:latin typeface="微软雅黑" pitchFamily="34" charset="-122"/>
                <a:ea typeface="微软雅黑" pitchFamily="34" charset="-122"/>
              </a:rPr>
              <a:t>请输入您要的内容请输入您要的</a:t>
            </a:r>
            <a:r>
              <a:rPr lang="zh-CN" altLang="en-US" sz="1600" dirty="0" smtClean="0">
                <a:latin typeface="微软雅黑" pitchFamily="34" charset="-122"/>
                <a:ea typeface="微软雅黑" pitchFamily="34" charset="-122"/>
              </a:rPr>
              <a:t>内容</a:t>
            </a:r>
            <a:endParaRPr lang="zh-CN" altLang="en-US" sz="1600" dirty="0">
              <a:latin typeface="微软雅黑" pitchFamily="34" charset="-122"/>
              <a:ea typeface="微软雅黑" pitchFamily="34" charset="-122"/>
            </a:endParaRPr>
          </a:p>
        </p:txBody>
      </p:sp>
      <p:sp>
        <p:nvSpPr>
          <p:cNvPr id="32" name="TextBox 91"/>
          <p:cNvSpPr>
            <a:spLocks noChangeArrowheads="1"/>
          </p:cNvSpPr>
          <p:nvPr/>
        </p:nvSpPr>
        <p:spPr bwMode="auto">
          <a:xfrm>
            <a:off x="7088394" y="1605714"/>
            <a:ext cx="150626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50000"/>
              </a:lnSpc>
              <a:spcBef>
                <a:spcPts val="200"/>
              </a:spcBef>
              <a:spcAft>
                <a:spcPts val="60"/>
              </a:spcAft>
            </a:pPr>
            <a:r>
              <a:rPr lang="zh-CN" altLang="en-US" sz="1600" dirty="0">
                <a:latin typeface="微软雅黑" pitchFamily="34" charset="-122"/>
                <a:ea typeface="微软雅黑" pitchFamily="34" charset="-122"/>
              </a:rPr>
              <a:t>请输入您要的内容请输入您要的</a:t>
            </a:r>
            <a:r>
              <a:rPr lang="zh-CN" altLang="en-US" sz="1600" dirty="0" smtClean="0">
                <a:latin typeface="微软雅黑" pitchFamily="34" charset="-122"/>
                <a:ea typeface="微软雅黑" pitchFamily="34" charset="-122"/>
              </a:rPr>
              <a:t>内容</a:t>
            </a:r>
            <a:endParaRPr lang="zh-CN" altLang="en-US" sz="1600" dirty="0">
              <a:latin typeface="微软雅黑" pitchFamily="34" charset="-122"/>
              <a:ea typeface="微软雅黑" pitchFamily="34" charset="-122"/>
            </a:endParaRPr>
          </a:p>
        </p:txBody>
      </p:sp>
      <p:sp>
        <p:nvSpPr>
          <p:cNvPr id="33" name="TextBox 91"/>
          <p:cNvSpPr>
            <a:spLocks noChangeArrowheads="1"/>
          </p:cNvSpPr>
          <p:nvPr/>
        </p:nvSpPr>
        <p:spPr bwMode="auto">
          <a:xfrm>
            <a:off x="8960597" y="2265972"/>
            <a:ext cx="150626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50000"/>
              </a:lnSpc>
              <a:spcBef>
                <a:spcPts val="200"/>
              </a:spcBef>
              <a:spcAft>
                <a:spcPts val="60"/>
              </a:spcAft>
            </a:pPr>
            <a:r>
              <a:rPr lang="zh-CN" altLang="en-US" sz="1600" dirty="0">
                <a:latin typeface="微软雅黑" pitchFamily="34" charset="-122"/>
                <a:ea typeface="微软雅黑" pitchFamily="34" charset="-122"/>
              </a:rPr>
              <a:t>请输入您要的内容请输入您要的</a:t>
            </a:r>
            <a:r>
              <a:rPr lang="zh-CN" altLang="en-US" sz="1600" dirty="0" smtClean="0">
                <a:latin typeface="微软雅黑" pitchFamily="34" charset="-122"/>
                <a:ea typeface="微软雅黑" pitchFamily="34" charset="-122"/>
              </a:rPr>
              <a:t>内容</a:t>
            </a: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168785091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90"/>
                                          </p:val>
                                        </p:tav>
                                        <p:tav tm="100000">
                                          <p:val>
                                            <p:fltVal val="0"/>
                                          </p:val>
                                        </p:tav>
                                      </p:tavLst>
                                    </p:anim>
                                    <p:animEffect transition="in" filter="fade">
                                      <p:cBhvr>
                                        <p:cTn id="18" dur="500"/>
                                        <p:tgtEl>
                                          <p:spTgt spid="4"/>
                                        </p:tgtEl>
                                      </p:cBhvr>
                                    </p:animEffect>
                                  </p:childTnLst>
                                </p:cTn>
                              </p:par>
                            </p:childTnLst>
                          </p:cTn>
                        </p:par>
                        <p:par>
                          <p:cTn id="19" fill="hold">
                            <p:stCondLst>
                              <p:cond delay="1500"/>
                            </p:stCondLst>
                            <p:childTnLst>
                              <p:par>
                                <p:cTn id="20" presetID="31"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 calcmode="lin" valueType="num">
                                      <p:cBhvr>
                                        <p:cTn id="24" dur="500" fill="hold"/>
                                        <p:tgtEl>
                                          <p:spTgt spid="8"/>
                                        </p:tgtEl>
                                        <p:attrNameLst>
                                          <p:attrName>style.rotation</p:attrName>
                                        </p:attrNameLst>
                                      </p:cBhvr>
                                      <p:tavLst>
                                        <p:tav tm="0">
                                          <p:val>
                                            <p:fltVal val="90"/>
                                          </p:val>
                                        </p:tav>
                                        <p:tav tm="100000">
                                          <p:val>
                                            <p:fltVal val="0"/>
                                          </p:val>
                                        </p:tav>
                                      </p:tavLst>
                                    </p:anim>
                                    <p:animEffect transition="in" filter="fade">
                                      <p:cBhvr>
                                        <p:cTn id="25" dur="500"/>
                                        <p:tgtEl>
                                          <p:spTgt spid="8"/>
                                        </p:tgtEl>
                                      </p:cBhvr>
                                    </p:animEffect>
                                  </p:childTnLst>
                                </p:cTn>
                              </p:par>
                            </p:childTnLst>
                          </p:cTn>
                        </p:par>
                        <p:par>
                          <p:cTn id="26" fill="hold">
                            <p:stCondLst>
                              <p:cond delay="2000"/>
                            </p:stCondLst>
                            <p:childTnLst>
                              <p:par>
                                <p:cTn id="27" presetID="31"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 calcmode="lin" valueType="num">
                                      <p:cBhvr>
                                        <p:cTn id="31" dur="500" fill="hold"/>
                                        <p:tgtEl>
                                          <p:spTgt spid="16"/>
                                        </p:tgtEl>
                                        <p:attrNameLst>
                                          <p:attrName>style.rotation</p:attrName>
                                        </p:attrNameLst>
                                      </p:cBhvr>
                                      <p:tavLst>
                                        <p:tav tm="0">
                                          <p:val>
                                            <p:fltVal val="90"/>
                                          </p:val>
                                        </p:tav>
                                        <p:tav tm="100000">
                                          <p:val>
                                            <p:fltVal val="0"/>
                                          </p:val>
                                        </p:tav>
                                      </p:tavLst>
                                    </p:anim>
                                    <p:animEffect transition="in" filter="fade">
                                      <p:cBhvr>
                                        <p:cTn id="32" dur="500"/>
                                        <p:tgtEl>
                                          <p:spTgt spid="16"/>
                                        </p:tgtEl>
                                      </p:cBhvr>
                                    </p:animEffect>
                                  </p:childTnLst>
                                </p:cTn>
                              </p:par>
                            </p:childTnLst>
                          </p:cTn>
                        </p:par>
                        <p:par>
                          <p:cTn id="33" fill="hold">
                            <p:stCondLst>
                              <p:cond delay="2500"/>
                            </p:stCondLst>
                            <p:childTnLst>
                              <p:par>
                                <p:cTn id="34" presetID="31"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90"/>
                                          </p:val>
                                        </p:tav>
                                        <p:tav tm="100000">
                                          <p:val>
                                            <p:fltVal val="0"/>
                                          </p:val>
                                        </p:tav>
                                      </p:tavLst>
                                    </p:anim>
                                    <p:animEffect transition="in" filter="fade">
                                      <p:cBhvr>
                                        <p:cTn id="39" dur="500"/>
                                        <p:tgtEl>
                                          <p:spTgt spid="12"/>
                                        </p:tgtEl>
                                      </p:cBhvr>
                                    </p:animEffect>
                                  </p:childTnLst>
                                </p:cTn>
                              </p:par>
                            </p:childTnLst>
                          </p:cTn>
                        </p:par>
                        <p:par>
                          <p:cTn id="40" fill="hold">
                            <p:stCondLst>
                              <p:cond delay="3000"/>
                            </p:stCondLst>
                            <p:childTnLst>
                              <p:par>
                                <p:cTn id="41" presetID="31"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 calcmode="lin" valueType="num">
                                      <p:cBhvr>
                                        <p:cTn id="45" dur="500" fill="hold"/>
                                        <p:tgtEl>
                                          <p:spTgt spid="20"/>
                                        </p:tgtEl>
                                        <p:attrNameLst>
                                          <p:attrName>style.rotation</p:attrName>
                                        </p:attrNameLst>
                                      </p:cBhvr>
                                      <p:tavLst>
                                        <p:tav tm="0">
                                          <p:val>
                                            <p:fltVal val="90"/>
                                          </p:val>
                                        </p:tav>
                                        <p:tav tm="100000">
                                          <p:val>
                                            <p:fltVal val="0"/>
                                          </p:val>
                                        </p:tav>
                                      </p:tavLst>
                                    </p:anim>
                                    <p:animEffect transition="in" filter="fade">
                                      <p:cBhvr>
                                        <p:cTn id="46" dur="500"/>
                                        <p:tgtEl>
                                          <p:spTgt spid="20"/>
                                        </p:tgtEl>
                                      </p:cBhvr>
                                    </p:animEffect>
                                  </p:childTnLst>
                                </p:cTn>
                              </p:par>
                            </p:childTnLst>
                          </p:cTn>
                        </p:par>
                        <p:par>
                          <p:cTn id="47" fill="hold">
                            <p:stCondLst>
                              <p:cond delay="3500"/>
                            </p:stCondLst>
                            <p:childTnLst>
                              <p:par>
                                <p:cTn id="48" presetID="14" presetClass="entr" presetSubtype="10"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randombar(horizontal)">
                                      <p:cBhvr>
                                        <p:cTn id="50" dur="500"/>
                                        <p:tgtEl>
                                          <p:spTgt spid="31"/>
                                        </p:tgtEl>
                                      </p:cBhvr>
                                    </p:animEffect>
                                  </p:childTnLst>
                                </p:cTn>
                              </p:par>
                            </p:childTnLst>
                          </p:cTn>
                        </p:par>
                        <p:par>
                          <p:cTn id="51" fill="hold">
                            <p:stCondLst>
                              <p:cond delay="4000"/>
                            </p:stCondLst>
                            <p:childTnLst>
                              <p:par>
                                <p:cTn id="52" presetID="14" presetClass="entr" presetSubtype="1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randombar(horizontal)">
                                      <p:cBhvr>
                                        <p:cTn id="54" dur="500"/>
                                        <p:tgtEl>
                                          <p:spTgt spid="30"/>
                                        </p:tgtEl>
                                      </p:cBhvr>
                                    </p:animEffect>
                                  </p:childTnLst>
                                </p:cTn>
                              </p:par>
                            </p:childTnLst>
                          </p:cTn>
                        </p:par>
                        <p:par>
                          <p:cTn id="55" fill="hold">
                            <p:stCondLst>
                              <p:cond delay="4500"/>
                            </p:stCondLst>
                            <p:childTnLst>
                              <p:par>
                                <p:cTn id="56" presetID="14" presetClass="entr" presetSubtype="1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randombar(horizontal)">
                                      <p:cBhvr>
                                        <p:cTn id="58" dur="500"/>
                                        <p:tgtEl>
                                          <p:spTgt spid="32"/>
                                        </p:tgtEl>
                                      </p:cBhvr>
                                    </p:animEffect>
                                  </p:childTnLst>
                                </p:cTn>
                              </p:par>
                            </p:childTnLst>
                          </p:cTn>
                        </p:par>
                        <p:par>
                          <p:cTn id="59" fill="hold">
                            <p:stCondLst>
                              <p:cond delay="5000"/>
                            </p:stCondLst>
                            <p:childTnLst>
                              <p:par>
                                <p:cTn id="60" presetID="14" presetClass="entr" presetSubtype="1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randombar(horizontal)">
                                      <p:cBhvr>
                                        <p:cTn id="62" dur="500"/>
                                        <p:tgtEl>
                                          <p:spTgt spid="28"/>
                                        </p:tgtEl>
                                      </p:cBhvr>
                                    </p:animEffect>
                                  </p:childTnLst>
                                </p:cTn>
                              </p:par>
                            </p:childTnLst>
                          </p:cTn>
                        </p:par>
                        <p:par>
                          <p:cTn id="63" fill="hold">
                            <p:stCondLst>
                              <p:cond delay="5500"/>
                            </p:stCondLst>
                            <p:childTnLst>
                              <p:par>
                                <p:cTn id="64" presetID="14" presetClass="entr" presetSubtype="10"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randombar(horizontal)">
                                      <p:cBhvr>
                                        <p:cTn id="6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p:bldP spid="28" grpId="0"/>
      <p:bldP spid="30" grpId="0"/>
      <p:bldP spid="31"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2325608" y="2116126"/>
            <a:ext cx="2725344" cy="3158031"/>
            <a:chOff x="2325608" y="2116126"/>
            <a:chExt cx="2725344" cy="3158031"/>
          </a:xfrm>
        </p:grpSpPr>
        <p:sp>
          <p:nvSpPr>
            <p:cNvPr id="44" name="任意多边形 43"/>
            <p:cNvSpPr/>
            <p:nvPr/>
          </p:nvSpPr>
          <p:spPr>
            <a:xfrm>
              <a:off x="2325608" y="2116126"/>
              <a:ext cx="2317509" cy="3158031"/>
            </a:xfrm>
            <a:custGeom>
              <a:avLst/>
              <a:gdLst>
                <a:gd name="connsiteX0" fmla="*/ 0 w 2213113"/>
                <a:gd name="connsiteY0" fmla="*/ 2849217 h 2981739"/>
                <a:gd name="connsiteX1" fmla="*/ 596347 w 2213113"/>
                <a:gd name="connsiteY1" fmla="*/ 0 h 2981739"/>
                <a:gd name="connsiteX2" fmla="*/ 728869 w 2213113"/>
                <a:gd name="connsiteY2" fmla="*/ 0 h 2981739"/>
                <a:gd name="connsiteX3" fmla="*/ 1762539 w 2213113"/>
                <a:gd name="connsiteY3" fmla="*/ 198783 h 2981739"/>
                <a:gd name="connsiteX4" fmla="*/ 1762539 w 2213113"/>
                <a:gd name="connsiteY4" fmla="*/ 516835 h 2981739"/>
                <a:gd name="connsiteX5" fmla="*/ 2014330 w 2213113"/>
                <a:gd name="connsiteY5" fmla="*/ 503583 h 2981739"/>
                <a:gd name="connsiteX6" fmla="*/ 2213113 w 2213113"/>
                <a:gd name="connsiteY6" fmla="*/ 861391 h 2981739"/>
                <a:gd name="connsiteX7" fmla="*/ 2107095 w 2213113"/>
                <a:gd name="connsiteY7" fmla="*/ 1219200 h 2981739"/>
                <a:gd name="connsiteX8" fmla="*/ 1868556 w 2213113"/>
                <a:gd name="connsiteY8" fmla="*/ 1232452 h 2981739"/>
                <a:gd name="connsiteX9" fmla="*/ 2093843 w 2213113"/>
                <a:gd name="connsiteY9" fmla="*/ 2451652 h 2981739"/>
                <a:gd name="connsiteX10" fmla="*/ 2067339 w 2213113"/>
                <a:gd name="connsiteY10" fmla="*/ 2676939 h 2981739"/>
                <a:gd name="connsiteX11" fmla="*/ 66260 w 2213113"/>
                <a:gd name="connsiteY11" fmla="*/ 2981739 h 2981739"/>
                <a:gd name="connsiteX12" fmla="*/ 0 w 2213113"/>
                <a:gd name="connsiteY12" fmla="*/ 2849217 h 2981739"/>
                <a:gd name="connsiteX0" fmla="*/ 0 w 2213113"/>
                <a:gd name="connsiteY0" fmla="*/ 3067827 h 3200349"/>
                <a:gd name="connsiteX1" fmla="*/ 596347 w 2213113"/>
                <a:gd name="connsiteY1" fmla="*/ 218610 h 3200349"/>
                <a:gd name="connsiteX2" fmla="*/ 728869 w 2213113"/>
                <a:gd name="connsiteY2" fmla="*/ 218610 h 3200349"/>
                <a:gd name="connsiteX3" fmla="*/ 1762539 w 2213113"/>
                <a:gd name="connsiteY3" fmla="*/ 417393 h 3200349"/>
                <a:gd name="connsiteX4" fmla="*/ 1762539 w 2213113"/>
                <a:gd name="connsiteY4" fmla="*/ 735445 h 3200349"/>
                <a:gd name="connsiteX5" fmla="*/ 2014330 w 2213113"/>
                <a:gd name="connsiteY5" fmla="*/ 722193 h 3200349"/>
                <a:gd name="connsiteX6" fmla="*/ 2213113 w 2213113"/>
                <a:gd name="connsiteY6" fmla="*/ 1080001 h 3200349"/>
                <a:gd name="connsiteX7" fmla="*/ 2107095 w 2213113"/>
                <a:gd name="connsiteY7" fmla="*/ 1437810 h 3200349"/>
                <a:gd name="connsiteX8" fmla="*/ 1868556 w 2213113"/>
                <a:gd name="connsiteY8" fmla="*/ 1451062 h 3200349"/>
                <a:gd name="connsiteX9" fmla="*/ 2093843 w 2213113"/>
                <a:gd name="connsiteY9" fmla="*/ 2670262 h 3200349"/>
                <a:gd name="connsiteX10" fmla="*/ 2067339 w 2213113"/>
                <a:gd name="connsiteY10" fmla="*/ 2895549 h 3200349"/>
                <a:gd name="connsiteX11" fmla="*/ 66260 w 2213113"/>
                <a:gd name="connsiteY11" fmla="*/ 3200349 h 3200349"/>
                <a:gd name="connsiteX12" fmla="*/ 0 w 2213113"/>
                <a:gd name="connsiteY12" fmla="*/ 3067827 h 3200349"/>
                <a:gd name="connsiteX0" fmla="*/ 0 w 2213113"/>
                <a:gd name="connsiteY0" fmla="*/ 2881033 h 3013555"/>
                <a:gd name="connsiteX1" fmla="*/ 596347 w 2213113"/>
                <a:gd name="connsiteY1" fmla="*/ 31816 h 3013555"/>
                <a:gd name="connsiteX2" fmla="*/ 728869 w 2213113"/>
                <a:gd name="connsiteY2" fmla="*/ 31816 h 3013555"/>
                <a:gd name="connsiteX3" fmla="*/ 1762539 w 2213113"/>
                <a:gd name="connsiteY3" fmla="*/ 230599 h 3013555"/>
                <a:gd name="connsiteX4" fmla="*/ 1762539 w 2213113"/>
                <a:gd name="connsiteY4" fmla="*/ 548651 h 3013555"/>
                <a:gd name="connsiteX5" fmla="*/ 2014330 w 2213113"/>
                <a:gd name="connsiteY5" fmla="*/ 535399 h 3013555"/>
                <a:gd name="connsiteX6" fmla="*/ 2213113 w 2213113"/>
                <a:gd name="connsiteY6" fmla="*/ 893207 h 3013555"/>
                <a:gd name="connsiteX7" fmla="*/ 2107095 w 2213113"/>
                <a:gd name="connsiteY7" fmla="*/ 1251016 h 3013555"/>
                <a:gd name="connsiteX8" fmla="*/ 1868556 w 2213113"/>
                <a:gd name="connsiteY8" fmla="*/ 1264268 h 3013555"/>
                <a:gd name="connsiteX9" fmla="*/ 2093843 w 2213113"/>
                <a:gd name="connsiteY9" fmla="*/ 2483468 h 3013555"/>
                <a:gd name="connsiteX10" fmla="*/ 2067339 w 2213113"/>
                <a:gd name="connsiteY10" fmla="*/ 2708755 h 3013555"/>
                <a:gd name="connsiteX11" fmla="*/ 66260 w 2213113"/>
                <a:gd name="connsiteY11" fmla="*/ 3013555 h 3013555"/>
                <a:gd name="connsiteX12" fmla="*/ 0 w 2213113"/>
                <a:gd name="connsiteY12" fmla="*/ 2881033 h 3013555"/>
                <a:gd name="connsiteX0" fmla="*/ 0 w 2213113"/>
                <a:gd name="connsiteY0" fmla="*/ 3273875 h 3406397"/>
                <a:gd name="connsiteX1" fmla="*/ 596347 w 2213113"/>
                <a:gd name="connsiteY1" fmla="*/ 424658 h 3406397"/>
                <a:gd name="connsiteX2" fmla="*/ 728869 w 2213113"/>
                <a:gd name="connsiteY2" fmla="*/ 424658 h 3406397"/>
                <a:gd name="connsiteX3" fmla="*/ 1762539 w 2213113"/>
                <a:gd name="connsiteY3" fmla="*/ 623441 h 3406397"/>
                <a:gd name="connsiteX4" fmla="*/ 1762539 w 2213113"/>
                <a:gd name="connsiteY4" fmla="*/ 941493 h 3406397"/>
                <a:gd name="connsiteX5" fmla="*/ 2014330 w 2213113"/>
                <a:gd name="connsiteY5" fmla="*/ 928241 h 3406397"/>
                <a:gd name="connsiteX6" fmla="*/ 2213113 w 2213113"/>
                <a:gd name="connsiteY6" fmla="*/ 1286049 h 3406397"/>
                <a:gd name="connsiteX7" fmla="*/ 2107095 w 2213113"/>
                <a:gd name="connsiteY7" fmla="*/ 1643858 h 3406397"/>
                <a:gd name="connsiteX8" fmla="*/ 1868556 w 2213113"/>
                <a:gd name="connsiteY8" fmla="*/ 1657110 h 3406397"/>
                <a:gd name="connsiteX9" fmla="*/ 2093843 w 2213113"/>
                <a:gd name="connsiteY9" fmla="*/ 2876310 h 3406397"/>
                <a:gd name="connsiteX10" fmla="*/ 2067339 w 2213113"/>
                <a:gd name="connsiteY10" fmla="*/ 3101597 h 3406397"/>
                <a:gd name="connsiteX11" fmla="*/ 66260 w 2213113"/>
                <a:gd name="connsiteY11" fmla="*/ 3406397 h 3406397"/>
                <a:gd name="connsiteX12" fmla="*/ 0 w 2213113"/>
                <a:gd name="connsiteY12" fmla="*/ 3273875 h 3406397"/>
                <a:gd name="connsiteX0" fmla="*/ 0 w 2213113"/>
                <a:gd name="connsiteY0" fmla="*/ 2881033 h 3013555"/>
                <a:gd name="connsiteX1" fmla="*/ 596347 w 2213113"/>
                <a:gd name="connsiteY1" fmla="*/ 31816 h 3013555"/>
                <a:gd name="connsiteX2" fmla="*/ 728869 w 2213113"/>
                <a:gd name="connsiteY2" fmla="*/ 31816 h 3013555"/>
                <a:gd name="connsiteX3" fmla="*/ 1762539 w 2213113"/>
                <a:gd name="connsiteY3" fmla="*/ 230599 h 3013555"/>
                <a:gd name="connsiteX4" fmla="*/ 1762539 w 2213113"/>
                <a:gd name="connsiteY4" fmla="*/ 548651 h 3013555"/>
                <a:gd name="connsiteX5" fmla="*/ 2014330 w 2213113"/>
                <a:gd name="connsiteY5" fmla="*/ 535399 h 3013555"/>
                <a:gd name="connsiteX6" fmla="*/ 2213113 w 2213113"/>
                <a:gd name="connsiteY6" fmla="*/ 893207 h 3013555"/>
                <a:gd name="connsiteX7" fmla="*/ 2107095 w 2213113"/>
                <a:gd name="connsiteY7" fmla="*/ 1251016 h 3013555"/>
                <a:gd name="connsiteX8" fmla="*/ 1868556 w 2213113"/>
                <a:gd name="connsiteY8" fmla="*/ 1264268 h 3013555"/>
                <a:gd name="connsiteX9" fmla="*/ 2093843 w 2213113"/>
                <a:gd name="connsiteY9" fmla="*/ 2483468 h 3013555"/>
                <a:gd name="connsiteX10" fmla="*/ 2067339 w 2213113"/>
                <a:gd name="connsiteY10" fmla="*/ 2708755 h 3013555"/>
                <a:gd name="connsiteX11" fmla="*/ 66260 w 2213113"/>
                <a:gd name="connsiteY11" fmla="*/ 3013555 h 3013555"/>
                <a:gd name="connsiteX12" fmla="*/ 0 w 2213113"/>
                <a:gd name="connsiteY12" fmla="*/ 2881033 h 3013555"/>
                <a:gd name="connsiteX0" fmla="*/ 3653 w 2216766"/>
                <a:gd name="connsiteY0" fmla="*/ 2881033 h 3013555"/>
                <a:gd name="connsiteX1" fmla="*/ 600000 w 2216766"/>
                <a:gd name="connsiteY1" fmla="*/ 31816 h 3013555"/>
                <a:gd name="connsiteX2" fmla="*/ 732522 w 2216766"/>
                <a:gd name="connsiteY2" fmla="*/ 31816 h 3013555"/>
                <a:gd name="connsiteX3" fmla="*/ 1766192 w 2216766"/>
                <a:gd name="connsiteY3" fmla="*/ 230599 h 3013555"/>
                <a:gd name="connsiteX4" fmla="*/ 1766192 w 2216766"/>
                <a:gd name="connsiteY4" fmla="*/ 548651 h 3013555"/>
                <a:gd name="connsiteX5" fmla="*/ 2017983 w 2216766"/>
                <a:gd name="connsiteY5" fmla="*/ 535399 h 3013555"/>
                <a:gd name="connsiteX6" fmla="*/ 2216766 w 2216766"/>
                <a:gd name="connsiteY6" fmla="*/ 893207 h 3013555"/>
                <a:gd name="connsiteX7" fmla="*/ 2110748 w 2216766"/>
                <a:gd name="connsiteY7" fmla="*/ 1251016 h 3013555"/>
                <a:gd name="connsiteX8" fmla="*/ 1872209 w 2216766"/>
                <a:gd name="connsiteY8" fmla="*/ 1264268 h 3013555"/>
                <a:gd name="connsiteX9" fmla="*/ 2097496 w 2216766"/>
                <a:gd name="connsiteY9" fmla="*/ 2483468 h 3013555"/>
                <a:gd name="connsiteX10" fmla="*/ 2070992 w 2216766"/>
                <a:gd name="connsiteY10" fmla="*/ 2708755 h 3013555"/>
                <a:gd name="connsiteX11" fmla="*/ 69913 w 2216766"/>
                <a:gd name="connsiteY11" fmla="*/ 3013555 h 3013555"/>
                <a:gd name="connsiteX12" fmla="*/ 3653 w 2216766"/>
                <a:gd name="connsiteY12" fmla="*/ 2881033 h 3013555"/>
                <a:gd name="connsiteX0" fmla="*/ 132320 w 2345433"/>
                <a:gd name="connsiteY0" fmla="*/ 2881033 h 3150986"/>
                <a:gd name="connsiteX1" fmla="*/ 728667 w 2345433"/>
                <a:gd name="connsiteY1" fmla="*/ 31816 h 3150986"/>
                <a:gd name="connsiteX2" fmla="*/ 861189 w 2345433"/>
                <a:gd name="connsiteY2" fmla="*/ 31816 h 3150986"/>
                <a:gd name="connsiteX3" fmla="*/ 1894859 w 2345433"/>
                <a:gd name="connsiteY3" fmla="*/ 230599 h 3150986"/>
                <a:gd name="connsiteX4" fmla="*/ 1894859 w 2345433"/>
                <a:gd name="connsiteY4" fmla="*/ 548651 h 3150986"/>
                <a:gd name="connsiteX5" fmla="*/ 2146650 w 2345433"/>
                <a:gd name="connsiteY5" fmla="*/ 535399 h 3150986"/>
                <a:gd name="connsiteX6" fmla="*/ 2345433 w 2345433"/>
                <a:gd name="connsiteY6" fmla="*/ 893207 h 3150986"/>
                <a:gd name="connsiteX7" fmla="*/ 2239415 w 2345433"/>
                <a:gd name="connsiteY7" fmla="*/ 1251016 h 3150986"/>
                <a:gd name="connsiteX8" fmla="*/ 2000876 w 2345433"/>
                <a:gd name="connsiteY8" fmla="*/ 1264268 h 3150986"/>
                <a:gd name="connsiteX9" fmla="*/ 2226163 w 2345433"/>
                <a:gd name="connsiteY9" fmla="*/ 2483468 h 3150986"/>
                <a:gd name="connsiteX10" fmla="*/ 2199659 w 2345433"/>
                <a:gd name="connsiteY10" fmla="*/ 2708755 h 3150986"/>
                <a:gd name="connsiteX11" fmla="*/ 198580 w 2345433"/>
                <a:gd name="connsiteY11" fmla="*/ 3013555 h 3150986"/>
                <a:gd name="connsiteX12" fmla="*/ 132320 w 2345433"/>
                <a:gd name="connsiteY12" fmla="*/ 2881033 h 3150986"/>
                <a:gd name="connsiteX0" fmla="*/ 34776 w 2247889"/>
                <a:gd name="connsiteY0" fmla="*/ 2881033 h 3143046"/>
                <a:gd name="connsiteX1" fmla="*/ 631123 w 2247889"/>
                <a:gd name="connsiteY1" fmla="*/ 31816 h 3143046"/>
                <a:gd name="connsiteX2" fmla="*/ 763645 w 2247889"/>
                <a:gd name="connsiteY2" fmla="*/ 31816 h 3143046"/>
                <a:gd name="connsiteX3" fmla="*/ 1797315 w 2247889"/>
                <a:gd name="connsiteY3" fmla="*/ 230599 h 3143046"/>
                <a:gd name="connsiteX4" fmla="*/ 1797315 w 2247889"/>
                <a:gd name="connsiteY4" fmla="*/ 548651 h 3143046"/>
                <a:gd name="connsiteX5" fmla="*/ 2049106 w 2247889"/>
                <a:gd name="connsiteY5" fmla="*/ 535399 h 3143046"/>
                <a:gd name="connsiteX6" fmla="*/ 2247889 w 2247889"/>
                <a:gd name="connsiteY6" fmla="*/ 893207 h 3143046"/>
                <a:gd name="connsiteX7" fmla="*/ 2141871 w 2247889"/>
                <a:gd name="connsiteY7" fmla="*/ 1251016 h 3143046"/>
                <a:gd name="connsiteX8" fmla="*/ 1903332 w 2247889"/>
                <a:gd name="connsiteY8" fmla="*/ 1264268 h 3143046"/>
                <a:gd name="connsiteX9" fmla="*/ 2128619 w 2247889"/>
                <a:gd name="connsiteY9" fmla="*/ 2483468 h 3143046"/>
                <a:gd name="connsiteX10" fmla="*/ 2102115 w 2247889"/>
                <a:gd name="connsiteY10" fmla="*/ 2708755 h 3143046"/>
                <a:gd name="connsiteX11" fmla="*/ 101036 w 2247889"/>
                <a:gd name="connsiteY11" fmla="*/ 3013555 h 3143046"/>
                <a:gd name="connsiteX12" fmla="*/ 34776 w 2247889"/>
                <a:gd name="connsiteY12" fmla="*/ 2881033 h 3143046"/>
                <a:gd name="connsiteX0" fmla="*/ 12042 w 2225155"/>
                <a:gd name="connsiteY0" fmla="*/ 2881033 h 3013580"/>
                <a:gd name="connsiteX1" fmla="*/ 608389 w 2225155"/>
                <a:gd name="connsiteY1" fmla="*/ 31816 h 3013580"/>
                <a:gd name="connsiteX2" fmla="*/ 740911 w 2225155"/>
                <a:gd name="connsiteY2" fmla="*/ 31816 h 3013580"/>
                <a:gd name="connsiteX3" fmla="*/ 1774581 w 2225155"/>
                <a:gd name="connsiteY3" fmla="*/ 230599 h 3013580"/>
                <a:gd name="connsiteX4" fmla="*/ 1774581 w 2225155"/>
                <a:gd name="connsiteY4" fmla="*/ 548651 h 3013580"/>
                <a:gd name="connsiteX5" fmla="*/ 2026372 w 2225155"/>
                <a:gd name="connsiteY5" fmla="*/ 535399 h 3013580"/>
                <a:gd name="connsiteX6" fmla="*/ 2225155 w 2225155"/>
                <a:gd name="connsiteY6" fmla="*/ 893207 h 3013580"/>
                <a:gd name="connsiteX7" fmla="*/ 2119137 w 2225155"/>
                <a:gd name="connsiteY7" fmla="*/ 1251016 h 3013580"/>
                <a:gd name="connsiteX8" fmla="*/ 1880598 w 2225155"/>
                <a:gd name="connsiteY8" fmla="*/ 1264268 h 3013580"/>
                <a:gd name="connsiteX9" fmla="*/ 2105885 w 2225155"/>
                <a:gd name="connsiteY9" fmla="*/ 2483468 h 3013580"/>
                <a:gd name="connsiteX10" fmla="*/ 2079381 w 2225155"/>
                <a:gd name="connsiteY10" fmla="*/ 2708755 h 3013580"/>
                <a:gd name="connsiteX11" fmla="*/ 78302 w 2225155"/>
                <a:gd name="connsiteY11" fmla="*/ 3013555 h 3013580"/>
                <a:gd name="connsiteX12" fmla="*/ 12042 w 2225155"/>
                <a:gd name="connsiteY12" fmla="*/ 2881033 h 3013580"/>
                <a:gd name="connsiteX0" fmla="*/ 8116 w 2221229"/>
                <a:gd name="connsiteY0" fmla="*/ 2881033 h 3026831"/>
                <a:gd name="connsiteX1" fmla="*/ 604463 w 2221229"/>
                <a:gd name="connsiteY1" fmla="*/ 31816 h 3026831"/>
                <a:gd name="connsiteX2" fmla="*/ 736985 w 2221229"/>
                <a:gd name="connsiteY2" fmla="*/ 31816 h 3026831"/>
                <a:gd name="connsiteX3" fmla="*/ 1770655 w 2221229"/>
                <a:gd name="connsiteY3" fmla="*/ 230599 h 3026831"/>
                <a:gd name="connsiteX4" fmla="*/ 1770655 w 2221229"/>
                <a:gd name="connsiteY4" fmla="*/ 548651 h 3026831"/>
                <a:gd name="connsiteX5" fmla="*/ 2022446 w 2221229"/>
                <a:gd name="connsiteY5" fmla="*/ 535399 h 3026831"/>
                <a:gd name="connsiteX6" fmla="*/ 2221229 w 2221229"/>
                <a:gd name="connsiteY6" fmla="*/ 893207 h 3026831"/>
                <a:gd name="connsiteX7" fmla="*/ 2115211 w 2221229"/>
                <a:gd name="connsiteY7" fmla="*/ 1251016 h 3026831"/>
                <a:gd name="connsiteX8" fmla="*/ 1876672 w 2221229"/>
                <a:gd name="connsiteY8" fmla="*/ 1264268 h 3026831"/>
                <a:gd name="connsiteX9" fmla="*/ 2101959 w 2221229"/>
                <a:gd name="connsiteY9" fmla="*/ 2483468 h 3026831"/>
                <a:gd name="connsiteX10" fmla="*/ 2075455 w 2221229"/>
                <a:gd name="connsiteY10" fmla="*/ 2708755 h 3026831"/>
                <a:gd name="connsiteX11" fmla="*/ 114133 w 2221229"/>
                <a:gd name="connsiteY11" fmla="*/ 3026808 h 3026831"/>
                <a:gd name="connsiteX12" fmla="*/ 8116 w 2221229"/>
                <a:gd name="connsiteY12" fmla="*/ 2881033 h 3026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21229" h="3026831">
                  <a:moveTo>
                    <a:pt x="8116" y="2881033"/>
                  </a:moveTo>
                  <a:cubicBezTo>
                    <a:pt x="-49309" y="1946755"/>
                    <a:pt x="589002" y="82616"/>
                    <a:pt x="604463" y="31816"/>
                  </a:cubicBezTo>
                  <a:cubicBezTo>
                    <a:pt x="619924" y="-18984"/>
                    <a:pt x="542620" y="-1315"/>
                    <a:pt x="736985" y="31816"/>
                  </a:cubicBezTo>
                  <a:lnTo>
                    <a:pt x="1770655" y="230599"/>
                  </a:lnTo>
                  <a:lnTo>
                    <a:pt x="1770655" y="548651"/>
                  </a:lnTo>
                  <a:lnTo>
                    <a:pt x="2022446" y="535399"/>
                  </a:lnTo>
                  <a:lnTo>
                    <a:pt x="2221229" y="893207"/>
                  </a:lnTo>
                  <a:lnTo>
                    <a:pt x="2115211" y="1251016"/>
                  </a:lnTo>
                  <a:lnTo>
                    <a:pt x="1876672" y="1264268"/>
                  </a:lnTo>
                  <a:lnTo>
                    <a:pt x="2101959" y="2483468"/>
                  </a:lnTo>
                  <a:lnTo>
                    <a:pt x="2075455" y="2708755"/>
                  </a:lnTo>
                  <a:cubicBezTo>
                    <a:pt x="1737525" y="2797103"/>
                    <a:pt x="167141" y="3024599"/>
                    <a:pt x="114133" y="3026808"/>
                  </a:cubicBezTo>
                  <a:cubicBezTo>
                    <a:pt x="61125" y="3029017"/>
                    <a:pt x="-27223" y="2874407"/>
                    <a:pt x="8116" y="2881033"/>
                  </a:cubicBezTo>
                  <a:close/>
                </a:path>
              </a:pathLst>
            </a:custGeom>
            <a:solidFill>
              <a:srgbClr val="70AD47"/>
            </a:solidFill>
            <a:ln w="76200" cap="flat" cmpd="sng" algn="ctr">
              <a:solidFill>
                <a:sysClr val="window" lastClr="FFFFFF"/>
              </a:solidFill>
              <a:prstDash val="solid"/>
            </a:ln>
            <a:effectLst>
              <a:outerShdw sx="104000" sy="104000" algn="ctr" rotWithShape="0">
                <a:prstClr val="black">
                  <a:alpha val="1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5" name="TextBox 25"/>
            <p:cNvSpPr txBox="1"/>
            <p:nvPr/>
          </p:nvSpPr>
          <p:spPr>
            <a:xfrm rot="21115816">
              <a:off x="3807248" y="2459542"/>
              <a:ext cx="1243704" cy="104833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ysClr val="window" lastClr="FFFFFF"/>
                  </a:solidFill>
                  <a:effectLst/>
                  <a:uLnTx/>
                  <a:uFillTx/>
                  <a:latin typeface="Agency FB" pitchFamily="34" charset="0"/>
                  <a:ea typeface="微软雅黑" pitchFamily="34" charset="-122"/>
                  <a:cs typeface="Calibri" pitchFamily="34" charset="0"/>
                </a:rPr>
                <a:t>01</a:t>
              </a:r>
              <a:endParaRPr kumimoji="0" lang="en-US" altLang="zh-CN" sz="5400" b="1" i="0" u="none" strike="noStrike" kern="0" cap="none" spc="0" normalizeH="0" baseline="0" noProof="0" dirty="0" smtClean="0">
                <a:ln>
                  <a:noFill/>
                </a:ln>
                <a:solidFill>
                  <a:sysClr val="window" lastClr="FFFFFF"/>
                </a:solidFill>
                <a:effectLst/>
                <a:uLnTx/>
                <a:uFillTx/>
                <a:latin typeface="Agency FB" pitchFamily="34" charset="0"/>
                <a:ea typeface="微软雅黑" pitchFamily="34" charset="-122"/>
                <a:cs typeface="Calibri" pitchFamily="34" charset="0"/>
              </a:endParaRPr>
            </a:p>
          </p:txBody>
        </p:sp>
        <p:sp>
          <p:nvSpPr>
            <p:cNvPr id="46" name="TextBox 26"/>
            <p:cNvSpPr txBox="1"/>
            <p:nvPr/>
          </p:nvSpPr>
          <p:spPr>
            <a:xfrm>
              <a:off x="2869640" y="2329068"/>
              <a:ext cx="1135740" cy="583324"/>
            </a:xfrm>
            <a:prstGeom prst="rect">
              <a:avLst/>
            </a:prstGeom>
            <a:noFill/>
          </p:spPr>
          <p:txBody>
            <a:bodyPr wrap="square" rtlCol="0">
              <a:spAutoFit/>
            </a:bodyPr>
            <a:lstStyle/>
            <a:p>
              <a:pPr algn="ctr">
                <a:lnSpc>
                  <a:spcPct val="130000"/>
                </a:lnSpc>
              </a:pPr>
              <a:r>
                <a:rPr lang="en-US" altLang="zh-CN" sz="2800" b="1" dirty="0" smtClean="0">
                  <a:solidFill>
                    <a:srgbClr val="DAE9C5"/>
                  </a:solidFill>
                  <a:latin typeface="Arial Black" pitchFamily="34" charset="0"/>
                  <a:ea typeface="微软雅黑" pitchFamily="34" charset="-122"/>
                </a:rPr>
                <a:t>step </a:t>
              </a:r>
              <a:endParaRPr lang="zh-CN" altLang="en-US" sz="2800" b="1" dirty="0">
                <a:solidFill>
                  <a:srgbClr val="DAE9C5"/>
                </a:solidFill>
                <a:latin typeface="Arial Black" pitchFamily="34" charset="0"/>
                <a:ea typeface="微软雅黑" pitchFamily="34" charset="-122"/>
              </a:endParaRPr>
            </a:p>
          </p:txBody>
        </p:sp>
        <p:sp>
          <p:nvSpPr>
            <p:cNvPr id="50" name="TextBox 31"/>
            <p:cNvSpPr txBox="1"/>
            <p:nvPr/>
          </p:nvSpPr>
          <p:spPr>
            <a:xfrm>
              <a:off x="2581901" y="3634494"/>
              <a:ext cx="1868090" cy="1569660"/>
            </a:xfrm>
            <a:prstGeom prst="rect">
              <a:avLst/>
            </a:prstGeom>
            <a:noFill/>
          </p:spPr>
          <p:txBody>
            <a:bodyPr wrap="square" rtlCol="0">
              <a:spAutoFit/>
            </a:bodyPr>
            <a:lstStyle/>
            <a:p>
              <a:pPr>
                <a:defRPr/>
              </a:pPr>
              <a:r>
                <a:rPr lang="zh-CN" altLang="en-US" sz="1600" kern="0" noProof="0" dirty="0" smtClean="0">
                  <a:latin typeface="Arial" pitchFamily="34" charset="0"/>
                  <a:ea typeface="微软雅黑" pitchFamily="34" charset="-122"/>
                  <a:cs typeface="Arial" pitchFamily="34" charset="0"/>
                </a:rPr>
                <a:t>请在此处输入您想要</a:t>
              </a:r>
              <a:r>
                <a:rPr lang="zh-CN" altLang="en-US" sz="1600" kern="0" dirty="0">
                  <a:latin typeface="Arial" pitchFamily="34" charset="0"/>
                  <a:ea typeface="微软雅黑" pitchFamily="34" charset="-122"/>
                  <a:cs typeface="Arial" pitchFamily="34" charset="0"/>
                </a:rPr>
                <a:t>的文字请在此处输入您想要的文字</a:t>
              </a:r>
              <a:endParaRPr lang="en-US" altLang="zh-CN" sz="1600" kern="0" dirty="0">
                <a:latin typeface="Arial" pitchFamily="34" charset="0"/>
                <a:ea typeface="微软雅黑" pitchFamily="34" charset="-122"/>
                <a:cs typeface="Arial" pitchFamily="34" charset="0"/>
              </a:endParaRPr>
            </a:p>
            <a:p>
              <a:pPr>
                <a:defRPr/>
              </a:pPr>
              <a:r>
                <a:rPr lang="zh-CN" altLang="en-US" sz="1600" kern="0" dirty="0">
                  <a:latin typeface="Arial" pitchFamily="34" charset="0"/>
                  <a:ea typeface="微软雅黑" pitchFamily="34" charset="-122"/>
                  <a:cs typeface="Arial" pitchFamily="34" charset="0"/>
                </a:rPr>
                <a:t>请在此处输入您想要的文字</a:t>
              </a:r>
              <a:endParaRPr lang="en-US" altLang="zh-CN" sz="1600" kern="0" dirty="0">
                <a:latin typeface="Arial" pitchFamily="34" charset="0"/>
                <a:ea typeface="微软雅黑" pitchFamily="34" charset="-122"/>
                <a:cs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effectLst/>
                <a:uLnTx/>
                <a:uFillTx/>
                <a:latin typeface="Arial" pitchFamily="34" charset="0"/>
                <a:ea typeface="微软雅黑" pitchFamily="34" charset="-122"/>
                <a:cs typeface="Arial" pitchFamily="34" charset="0"/>
              </a:endParaRPr>
            </a:p>
          </p:txBody>
        </p:sp>
      </p:grpSp>
      <p:grpSp>
        <p:nvGrpSpPr>
          <p:cNvPr id="59" name="组合 58"/>
          <p:cNvGrpSpPr/>
          <p:nvPr/>
        </p:nvGrpSpPr>
        <p:grpSpPr>
          <a:xfrm>
            <a:off x="4449991" y="2095854"/>
            <a:ext cx="2697678" cy="3158031"/>
            <a:chOff x="4449991" y="2095854"/>
            <a:chExt cx="2697678" cy="3158031"/>
          </a:xfrm>
        </p:grpSpPr>
        <p:sp>
          <p:nvSpPr>
            <p:cNvPr id="43" name="任意多边形 42"/>
            <p:cNvSpPr/>
            <p:nvPr/>
          </p:nvSpPr>
          <p:spPr>
            <a:xfrm flipV="1">
              <a:off x="4449991" y="2095854"/>
              <a:ext cx="2317509" cy="3158031"/>
            </a:xfrm>
            <a:custGeom>
              <a:avLst/>
              <a:gdLst>
                <a:gd name="connsiteX0" fmla="*/ 0 w 2213113"/>
                <a:gd name="connsiteY0" fmla="*/ 2849217 h 2981739"/>
                <a:gd name="connsiteX1" fmla="*/ 596347 w 2213113"/>
                <a:gd name="connsiteY1" fmla="*/ 0 h 2981739"/>
                <a:gd name="connsiteX2" fmla="*/ 728869 w 2213113"/>
                <a:gd name="connsiteY2" fmla="*/ 0 h 2981739"/>
                <a:gd name="connsiteX3" fmla="*/ 1762539 w 2213113"/>
                <a:gd name="connsiteY3" fmla="*/ 198783 h 2981739"/>
                <a:gd name="connsiteX4" fmla="*/ 1762539 w 2213113"/>
                <a:gd name="connsiteY4" fmla="*/ 516835 h 2981739"/>
                <a:gd name="connsiteX5" fmla="*/ 2014330 w 2213113"/>
                <a:gd name="connsiteY5" fmla="*/ 503583 h 2981739"/>
                <a:gd name="connsiteX6" fmla="*/ 2213113 w 2213113"/>
                <a:gd name="connsiteY6" fmla="*/ 861391 h 2981739"/>
                <a:gd name="connsiteX7" fmla="*/ 2107095 w 2213113"/>
                <a:gd name="connsiteY7" fmla="*/ 1219200 h 2981739"/>
                <a:gd name="connsiteX8" fmla="*/ 1868556 w 2213113"/>
                <a:gd name="connsiteY8" fmla="*/ 1232452 h 2981739"/>
                <a:gd name="connsiteX9" fmla="*/ 2093843 w 2213113"/>
                <a:gd name="connsiteY9" fmla="*/ 2451652 h 2981739"/>
                <a:gd name="connsiteX10" fmla="*/ 2067339 w 2213113"/>
                <a:gd name="connsiteY10" fmla="*/ 2676939 h 2981739"/>
                <a:gd name="connsiteX11" fmla="*/ 66260 w 2213113"/>
                <a:gd name="connsiteY11" fmla="*/ 2981739 h 2981739"/>
                <a:gd name="connsiteX12" fmla="*/ 0 w 2213113"/>
                <a:gd name="connsiteY12" fmla="*/ 2849217 h 2981739"/>
                <a:gd name="connsiteX0" fmla="*/ 0 w 2213113"/>
                <a:gd name="connsiteY0" fmla="*/ 3067827 h 3200349"/>
                <a:gd name="connsiteX1" fmla="*/ 596347 w 2213113"/>
                <a:gd name="connsiteY1" fmla="*/ 218610 h 3200349"/>
                <a:gd name="connsiteX2" fmla="*/ 728869 w 2213113"/>
                <a:gd name="connsiteY2" fmla="*/ 218610 h 3200349"/>
                <a:gd name="connsiteX3" fmla="*/ 1762539 w 2213113"/>
                <a:gd name="connsiteY3" fmla="*/ 417393 h 3200349"/>
                <a:gd name="connsiteX4" fmla="*/ 1762539 w 2213113"/>
                <a:gd name="connsiteY4" fmla="*/ 735445 h 3200349"/>
                <a:gd name="connsiteX5" fmla="*/ 2014330 w 2213113"/>
                <a:gd name="connsiteY5" fmla="*/ 722193 h 3200349"/>
                <a:gd name="connsiteX6" fmla="*/ 2213113 w 2213113"/>
                <a:gd name="connsiteY6" fmla="*/ 1080001 h 3200349"/>
                <a:gd name="connsiteX7" fmla="*/ 2107095 w 2213113"/>
                <a:gd name="connsiteY7" fmla="*/ 1437810 h 3200349"/>
                <a:gd name="connsiteX8" fmla="*/ 1868556 w 2213113"/>
                <a:gd name="connsiteY8" fmla="*/ 1451062 h 3200349"/>
                <a:gd name="connsiteX9" fmla="*/ 2093843 w 2213113"/>
                <a:gd name="connsiteY9" fmla="*/ 2670262 h 3200349"/>
                <a:gd name="connsiteX10" fmla="*/ 2067339 w 2213113"/>
                <a:gd name="connsiteY10" fmla="*/ 2895549 h 3200349"/>
                <a:gd name="connsiteX11" fmla="*/ 66260 w 2213113"/>
                <a:gd name="connsiteY11" fmla="*/ 3200349 h 3200349"/>
                <a:gd name="connsiteX12" fmla="*/ 0 w 2213113"/>
                <a:gd name="connsiteY12" fmla="*/ 3067827 h 3200349"/>
                <a:gd name="connsiteX0" fmla="*/ 0 w 2213113"/>
                <a:gd name="connsiteY0" fmla="*/ 2881033 h 3013555"/>
                <a:gd name="connsiteX1" fmla="*/ 596347 w 2213113"/>
                <a:gd name="connsiteY1" fmla="*/ 31816 h 3013555"/>
                <a:gd name="connsiteX2" fmla="*/ 728869 w 2213113"/>
                <a:gd name="connsiteY2" fmla="*/ 31816 h 3013555"/>
                <a:gd name="connsiteX3" fmla="*/ 1762539 w 2213113"/>
                <a:gd name="connsiteY3" fmla="*/ 230599 h 3013555"/>
                <a:gd name="connsiteX4" fmla="*/ 1762539 w 2213113"/>
                <a:gd name="connsiteY4" fmla="*/ 548651 h 3013555"/>
                <a:gd name="connsiteX5" fmla="*/ 2014330 w 2213113"/>
                <a:gd name="connsiteY5" fmla="*/ 535399 h 3013555"/>
                <a:gd name="connsiteX6" fmla="*/ 2213113 w 2213113"/>
                <a:gd name="connsiteY6" fmla="*/ 893207 h 3013555"/>
                <a:gd name="connsiteX7" fmla="*/ 2107095 w 2213113"/>
                <a:gd name="connsiteY7" fmla="*/ 1251016 h 3013555"/>
                <a:gd name="connsiteX8" fmla="*/ 1868556 w 2213113"/>
                <a:gd name="connsiteY8" fmla="*/ 1264268 h 3013555"/>
                <a:gd name="connsiteX9" fmla="*/ 2093843 w 2213113"/>
                <a:gd name="connsiteY9" fmla="*/ 2483468 h 3013555"/>
                <a:gd name="connsiteX10" fmla="*/ 2067339 w 2213113"/>
                <a:gd name="connsiteY10" fmla="*/ 2708755 h 3013555"/>
                <a:gd name="connsiteX11" fmla="*/ 66260 w 2213113"/>
                <a:gd name="connsiteY11" fmla="*/ 3013555 h 3013555"/>
                <a:gd name="connsiteX12" fmla="*/ 0 w 2213113"/>
                <a:gd name="connsiteY12" fmla="*/ 2881033 h 3013555"/>
                <a:gd name="connsiteX0" fmla="*/ 0 w 2213113"/>
                <a:gd name="connsiteY0" fmla="*/ 3273875 h 3406397"/>
                <a:gd name="connsiteX1" fmla="*/ 596347 w 2213113"/>
                <a:gd name="connsiteY1" fmla="*/ 424658 h 3406397"/>
                <a:gd name="connsiteX2" fmla="*/ 728869 w 2213113"/>
                <a:gd name="connsiteY2" fmla="*/ 424658 h 3406397"/>
                <a:gd name="connsiteX3" fmla="*/ 1762539 w 2213113"/>
                <a:gd name="connsiteY3" fmla="*/ 623441 h 3406397"/>
                <a:gd name="connsiteX4" fmla="*/ 1762539 w 2213113"/>
                <a:gd name="connsiteY4" fmla="*/ 941493 h 3406397"/>
                <a:gd name="connsiteX5" fmla="*/ 2014330 w 2213113"/>
                <a:gd name="connsiteY5" fmla="*/ 928241 h 3406397"/>
                <a:gd name="connsiteX6" fmla="*/ 2213113 w 2213113"/>
                <a:gd name="connsiteY6" fmla="*/ 1286049 h 3406397"/>
                <a:gd name="connsiteX7" fmla="*/ 2107095 w 2213113"/>
                <a:gd name="connsiteY7" fmla="*/ 1643858 h 3406397"/>
                <a:gd name="connsiteX8" fmla="*/ 1868556 w 2213113"/>
                <a:gd name="connsiteY8" fmla="*/ 1657110 h 3406397"/>
                <a:gd name="connsiteX9" fmla="*/ 2093843 w 2213113"/>
                <a:gd name="connsiteY9" fmla="*/ 2876310 h 3406397"/>
                <a:gd name="connsiteX10" fmla="*/ 2067339 w 2213113"/>
                <a:gd name="connsiteY10" fmla="*/ 3101597 h 3406397"/>
                <a:gd name="connsiteX11" fmla="*/ 66260 w 2213113"/>
                <a:gd name="connsiteY11" fmla="*/ 3406397 h 3406397"/>
                <a:gd name="connsiteX12" fmla="*/ 0 w 2213113"/>
                <a:gd name="connsiteY12" fmla="*/ 3273875 h 3406397"/>
                <a:gd name="connsiteX0" fmla="*/ 0 w 2213113"/>
                <a:gd name="connsiteY0" fmla="*/ 2881033 h 3013555"/>
                <a:gd name="connsiteX1" fmla="*/ 596347 w 2213113"/>
                <a:gd name="connsiteY1" fmla="*/ 31816 h 3013555"/>
                <a:gd name="connsiteX2" fmla="*/ 728869 w 2213113"/>
                <a:gd name="connsiteY2" fmla="*/ 31816 h 3013555"/>
                <a:gd name="connsiteX3" fmla="*/ 1762539 w 2213113"/>
                <a:gd name="connsiteY3" fmla="*/ 230599 h 3013555"/>
                <a:gd name="connsiteX4" fmla="*/ 1762539 w 2213113"/>
                <a:gd name="connsiteY4" fmla="*/ 548651 h 3013555"/>
                <a:gd name="connsiteX5" fmla="*/ 2014330 w 2213113"/>
                <a:gd name="connsiteY5" fmla="*/ 535399 h 3013555"/>
                <a:gd name="connsiteX6" fmla="*/ 2213113 w 2213113"/>
                <a:gd name="connsiteY6" fmla="*/ 893207 h 3013555"/>
                <a:gd name="connsiteX7" fmla="*/ 2107095 w 2213113"/>
                <a:gd name="connsiteY7" fmla="*/ 1251016 h 3013555"/>
                <a:gd name="connsiteX8" fmla="*/ 1868556 w 2213113"/>
                <a:gd name="connsiteY8" fmla="*/ 1264268 h 3013555"/>
                <a:gd name="connsiteX9" fmla="*/ 2093843 w 2213113"/>
                <a:gd name="connsiteY9" fmla="*/ 2483468 h 3013555"/>
                <a:gd name="connsiteX10" fmla="*/ 2067339 w 2213113"/>
                <a:gd name="connsiteY10" fmla="*/ 2708755 h 3013555"/>
                <a:gd name="connsiteX11" fmla="*/ 66260 w 2213113"/>
                <a:gd name="connsiteY11" fmla="*/ 3013555 h 3013555"/>
                <a:gd name="connsiteX12" fmla="*/ 0 w 2213113"/>
                <a:gd name="connsiteY12" fmla="*/ 2881033 h 3013555"/>
                <a:gd name="connsiteX0" fmla="*/ 3653 w 2216766"/>
                <a:gd name="connsiteY0" fmla="*/ 2881033 h 3013555"/>
                <a:gd name="connsiteX1" fmla="*/ 600000 w 2216766"/>
                <a:gd name="connsiteY1" fmla="*/ 31816 h 3013555"/>
                <a:gd name="connsiteX2" fmla="*/ 732522 w 2216766"/>
                <a:gd name="connsiteY2" fmla="*/ 31816 h 3013555"/>
                <a:gd name="connsiteX3" fmla="*/ 1766192 w 2216766"/>
                <a:gd name="connsiteY3" fmla="*/ 230599 h 3013555"/>
                <a:gd name="connsiteX4" fmla="*/ 1766192 w 2216766"/>
                <a:gd name="connsiteY4" fmla="*/ 548651 h 3013555"/>
                <a:gd name="connsiteX5" fmla="*/ 2017983 w 2216766"/>
                <a:gd name="connsiteY5" fmla="*/ 535399 h 3013555"/>
                <a:gd name="connsiteX6" fmla="*/ 2216766 w 2216766"/>
                <a:gd name="connsiteY6" fmla="*/ 893207 h 3013555"/>
                <a:gd name="connsiteX7" fmla="*/ 2110748 w 2216766"/>
                <a:gd name="connsiteY7" fmla="*/ 1251016 h 3013555"/>
                <a:gd name="connsiteX8" fmla="*/ 1872209 w 2216766"/>
                <a:gd name="connsiteY8" fmla="*/ 1264268 h 3013555"/>
                <a:gd name="connsiteX9" fmla="*/ 2097496 w 2216766"/>
                <a:gd name="connsiteY9" fmla="*/ 2483468 h 3013555"/>
                <a:gd name="connsiteX10" fmla="*/ 2070992 w 2216766"/>
                <a:gd name="connsiteY10" fmla="*/ 2708755 h 3013555"/>
                <a:gd name="connsiteX11" fmla="*/ 69913 w 2216766"/>
                <a:gd name="connsiteY11" fmla="*/ 3013555 h 3013555"/>
                <a:gd name="connsiteX12" fmla="*/ 3653 w 2216766"/>
                <a:gd name="connsiteY12" fmla="*/ 2881033 h 3013555"/>
                <a:gd name="connsiteX0" fmla="*/ 132320 w 2345433"/>
                <a:gd name="connsiteY0" fmla="*/ 2881033 h 3150986"/>
                <a:gd name="connsiteX1" fmla="*/ 728667 w 2345433"/>
                <a:gd name="connsiteY1" fmla="*/ 31816 h 3150986"/>
                <a:gd name="connsiteX2" fmla="*/ 861189 w 2345433"/>
                <a:gd name="connsiteY2" fmla="*/ 31816 h 3150986"/>
                <a:gd name="connsiteX3" fmla="*/ 1894859 w 2345433"/>
                <a:gd name="connsiteY3" fmla="*/ 230599 h 3150986"/>
                <a:gd name="connsiteX4" fmla="*/ 1894859 w 2345433"/>
                <a:gd name="connsiteY4" fmla="*/ 548651 h 3150986"/>
                <a:gd name="connsiteX5" fmla="*/ 2146650 w 2345433"/>
                <a:gd name="connsiteY5" fmla="*/ 535399 h 3150986"/>
                <a:gd name="connsiteX6" fmla="*/ 2345433 w 2345433"/>
                <a:gd name="connsiteY6" fmla="*/ 893207 h 3150986"/>
                <a:gd name="connsiteX7" fmla="*/ 2239415 w 2345433"/>
                <a:gd name="connsiteY7" fmla="*/ 1251016 h 3150986"/>
                <a:gd name="connsiteX8" fmla="*/ 2000876 w 2345433"/>
                <a:gd name="connsiteY8" fmla="*/ 1264268 h 3150986"/>
                <a:gd name="connsiteX9" fmla="*/ 2226163 w 2345433"/>
                <a:gd name="connsiteY9" fmla="*/ 2483468 h 3150986"/>
                <a:gd name="connsiteX10" fmla="*/ 2199659 w 2345433"/>
                <a:gd name="connsiteY10" fmla="*/ 2708755 h 3150986"/>
                <a:gd name="connsiteX11" fmla="*/ 198580 w 2345433"/>
                <a:gd name="connsiteY11" fmla="*/ 3013555 h 3150986"/>
                <a:gd name="connsiteX12" fmla="*/ 132320 w 2345433"/>
                <a:gd name="connsiteY12" fmla="*/ 2881033 h 3150986"/>
                <a:gd name="connsiteX0" fmla="*/ 34776 w 2247889"/>
                <a:gd name="connsiteY0" fmla="*/ 2881033 h 3143046"/>
                <a:gd name="connsiteX1" fmla="*/ 631123 w 2247889"/>
                <a:gd name="connsiteY1" fmla="*/ 31816 h 3143046"/>
                <a:gd name="connsiteX2" fmla="*/ 763645 w 2247889"/>
                <a:gd name="connsiteY2" fmla="*/ 31816 h 3143046"/>
                <a:gd name="connsiteX3" fmla="*/ 1797315 w 2247889"/>
                <a:gd name="connsiteY3" fmla="*/ 230599 h 3143046"/>
                <a:gd name="connsiteX4" fmla="*/ 1797315 w 2247889"/>
                <a:gd name="connsiteY4" fmla="*/ 548651 h 3143046"/>
                <a:gd name="connsiteX5" fmla="*/ 2049106 w 2247889"/>
                <a:gd name="connsiteY5" fmla="*/ 535399 h 3143046"/>
                <a:gd name="connsiteX6" fmla="*/ 2247889 w 2247889"/>
                <a:gd name="connsiteY6" fmla="*/ 893207 h 3143046"/>
                <a:gd name="connsiteX7" fmla="*/ 2141871 w 2247889"/>
                <a:gd name="connsiteY7" fmla="*/ 1251016 h 3143046"/>
                <a:gd name="connsiteX8" fmla="*/ 1903332 w 2247889"/>
                <a:gd name="connsiteY8" fmla="*/ 1264268 h 3143046"/>
                <a:gd name="connsiteX9" fmla="*/ 2128619 w 2247889"/>
                <a:gd name="connsiteY9" fmla="*/ 2483468 h 3143046"/>
                <a:gd name="connsiteX10" fmla="*/ 2102115 w 2247889"/>
                <a:gd name="connsiteY10" fmla="*/ 2708755 h 3143046"/>
                <a:gd name="connsiteX11" fmla="*/ 101036 w 2247889"/>
                <a:gd name="connsiteY11" fmla="*/ 3013555 h 3143046"/>
                <a:gd name="connsiteX12" fmla="*/ 34776 w 2247889"/>
                <a:gd name="connsiteY12" fmla="*/ 2881033 h 3143046"/>
                <a:gd name="connsiteX0" fmla="*/ 12042 w 2225155"/>
                <a:gd name="connsiteY0" fmla="*/ 2881033 h 3013580"/>
                <a:gd name="connsiteX1" fmla="*/ 608389 w 2225155"/>
                <a:gd name="connsiteY1" fmla="*/ 31816 h 3013580"/>
                <a:gd name="connsiteX2" fmla="*/ 740911 w 2225155"/>
                <a:gd name="connsiteY2" fmla="*/ 31816 h 3013580"/>
                <a:gd name="connsiteX3" fmla="*/ 1774581 w 2225155"/>
                <a:gd name="connsiteY3" fmla="*/ 230599 h 3013580"/>
                <a:gd name="connsiteX4" fmla="*/ 1774581 w 2225155"/>
                <a:gd name="connsiteY4" fmla="*/ 548651 h 3013580"/>
                <a:gd name="connsiteX5" fmla="*/ 2026372 w 2225155"/>
                <a:gd name="connsiteY5" fmla="*/ 535399 h 3013580"/>
                <a:gd name="connsiteX6" fmla="*/ 2225155 w 2225155"/>
                <a:gd name="connsiteY6" fmla="*/ 893207 h 3013580"/>
                <a:gd name="connsiteX7" fmla="*/ 2119137 w 2225155"/>
                <a:gd name="connsiteY7" fmla="*/ 1251016 h 3013580"/>
                <a:gd name="connsiteX8" fmla="*/ 1880598 w 2225155"/>
                <a:gd name="connsiteY8" fmla="*/ 1264268 h 3013580"/>
                <a:gd name="connsiteX9" fmla="*/ 2105885 w 2225155"/>
                <a:gd name="connsiteY9" fmla="*/ 2483468 h 3013580"/>
                <a:gd name="connsiteX10" fmla="*/ 2079381 w 2225155"/>
                <a:gd name="connsiteY10" fmla="*/ 2708755 h 3013580"/>
                <a:gd name="connsiteX11" fmla="*/ 78302 w 2225155"/>
                <a:gd name="connsiteY11" fmla="*/ 3013555 h 3013580"/>
                <a:gd name="connsiteX12" fmla="*/ 12042 w 2225155"/>
                <a:gd name="connsiteY12" fmla="*/ 2881033 h 3013580"/>
                <a:gd name="connsiteX0" fmla="*/ 8116 w 2221229"/>
                <a:gd name="connsiteY0" fmla="*/ 2881033 h 3026831"/>
                <a:gd name="connsiteX1" fmla="*/ 604463 w 2221229"/>
                <a:gd name="connsiteY1" fmla="*/ 31816 h 3026831"/>
                <a:gd name="connsiteX2" fmla="*/ 736985 w 2221229"/>
                <a:gd name="connsiteY2" fmla="*/ 31816 h 3026831"/>
                <a:gd name="connsiteX3" fmla="*/ 1770655 w 2221229"/>
                <a:gd name="connsiteY3" fmla="*/ 230599 h 3026831"/>
                <a:gd name="connsiteX4" fmla="*/ 1770655 w 2221229"/>
                <a:gd name="connsiteY4" fmla="*/ 548651 h 3026831"/>
                <a:gd name="connsiteX5" fmla="*/ 2022446 w 2221229"/>
                <a:gd name="connsiteY5" fmla="*/ 535399 h 3026831"/>
                <a:gd name="connsiteX6" fmla="*/ 2221229 w 2221229"/>
                <a:gd name="connsiteY6" fmla="*/ 893207 h 3026831"/>
                <a:gd name="connsiteX7" fmla="*/ 2115211 w 2221229"/>
                <a:gd name="connsiteY7" fmla="*/ 1251016 h 3026831"/>
                <a:gd name="connsiteX8" fmla="*/ 1876672 w 2221229"/>
                <a:gd name="connsiteY8" fmla="*/ 1264268 h 3026831"/>
                <a:gd name="connsiteX9" fmla="*/ 2101959 w 2221229"/>
                <a:gd name="connsiteY9" fmla="*/ 2483468 h 3026831"/>
                <a:gd name="connsiteX10" fmla="*/ 2075455 w 2221229"/>
                <a:gd name="connsiteY10" fmla="*/ 2708755 h 3026831"/>
                <a:gd name="connsiteX11" fmla="*/ 114133 w 2221229"/>
                <a:gd name="connsiteY11" fmla="*/ 3026808 h 3026831"/>
                <a:gd name="connsiteX12" fmla="*/ 8116 w 2221229"/>
                <a:gd name="connsiteY12" fmla="*/ 2881033 h 3026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21229" h="3026831">
                  <a:moveTo>
                    <a:pt x="8116" y="2881033"/>
                  </a:moveTo>
                  <a:cubicBezTo>
                    <a:pt x="-49309" y="1946755"/>
                    <a:pt x="589002" y="82616"/>
                    <a:pt x="604463" y="31816"/>
                  </a:cubicBezTo>
                  <a:cubicBezTo>
                    <a:pt x="619924" y="-18984"/>
                    <a:pt x="542620" y="-1315"/>
                    <a:pt x="736985" y="31816"/>
                  </a:cubicBezTo>
                  <a:lnTo>
                    <a:pt x="1770655" y="230599"/>
                  </a:lnTo>
                  <a:lnTo>
                    <a:pt x="1770655" y="548651"/>
                  </a:lnTo>
                  <a:lnTo>
                    <a:pt x="2022446" y="535399"/>
                  </a:lnTo>
                  <a:lnTo>
                    <a:pt x="2221229" y="893207"/>
                  </a:lnTo>
                  <a:lnTo>
                    <a:pt x="2115211" y="1251016"/>
                  </a:lnTo>
                  <a:lnTo>
                    <a:pt x="1876672" y="1264268"/>
                  </a:lnTo>
                  <a:lnTo>
                    <a:pt x="2101959" y="2483468"/>
                  </a:lnTo>
                  <a:lnTo>
                    <a:pt x="2075455" y="2708755"/>
                  </a:lnTo>
                  <a:cubicBezTo>
                    <a:pt x="1737525" y="2797103"/>
                    <a:pt x="167141" y="3024599"/>
                    <a:pt x="114133" y="3026808"/>
                  </a:cubicBezTo>
                  <a:cubicBezTo>
                    <a:pt x="61125" y="3029017"/>
                    <a:pt x="-27223" y="2874407"/>
                    <a:pt x="8116" y="2881033"/>
                  </a:cubicBezTo>
                  <a:close/>
                </a:path>
              </a:pathLst>
            </a:custGeom>
            <a:solidFill>
              <a:srgbClr val="00B0F0"/>
            </a:solidFill>
            <a:ln w="76200" cap="flat" cmpd="sng" algn="ctr">
              <a:solidFill>
                <a:sysClr val="window" lastClr="FFFFFF"/>
              </a:solidFill>
              <a:prstDash val="solid"/>
            </a:ln>
            <a:effectLst>
              <a:outerShdw sx="104000" sy="104000" algn="ctr" rotWithShape="0">
                <a:prstClr val="black">
                  <a:alpha val="1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 name="TextBox 27"/>
            <p:cNvSpPr txBox="1"/>
            <p:nvPr/>
          </p:nvSpPr>
          <p:spPr>
            <a:xfrm rot="933920">
              <a:off x="5903965" y="3825971"/>
              <a:ext cx="1243704" cy="104833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ysClr val="window" lastClr="FFFFFF"/>
                  </a:solidFill>
                  <a:effectLst/>
                  <a:uLnTx/>
                  <a:uFillTx/>
                  <a:latin typeface="Agency FB" pitchFamily="34" charset="0"/>
                  <a:ea typeface="微软雅黑" pitchFamily="34" charset="-122"/>
                  <a:cs typeface="Calibri" pitchFamily="34" charset="0"/>
                </a:rPr>
                <a:t>02</a:t>
              </a:r>
              <a:endParaRPr kumimoji="0" lang="en-US" altLang="zh-CN" sz="5400" b="1" i="0" u="none" strike="noStrike" kern="0" cap="none" spc="0" normalizeH="0" baseline="0" noProof="0" dirty="0" smtClean="0">
                <a:ln>
                  <a:noFill/>
                </a:ln>
                <a:solidFill>
                  <a:sysClr val="window" lastClr="FFFFFF"/>
                </a:solidFill>
                <a:effectLst/>
                <a:uLnTx/>
                <a:uFillTx/>
                <a:latin typeface="Agency FB" pitchFamily="34" charset="0"/>
                <a:ea typeface="微软雅黑" pitchFamily="34" charset="-122"/>
                <a:cs typeface="Calibri" pitchFamily="34" charset="0"/>
              </a:endParaRPr>
            </a:p>
          </p:txBody>
        </p:sp>
        <p:sp>
          <p:nvSpPr>
            <p:cNvPr id="48" name="TextBox 28"/>
            <p:cNvSpPr txBox="1"/>
            <p:nvPr/>
          </p:nvSpPr>
          <p:spPr>
            <a:xfrm rot="1186431">
              <a:off x="5223307" y="4242594"/>
              <a:ext cx="1135740" cy="542738"/>
            </a:xfrm>
            <a:prstGeom prst="rect">
              <a:avLst/>
            </a:prstGeom>
            <a:noFill/>
          </p:spPr>
          <p:txBody>
            <a:bodyPr wrap="square" rtlCol="0">
              <a:spAutoFit/>
            </a:bodyPr>
            <a:lstStyle/>
            <a:p>
              <a:pPr algn="ctr">
                <a:lnSpc>
                  <a:spcPct val="130000"/>
                </a:lnSpc>
              </a:pPr>
              <a:r>
                <a:rPr lang="en-US" altLang="zh-CN" sz="2800" b="1" dirty="0" smtClean="0">
                  <a:solidFill>
                    <a:srgbClr val="BEDEE8"/>
                  </a:solidFill>
                  <a:latin typeface="Arial Black" pitchFamily="34" charset="0"/>
                  <a:ea typeface="微软雅黑" pitchFamily="34" charset="-122"/>
                </a:rPr>
                <a:t>step </a:t>
              </a:r>
              <a:endParaRPr lang="zh-CN" altLang="en-US" sz="2800" b="1" dirty="0">
                <a:solidFill>
                  <a:srgbClr val="BEDEE8"/>
                </a:solidFill>
                <a:latin typeface="Arial Black" pitchFamily="34" charset="0"/>
                <a:ea typeface="微软雅黑" pitchFamily="34" charset="-122"/>
              </a:endParaRPr>
            </a:p>
          </p:txBody>
        </p:sp>
        <p:sp>
          <p:nvSpPr>
            <p:cNvPr id="51" name="TextBox 32"/>
            <p:cNvSpPr txBox="1"/>
            <p:nvPr/>
          </p:nvSpPr>
          <p:spPr>
            <a:xfrm>
              <a:off x="4706285" y="2466026"/>
              <a:ext cx="1868090" cy="1569660"/>
            </a:xfrm>
            <a:prstGeom prst="rect">
              <a:avLst/>
            </a:prstGeom>
            <a:noFill/>
          </p:spPr>
          <p:txBody>
            <a:bodyPr wrap="square" rtlCol="0">
              <a:spAutoFit/>
            </a:bodyPr>
            <a:lstStyle/>
            <a:p>
              <a:pPr>
                <a:defRPr/>
              </a:pPr>
              <a:r>
                <a:rPr lang="zh-CN" altLang="en-US" sz="1600" kern="0" dirty="0">
                  <a:latin typeface="微软雅黑" panose="020B0503020204020204" pitchFamily="34" charset="-122"/>
                  <a:ea typeface="微软雅黑" panose="020B0503020204020204" pitchFamily="34" charset="-122"/>
                  <a:cs typeface="Arial" pitchFamily="34" charset="0"/>
                </a:rPr>
                <a:t>请在此处输入您想要的文字请在此处输入您想要的文字</a:t>
              </a:r>
              <a:endParaRPr lang="en-US" altLang="zh-CN" sz="1600" kern="0" dirty="0">
                <a:latin typeface="微软雅黑" panose="020B0503020204020204" pitchFamily="34" charset="-122"/>
                <a:ea typeface="微软雅黑" panose="020B0503020204020204" pitchFamily="34" charset="-122"/>
                <a:cs typeface="Arial" pitchFamily="34" charset="0"/>
              </a:endParaRPr>
            </a:p>
            <a:p>
              <a:pPr>
                <a:defRPr/>
              </a:pPr>
              <a:r>
                <a:rPr lang="zh-CN" altLang="en-US" sz="1600" kern="0" dirty="0">
                  <a:latin typeface="微软雅黑" panose="020B0503020204020204" pitchFamily="34" charset="-122"/>
                  <a:ea typeface="微软雅黑" panose="020B0503020204020204" pitchFamily="34" charset="-122"/>
                  <a:cs typeface="Arial" pitchFamily="34" charset="0"/>
                </a:rPr>
                <a:t>请在此处输入您想要的文字</a:t>
              </a:r>
              <a:endParaRPr lang="en-US" altLang="zh-CN" sz="1600" kern="0" dirty="0">
                <a:latin typeface="微软雅黑" panose="020B0503020204020204" pitchFamily="34" charset="-122"/>
                <a:ea typeface="微软雅黑" panose="020B0503020204020204" pitchFamily="34" charset="-122"/>
                <a:cs typeface="Arial" pitchFamily="34" charset="0"/>
              </a:endParaRPr>
            </a:p>
            <a:p>
              <a:pPr lvl="0">
                <a:defRPr/>
              </a:pPr>
              <a:endParaRPr lang="en-US" altLang="zh-CN" sz="1600" kern="0" dirty="0">
                <a:latin typeface="微软雅黑" panose="020B0503020204020204" pitchFamily="34" charset="-122"/>
                <a:ea typeface="微软雅黑" panose="020B0503020204020204" pitchFamily="34" charset="-122"/>
                <a:cs typeface="Arial" pitchFamily="34" charset="0"/>
              </a:endParaRPr>
            </a:p>
          </p:txBody>
        </p:sp>
      </p:grpSp>
      <p:grpSp>
        <p:nvGrpSpPr>
          <p:cNvPr id="60" name="组合 59"/>
          <p:cNvGrpSpPr/>
          <p:nvPr/>
        </p:nvGrpSpPr>
        <p:grpSpPr>
          <a:xfrm>
            <a:off x="6574375" y="2051751"/>
            <a:ext cx="2646022" cy="3158031"/>
            <a:chOff x="6574375" y="2051751"/>
            <a:chExt cx="2646022" cy="3158031"/>
          </a:xfrm>
        </p:grpSpPr>
        <p:sp>
          <p:nvSpPr>
            <p:cNvPr id="41" name="任意多边形 40"/>
            <p:cNvSpPr/>
            <p:nvPr/>
          </p:nvSpPr>
          <p:spPr>
            <a:xfrm>
              <a:off x="6574375" y="2051751"/>
              <a:ext cx="2317509" cy="3158031"/>
            </a:xfrm>
            <a:custGeom>
              <a:avLst/>
              <a:gdLst>
                <a:gd name="connsiteX0" fmla="*/ 0 w 2213113"/>
                <a:gd name="connsiteY0" fmla="*/ 2849217 h 2981739"/>
                <a:gd name="connsiteX1" fmla="*/ 596347 w 2213113"/>
                <a:gd name="connsiteY1" fmla="*/ 0 h 2981739"/>
                <a:gd name="connsiteX2" fmla="*/ 728869 w 2213113"/>
                <a:gd name="connsiteY2" fmla="*/ 0 h 2981739"/>
                <a:gd name="connsiteX3" fmla="*/ 1762539 w 2213113"/>
                <a:gd name="connsiteY3" fmla="*/ 198783 h 2981739"/>
                <a:gd name="connsiteX4" fmla="*/ 1762539 w 2213113"/>
                <a:gd name="connsiteY4" fmla="*/ 516835 h 2981739"/>
                <a:gd name="connsiteX5" fmla="*/ 2014330 w 2213113"/>
                <a:gd name="connsiteY5" fmla="*/ 503583 h 2981739"/>
                <a:gd name="connsiteX6" fmla="*/ 2213113 w 2213113"/>
                <a:gd name="connsiteY6" fmla="*/ 861391 h 2981739"/>
                <a:gd name="connsiteX7" fmla="*/ 2107095 w 2213113"/>
                <a:gd name="connsiteY7" fmla="*/ 1219200 h 2981739"/>
                <a:gd name="connsiteX8" fmla="*/ 1868556 w 2213113"/>
                <a:gd name="connsiteY8" fmla="*/ 1232452 h 2981739"/>
                <a:gd name="connsiteX9" fmla="*/ 2093843 w 2213113"/>
                <a:gd name="connsiteY9" fmla="*/ 2451652 h 2981739"/>
                <a:gd name="connsiteX10" fmla="*/ 2067339 w 2213113"/>
                <a:gd name="connsiteY10" fmla="*/ 2676939 h 2981739"/>
                <a:gd name="connsiteX11" fmla="*/ 66260 w 2213113"/>
                <a:gd name="connsiteY11" fmla="*/ 2981739 h 2981739"/>
                <a:gd name="connsiteX12" fmla="*/ 0 w 2213113"/>
                <a:gd name="connsiteY12" fmla="*/ 2849217 h 2981739"/>
                <a:gd name="connsiteX0" fmla="*/ 0 w 2213113"/>
                <a:gd name="connsiteY0" fmla="*/ 3067827 h 3200349"/>
                <a:gd name="connsiteX1" fmla="*/ 596347 w 2213113"/>
                <a:gd name="connsiteY1" fmla="*/ 218610 h 3200349"/>
                <a:gd name="connsiteX2" fmla="*/ 728869 w 2213113"/>
                <a:gd name="connsiteY2" fmla="*/ 218610 h 3200349"/>
                <a:gd name="connsiteX3" fmla="*/ 1762539 w 2213113"/>
                <a:gd name="connsiteY3" fmla="*/ 417393 h 3200349"/>
                <a:gd name="connsiteX4" fmla="*/ 1762539 w 2213113"/>
                <a:gd name="connsiteY4" fmla="*/ 735445 h 3200349"/>
                <a:gd name="connsiteX5" fmla="*/ 2014330 w 2213113"/>
                <a:gd name="connsiteY5" fmla="*/ 722193 h 3200349"/>
                <a:gd name="connsiteX6" fmla="*/ 2213113 w 2213113"/>
                <a:gd name="connsiteY6" fmla="*/ 1080001 h 3200349"/>
                <a:gd name="connsiteX7" fmla="*/ 2107095 w 2213113"/>
                <a:gd name="connsiteY7" fmla="*/ 1437810 h 3200349"/>
                <a:gd name="connsiteX8" fmla="*/ 1868556 w 2213113"/>
                <a:gd name="connsiteY8" fmla="*/ 1451062 h 3200349"/>
                <a:gd name="connsiteX9" fmla="*/ 2093843 w 2213113"/>
                <a:gd name="connsiteY9" fmla="*/ 2670262 h 3200349"/>
                <a:gd name="connsiteX10" fmla="*/ 2067339 w 2213113"/>
                <a:gd name="connsiteY10" fmla="*/ 2895549 h 3200349"/>
                <a:gd name="connsiteX11" fmla="*/ 66260 w 2213113"/>
                <a:gd name="connsiteY11" fmla="*/ 3200349 h 3200349"/>
                <a:gd name="connsiteX12" fmla="*/ 0 w 2213113"/>
                <a:gd name="connsiteY12" fmla="*/ 3067827 h 3200349"/>
                <a:gd name="connsiteX0" fmla="*/ 0 w 2213113"/>
                <a:gd name="connsiteY0" fmla="*/ 2881033 h 3013555"/>
                <a:gd name="connsiteX1" fmla="*/ 596347 w 2213113"/>
                <a:gd name="connsiteY1" fmla="*/ 31816 h 3013555"/>
                <a:gd name="connsiteX2" fmla="*/ 728869 w 2213113"/>
                <a:gd name="connsiteY2" fmla="*/ 31816 h 3013555"/>
                <a:gd name="connsiteX3" fmla="*/ 1762539 w 2213113"/>
                <a:gd name="connsiteY3" fmla="*/ 230599 h 3013555"/>
                <a:gd name="connsiteX4" fmla="*/ 1762539 w 2213113"/>
                <a:gd name="connsiteY4" fmla="*/ 548651 h 3013555"/>
                <a:gd name="connsiteX5" fmla="*/ 2014330 w 2213113"/>
                <a:gd name="connsiteY5" fmla="*/ 535399 h 3013555"/>
                <a:gd name="connsiteX6" fmla="*/ 2213113 w 2213113"/>
                <a:gd name="connsiteY6" fmla="*/ 893207 h 3013555"/>
                <a:gd name="connsiteX7" fmla="*/ 2107095 w 2213113"/>
                <a:gd name="connsiteY7" fmla="*/ 1251016 h 3013555"/>
                <a:gd name="connsiteX8" fmla="*/ 1868556 w 2213113"/>
                <a:gd name="connsiteY8" fmla="*/ 1264268 h 3013555"/>
                <a:gd name="connsiteX9" fmla="*/ 2093843 w 2213113"/>
                <a:gd name="connsiteY9" fmla="*/ 2483468 h 3013555"/>
                <a:gd name="connsiteX10" fmla="*/ 2067339 w 2213113"/>
                <a:gd name="connsiteY10" fmla="*/ 2708755 h 3013555"/>
                <a:gd name="connsiteX11" fmla="*/ 66260 w 2213113"/>
                <a:gd name="connsiteY11" fmla="*/ 3013555 h 3013555"/>
                <a:gd name="connsiteX12" fmla="*/ 0 w 2213113"/>
                <a:gd name="connsiteY12" fmla="*/ 2881033 h 3013555"/>
                <a:gd name="connsiteX0" fmla="*/ 0 w 2213113"/>
                <a:gd name="connsiteY0" fmla="*/ 3273875 h 3406397"/>
                <a:gd name="connsiteX1" fmla="*/ 596347 w 2213113"/>
                <a:gd name="connsiteY1" fmla="*/ 424658 h 3406397"/>
                <a:gd name="connsiteX2" fmla="*/ 728869 w 2213113"/>
                <a:gd name="connsiteY2" fmla="*/ 424658 h 3406397"/>
                <a:gd name="connsiteX3" fmla="*/ 1762539 w 2213113"/>
                <a:gd name="connsiteY3" fmla="*/ 623441 h 3406397"/>
                <a:gd name="connsiteX4" fmla="*/ 1762539 w 2213113"/>
                <a:gd name="connsiteY4" fmla="*/ 941493 h 3406397"/>
                <a:gd name="connsiteX5" fmla="*/ 2014330 w 2213113"/>
                <a:gd name="connsiteY5" fmla="*/ 928241 h 3406397"/>
                <a:gd name="connsiteX6" fmla="*/ 2213113 w 2213113"/>
                <a:gd name="connsiteY6" fmla="*/ 1286049 h 3406397"/>
                <a:gd name="connsiteX7" fmla="*/ 2107095 w 2213113"/>
                <a:gd name="connsiteY7" fmla="*/ 1643858 h 3406397"/>
                <a:gd name="connsiteX8" fmla="*/ 1868556 w 2213113"/>
                <a:gd name="connsiteY8" fmla="*/ 1657110 h 3406397"/>
                <a:gd name="connsiteX9" fmla="*/ 2093843 w 2213113"/>
                <a:gd name="connsiteY9" fmla="*/ 2876310 h 3406397"/>
                <a:gd name="connsiteX10" fmla="*/ 2067339 w 2213113"/>
                <a:gd name="connsiteY10" fmla="*/ 3101597 h 3406397"/>
                <a:gd name="connsiteX11" fmla="*/ 66260 w 2213113"/>
                <a:gd name="connsiteY11" fmla="*/ 3406397 h 3406397"/>
                <a:gd name="connsiteX12" fmla="*/ 0 w 2213113"/>
                <a:gd name="connsiteY12" fmla="*/ 3273875 h 3406397"/>
                <a:gd name="connsiteX0" fmla="*/ 0 w 2213113"/>
                <a:gd name="connsiteY0" fmla="*/ 2881033 h 3013555"/>
                <a:gd name="connsiteX1" fmla="*/ 596347 w 2213113"/>
                <a:gd name="connsiteY1" fmla="*/ 31816 h 3013555"/>
                <a:gd name="connsiteX2" fmla="*/ 728869 w 2213113"/>
                <a:gd name="connsiteY2" fmla="*/ 31816 h 3013555"/>
                <a:gd name="connsiteX3" fmla="*/ 1762539 w 2213113"/>
                <a:gd name="connsiteY3" fmla="*/ 230599 h 3013555"/>
                <a:gd name="connsiteX4" fmla="*/ 1762539 w 2213113"/>
                <a:gd name="connsiteY4" fmla="*/ 548651 h 3013555"/>
                <a:gd name="connsiteX5" fmla="*/ 2014330 w 2213113"/>
                <a:gd name="connsiteY5" fmla="*/ 535399 h 3013555"/>
                <a:gd name="connsiteX6" fmla="*/ 2213113 w 2213113"/>
                <a:gd name="connsiteY6" fmla="*/ 893207 h 3013555"/>
                <a:gd name="connsiteX7" fmla="*/ 2107095 w 2213113"/>
                <a:gd name="connsiteY7" fmla="*/ 1251016 h 3013555"/>
                <a:gd name="connsiteX8" fmla="*/ 1868556 w 2213113"/>
                <a:gd name="connsiteY8" fmla="*/ 1264268 h 3013555"/>
                <a:gd name="connsiteX9" fmla="*/ 2093843 w 2213113"/>
                <a:gd name="connsiteY9" fmla="*/ 2483468 h 3013555"/>
                <a:gd name="connsiteX10" fmla="*/ 2067339 w 2213113"/>
                <a:gd name="connsiteY10" fmla="*/ 2708755 h 3013555"/>
                <a:gd name="connsiteX11" fmla="*/ 66260 w 2213113"/>
                <a:gd name="connsiteY11" fmla="*/ 3013555 h 3013555"/>
                <a:gd name="connsiteX12" fmla="*/ 0 w 2213113"/>
                <a:gd name="connsiteY12" fmla="*/ 2881033 h 3013555"/>
                <a:gd name="connsiteX0" fmla="*/ 3653 w 2216766"/>
                <a:gd name="connsiteY0" fmla="*/ 2881033 h 3013555"/>
                <a:gd name="connsiteX1" fmla="*/ 600000 w 2216766"/>
                <a:gd name="connsiteY1" fmla="*/ 31816 h 3013555"/>
                <a:gd name="connsiteX2" fmla="*/ 732522 w 2216766"/>
                <a:gd name="connsiteY2" fmla="*/ 31816 h 3013555"/>
                <a:gd name="connsiteX3" fmla="*/ 1766192 w 2216766"/>
                <a:gd name="connsiteY3" fmla="*/ 230599 h 3013555"/>
                <a:gd name="connsiteX4" fmla="*/ 1766192 w 2216766"/>
                <a:gd name="connsiteY4" fmla="*/ 548651 h 3013555"/>
                <a:gd name="connsiteX5" fmla="*/ 2017983 w 2216766"/>
                <a:gd name="connsiteY5" fmla="*/ 535399 h 3013555"/>
                <a:gd name="connsiteX6" fmla="*/ 2216766 w 2216766"/>
                <a:gd name="connsiteY6" fmla="*/ 893207 h 3013555"/>
                <a:gd name="connsiteX7" fmla="*/ 2110748 w 2216766"/>
                <a:gd name="connsiteY7" fmla="*/ 1251016 h 3013555"/>
                <a:gd name="connsiteX8" fmla="*/ 1872209 w 2216766"/>
                <a:gd name="connsiteY8" fmla="*/ 1264268 h 3013555"/>
                <a:gd name="connsiteX9" fmla="*/ 2097496 w 2216766"/>
                <a:gd name="connsiteY9" fmla="*/ 2483468 h 3013555"/>
                <a:gd name="connsiteX10" fmla="*/ 2070992 w 2216766"/>
                <a:gd name="connsiteY10" fmla="*/ 2708755 h 3013555"/>
                <a:gd name="connsiteX11" fmla="*/ 69913 w 2216766"/>
                <a:gd name="connsiteY11" fmla="*/ 3013555 h 3013555"/>
                <a:gd name="connsiteX12" fmla="*/ 3653 w 2216766"/>
                <a:gd name="connsiteY12" fmla="*/ 2881033 h 3013555"/>
                <a:gd name="connsiteX0" fmla="*/ 132320 w 2345433"/>
                <a:gd name="connsiteY0" fmla="*/ 2881033 h 3150986"/>
                <a:gd name="connsiteX1" fmla="*/ 728667 w 2345433"/>
                <a:gd name="connsiteY1" fmla="*/ 31816 h 3150986"/>
                <a:gd name="connsiteX2" fmla="*/ 861189 w 2345433"/>
                <a:gd name="connsiteY2" fmla="*/ 31816 h 3150986"/>
                <a:gd name="connsiteX3" fmla="*/ 1894859 w 2345433"/>
                <a:gd name="connsiteY3" fmla="*/ 230599 h 3150986"/>
                <a:gd name="connsiteX4" fmla="*/ 1894859 w 2345433"/>
                <a:gd name="connsiteY4" fmla="*/ 548651 h 3150986"/>
                <a:gd name="connsiteX5" fmla="*/ 2146650 w 2345433"/>
                <a:gd name="connsiteY5" fmla="*/ 535399 h 3150986"/>
                <a:gd name="connsiteX6" fmla="*/ 2345433 w 2345433"/>
                <a:gd name="connsiteY6" fmla="*/ 893207 h 3150986"/>
                <a:gd name="connsiteX7" fmla="*/ 2239415 w 2345433"/>
                <a:gd name="connsiteY7" fmla="*/ 1251016 h 3150986"/>
                <a:gd name="connsiteX8" fmla="*/ 2000876 w 2345433"/>
                <a:gd name="connsiteY8" fmla="*/ 1264268 h 3150986"/>
                <a:gd name="connsiteX9" fmla="*/ 2226163 w 2345433"/>
                <a:gd name="connsiteY9" fmla="*/ 2483468 h 3150986"/>
                <a:gd name="connsiteX10" fmla="*/ 2199659 w 2345433"/>
                <a:gd name="connsiteY10" fmla="*/ 2708755 h 3150986"/>
                <a:gd name="connsiteX11" fmla="*/ 198580 w 2345433"/>
                <a:gd name="connsiteY11" fmla="*/ 3013555 h 3150986"/>
                <a:gd name="connsiteX12" fmla="*/ 132320 w 2345433"/>
                <a:gd name="connsiteY12" fmla="*/ 2881033 h 3150986"/>
                <a:gd name="connsiteX0" fmla="*/ 34776 w 2247889"/>
                <a:gd name="connsiteY0" fmla="*/ 2881033 h 3143046"/>
                <a:gd name="connsiteX1" fmla="*/ 631123 w 2247889"/>
                <a:gd name="connsiteY1" fmla="*/ 31816 h 3143046"/>
                <a:gd name="connsiteX2" fmla="*/ 763645 w 2247889"/>
                <a:gd name="connsiteY2" fmla="*/ 31816 h 3143046"/>
                <a:gd name="connsiteX3" fmla="*/ 1797315 w 2247889"/>
                <a:gd name="connsiteY3" fmla="*/ 230599 h 3143046"/>
                <a:gd name="connsiteX4" fmla="*/ 1797315 w 2247889"/>
                <a:gd name="connsiteY4" fmla="*/ 548651 h 3143046"/>
                <a:gd name="connsiteX5" fmla="*/ 2049106 w 2247889"/>
                <a:gd name="connsiteY5" fmla="*/ 535399 h 3143046"/>
                <a:gd name="connsiteX6" fmla="*/ 2247889 w 2247889"/>
                <a:gd name="connsiteY6" fmla="*/ 893207 h 3143046"/>
                <a:gd name="connsiteX7" fmla="*/ 2141871 w 2247889"/>
                <a:gd name="connsiteY7" fmla="*/ 1251016 h 3143046"/>
                <a:gd name="connsiteX8" fmla="*/ 1903332 w 2247889"/>
                <a:gd name="connsiteY8" fmla="*/ 1264268 h 3143046"/>
                <a:gd name="connsiteX9" fmla="*/ 2128619 w 2247889"/>
                <a:gd name="connsiteY9" fmla="*/ 2483468 h 3143046"/>
                <a:gd name="connsiteX10" fmla="*/ 2102115 w 2247889"/>
                <a:gd name="connsiteY10" fmla="*/ 2708755 h 3143046"/>
                <a:gd name="connsiteX11" fmla="*/ 101036 w 2247889"/>
                <a:gd name="connsiteY11" fmla="*/ 3013555 h 3143046"/>
                <a:gd name="connsiteX12" fmla="*/ 34776 w 2247889"/>
                <a:gd name="connsiteY12" fmla="*/ 2881033 h 3143046"/>
                <a:gd name="connsiteX0" fmla="*/ 12042 w 2225155"/>
                <a:gd name="connsiteY0" fmla="*/ 2881033 h 3013580"/>
                <a:gd name="connsiteX1" fmla="*/ 608389 w 2225155"/>
                <a:gd name="connsiteY1" fmla="*/ 31816 h 3013580"/>
                <a:gd name="connsiteX2" fmla="*/ 740911 w 2225155"/>
                <a:gd name="connsiteY2" fmla="*/ 31816 h 3013580"/>
                <a:gd name="connsiteX3" fmla="*/ 1774581 w 2225155"/>
                <a:gd name="connsiteY3" fmla="*/ 230599 h 3013580"/>
                <a:gd name="connsiteX4" fmla="*/ 1774581 w 2225155"/>
                <a:gd name="connsiteY4" fmla="*/ 548651 h 3013580"/>
                <a:gd name="connsiteX5" fmla="*/ 2026372 w 2225155"/>
                <a:gd name="connsiteY5" fmla="*/ 535399 h 3013580"/>
                <a:gd name="connsiteX6" fmla="*/ 2225155 w 2225155"/>
                <a:gd name="connsiteY6" fmla="*/ 893207 h 3013580"/>
                <a:gd name="connsiteX7" fmla="*/ 2119137 w 2225155"/>
                <a:gd name="connsiteY7" fmla="*/ 1251016 h 3013580"/>
                <a:gd name="connsiteX8" fmla="*/ 1880598 w 2225155"/>
                <a:gd name="connsiteY8" fmla="*/ 1264268 h 3013580"/>
                <a:gd name="connsiteX9" fmla="*/ 2105885 w 2225155"/>
                <a:gd name="connsiteY9" fmla="*/ 2483468 h 3013580"/>
                <a:gd name="connsiteX10" fmla="*/ 2079381 w 2225155"/>
                <a:gd name="connsiteY10" fmla="*/ 2708755 h 3013580"/>
                <a:gd name="connsiteX11" fmla="*/ 78302 w 2225155"/>
                <a:gd name="connsiteY11" fmla="*/ 3013555 h 3013580"/>
                <a:gd name="connsiteX12" fmla="*/ 12042 w 2225155"/>
                <a:gd name="connsiteY12" fmla="*/ 2881033 h 3013580"/>
                <a:gd name="connsiteX0" fmla="*/ 8116 w 2221229"/>
                <a:gd name="connsiteY0" fmla="*/ 2881033 h 3026831"/>
                <a:gd name="connsiteX1" fmla="*/ 604463 w 2221229"/>
                <a:gd name="connsiteY1" fmla="*/ 31816 h 3026831"/>
                <a:gd name="connsiteX2" fmla="*/ 736985 w 2221229"/>
                <a:gd name="connsiteY2" fmla="*/ 31816 h 3026831"/>
                <a:gd name="connsiteX3" fmla="*/ 1770655 w 2221229"/>
                <a:gd name="connsiteY3" fmla="*/ 230599 h 3026831"/>
                <a:gd name="connsiteX4" fmla="*/ 1770655 w 2221229"/>
                <a:gd name="connsiteY4" fmla="*/ 548651 h 3026831"/>
                <a:gd name="connsiteX5" fmla="*/ 2022446 w 2221229"/>
                <a:gd name="connsiteY5" fmla="*/ 535399 h 3026831"/>
                <a:gd name="connsiteX6" fmla="*/ 2221229 w 2221229"/>
                <a:gd name="connsiteY6" fmla="*/ 893207 h 3026831"/>
                <a:gd name="connsiteX7" fmla="*/ 2115211 w 2221229"/>
                <a:gd name="connsiteY7" fmla="*/ 1251016 h 3026831"/>
                <a:gd name="connsiteX8" fmla="*/ 1876672 w 2221229"/>
                <a:gd name="connsiteY8" fmla="*/ 1264268 h 3026831"/>
                <a:gd name="connsiteX9" fmla="*/ 2101959 w 2221229"/>
                <a:gd name="connsiteY9" fmla="*/ 2483468 h 3026831"/>
                <a:gd name="connsiteX10" fmla="*/ 2075455 w 2221229"/>
                <a:gd name="connsiteY10" fmla="*/ 2708755 h 3026831"/>
                <a:gd name="connsiteX11" fmla="*/ 114133 w 2221229"/>
                <a:gd name="connsiteY11" fmla="*/ 3026808 h 3026831"/>
                <a:gd name="connsiteX12" fmla="*/ 8116 w 2221229"/>
                <a:gd name="connsiteY12" fmla="*/ 2881033 h 3026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21229" h="3026831">
                  <a:moveTo>
                    <a:pt x="8116" y="2881033"/>
                  </a:moveTo>
                  <a:cubicBezTo>
                    <a:pt x="-49309" y="1946755"/>
                    <a:pt x="589002" y="82616"/>
                    <a:pt x="604463" y="31816"/>
                  </a:cubicBezTo>
                  <a:cubicBezTo>
                    <a:pt x="619924" y="-18984"/>
                    <a:pt x="542620" y="-1315"/>
                    <a:pt x="736985" y="31816"/>
                  </a:cubicBezTo>
                  <a:lnTo>
                    <a:pt x="1770655" y="230599"/>
                  </a:lnTo>
                  <a:lnTo>
                    <a:pt x="1770655" y="548651"/>
                  </a:lnTo>
                  <a:lnTo>
                    <a:pt x="2022446" y="535399"/>
                  </a:lnTo>
                  <a:lnTo>
                    <a:pt x="2221229" y="893207"/>
                  </a:lnTo>
                  <a:lnTo>
                    <a:pt x="2115211" y="1251016"/>
                  </a:lnTo>
                  <a:lnTo>
                    <a:pt x="1876672" y="1264268"/>
                  </a:lnTo>
                  <a:lnTo>
                    <a:pt x="2101959" y="2483468"/>
                  </a:lnTo>
                  <a:lnTo>
                    <a:pt x="2075455" y="2708755"/>
                  </a:lnTo>
                  <a:cubicBezTo>
                    <a:pt x="1737525" y="2797103"/>
                    <a:pt x="167141" y="3024599"/>
                    <a:pt x="114133" y="3026808"/>
                  </a:cubicBezTo>
                  <a:cubicBezTo>
                    <a:pt x="61125" y="3029017"/>
                    <a:pt x="-27223" y="2874407"/>
                    <a:pt x="8116" y="2881033"/>
                  </a:cubicBezTo>
                  <a:close/>
                </a:path>
              </a:pathLst>
            </a:custGeom>
            <a:solidFill>
              <a:srgbClr val="FFC000"/>
            </a:solidFill>
            <a:ln w="76200" cap="flat" cmpd="sng" algn="ctr">
              <a:solidFill>
                <a:sysClr val="window" lastClr="FFFFFF"/>
              </a:solidFill>
              <a:prstDash val="solid"/>
            </a:ln>
            <a:effectLst>
              <a:outerShdw sx="104000" sy="104000" algn="ctr" rotWithShape="0">
                <a:prstClr val="black">
                  <a:alpha val="1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2" name="TextBox 22"/>
            <p:cNvSpPr txBox="1"/>
            <p:nvPr/>
          </p:nvSpPr>
          <p:spPr>
            <a:xfrm>
              <a:off x="7118406" y="2264693"/>
              <a:ext cx="1135740" cy="542738"/>
            </a:xfrm>
            <a:prstGeom prst="rect">
              <a:avLst/>
            </a:prstGeom>
            <a:noFill/>
          </p:spPr>
          <p:txBody>
            <a:bodyPr wrap="square" rtlCol="0">
              <a:spAutoFit/>
            </a:bodyPr>
            <a:lstStyle/>
            <a:p>
              <a:pPr algn="ctr">
                <a:lnSpc>
                  <a:spcPct val="130000"/>
                </a:lnSpc>
              </a:pPr>
              <a:r>
                <a:rPr lang="en-US" altLang="zh-CN" sz="2800" b="1" dirty="0" smtClean="0">
                  <a:solidFill>
                    <a:srgbClr val="C9EDE4"/>
                  </a:solidFill>
                  <a:latin typeface="Arial Black" pitchFamily="34" charset="0"/>
                  <a:ea typeface="微软雅黑" pitchFamily="34" charset="-122"/>
                </a:rPr>
                <a:t>step </a:t>
              </a:r>
              <a:endParaRPr lang="zh-CN" altLang="en-US" sz="2800" b="1" dirty="0">
                <a:solidFill>
                  <a:srgbClr val="C9EDE4"/>
                </a:solidFill>
                <a:latin typeface="Arial Black" pitchFamily="34" charset="0"/>
                <a:ea typeface="微软雅黑" pitchFamily="34" charset="-122"/>
              </a:endParaRPr>
            </a:p>
          </p:txBody>
        </p:sp>
        <p:sp>
          <p:nvSpPr>
            <p:cNvPr id="49" name="TextBox 29"/>
            <p:cNvSpPr txBox="1"/>
            <p:nvPr/>
          </p:nvSpPr>
          <p:spPr>
            <a:xfrm rot="21115816">
              <a:off x="7976693" y="2407511"/>
              <a:ext cx="1243704" cy="104833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ysClr val="window" lastClr="FFFFFF"/>
                  </a:solidFill>
                  <a:effectLst/>
                  <a:uLnTx/>
                  <a:uFillTx/>
                  <a:latin typeface="Agency FB" pitchFamily="34" charset="0"/>
                  <a:ea typeface="微软雅黑" pitchFamily="34" charset="-122"/>
                  <a:cs typeface="Calibri" pitchFamily="34" charset="0"/>
                </a:rPr>
                <a:t>03</a:t>
              </a:r>
              <a:endParaRPr kumimoji="0" lang="en-US" altLang="zh-CN" sz="5400" b="1" i="0" u="none" strike="noStrike" kern="0" cap="none" spc="0" normalizeH="0" baseline="0" noProof="0" dirty="0" smtClean="0">
                <a:ln>
                  <a:noFill/>
                </a:ln>
                <a:solidFill>
                  <a:sysClr val="window" lastClr="FFFFFF"/>
                </a:solidFill>
                <a:effectLst/>
                <a:uLnTx/>
                <a:uFillTx/>
                <a:latin typeface="Agency FB" pitchFamily="34" charset="0"/>
                <a:ea typeface="微软雅黑" pitchFamily="34" charset="-122"/>
                <a:cs typeface="Calibri" pitchFamily="34" charset="0"/>
              </a:endParaRPr>
            </a:p>
          </p:txBody>
        </p:sp>
        <p:sp>
          <p:nvSpPr>
            <p:cNvPr id="52" name="TextBox 33"/>
            <p:cNvSpPr txBox="1"/>
            <p:nvPr/>
          </p:nvSpPr>
          <p:spPr>
            <a:xfrm>
              <a:off x="6837086" y="3562486"/>
              <a:ext cx="1868090" cy="1569660"/>
            </a:xfrm>
            <a:prstGeom prst="rect">
              <a:avLst/>
            </a:prstGeom>
            <a:noFill/>
          </p:spPr>
          <p:txBody>
            <a:bodyPr wrap="square" rtlCol="0">
              <a:spAutoFit/>
            </a:bodyPr>
            <a:lstStyle/>
            <a:p>
              <a:pPr>
                <a:defRPr/>
              </a:pPr>
              <a:r>
                <a:rPr lang="zh-CN" altLang="en-US" sz="1600" kern="0" dirty="0">
                  <a:latin typeface="微软雅黑" panose="020B0503020204020204" pitchFamily="34" charset="-122"/>
                  <a:ea typeface="微软雅黑" panose="020B0503020204020204" pitchFamily="34" charset="-122"/>
                  <a:cs typeface="Arial" pitchFamily="34" charset="0"/>
                </a:rPr>
                <a:t>请在此处输入您想要的文字请在此处输入您想要的文字</a:t>
              </a:r>
              <a:endParaRPr lang="en-US" altLang="zh-CN" sz="1600" kern="0" dirty="0">
                <a:latin typeface="微软雅黑" panose="020B0503020204020204" pitchFamily="34" charset="-122"/>
                <a:ea typeface="微软雅黑" panose="020B0503020204020204" pitchFamily="34" charset="-122"/>
                <a:cs typeface="Arial" pitchFamily="34" charset="0"/>
              </a:endParaRPr>
            </a:p>
            <a:p>
              <a:pPr>
                <a:defRPr/>
              </a:pPr>
              <a:r>
                <a:rPr lang="zh-CN" altLang="en-US" sz="1600" kern="0" dirty="0">
                  <a:latin typeface="微软雅黑" panose="020B0503020204020204" pitchFamily="34" charset="-122"/>
                  <a:ea typeface="微软雅黑" panose="020B0503020204020204" pitchFamily="34" charset="-122"/>
                  <a:cs typeface="Arial" pitchFamily="34" charset="0"/>
                </a:rPr>
                <a:t>请在此处输入您想要的文字</a:t>
              </a:r>
              <a:endParaRPr lang="en-US" altLang="zh-CN" sz="1600" kern="0" dirty="0">
                <a:latin typeface="微软雅黑" panose="020B0503020204020204" pitchFamily="34" charset="-122"/>
                <a:ea typeface="微软雅黑" panose="020B0503020204020204" pitchFamily="34" charset="-122"/>
                <a:cs typeface="Arial" pitchFamily="34" charset="0"/>
              </a:endParaRPr>
            </a:p>
            <a:p>
              <a:pPr lvl="0">
                <a:defRPr/>
              </a:pPr>
              <a:endParaRPr lang="en-US" altLang="zh-CN" sz="1600" kern="0" dirty="0">
                <a:latin typeface="微软雅黑" panose="020B0503020204020204" pitchFamily="34" charset="-122"/>
                <a:ea typeface="微软雅黑" panose="020B0503020204020204" pitchFamily="34" charset="-122"/>
                <a:cs typeface="Arial" pitchFamily="34" charset="0"/>
              </a:endParaRPr>
            </a:p>
          </p:txBody>
        </p:sp>
      </p:grpSp>
      <p:grpSp>
        <p:nvGrpSpPr>
          <p:cNvPr id="61" name="组合 60"/>
          <p:cNvGrpSpPr/>
          <p:nvPr/>
        </p:nvGrpSpPr>
        <p:grpSpPr>
          <a:xfrm>
            <a:off x="8700939" y="1908375"/>
            <a:ext cx="2697677" cy="3158031"/>
            <a:chOff x="8700939" y="1908375"/>
            <a:chExt cx="2697677" cy="3158031"/>
          </a:xfrm>
        </p:grpSpPr>
        <p:sp>
          <p:nvSpPr>
            <p:cNvPr id="38" name="任意多边形 37"/>
            <p:cNvSpPr/>
            <p:nvPr/>
          </p:nvSpPr>
          <p:spPr>
            <a:xfrm flipV="1">
              <a:off x="8700939" y="1908375"/>
              <a:ext cx="2317509" cy="3158031"/>
            </a:xfrm>
            <a:custGeom>
              <a:avLst/>
              <a:gdLst>
                <a:gd name="connsiteX0" fmla="*/ 0 w 2213113"/>
                <a:gd name="connsiteY0" fmla="*/ 2849217 h 2981739"/>
                <a:gd name="connsiteX1" fmla="*/ 596347 w 2213113"/>
                <a:gd name="connsiteY1" fmla="*/ 0 h 2981739"/>
                <a:gd name="connsiteX2" fmla="*/ 728869 w 2213113"/>
                <a:gd name="connsiteY2" fmla="*/ 0 h 2981739"/>
                <a:gd name="connsiteX3" fmla="*/ 1762539 w 2213113"/>
                <a:gd name="connsiteY3" fmla="*/ 198783 h 2981739"/>
                <a:gd name="connsiteX4" fmla="*/ 1762539 w 2213113"/>
                <a:gd name="connsiteY4" fmla="*/ 516835 h 2981739"/>
                <a:gd name="connsiteX5" fmla="*/ 2014330 w 2213113"/>
                <a:gd name="connsiteY5" fmla="*/ 503583 h 2981739"/>
                <a:gd name="connsiteX6" fmla="*/ 2213113 w 2213113"/>
                <a:gd name="connsiteY6" fmla="*/ 861391 h 2981739"/>
                <a:gd name="connsiteX7" fmla="*/ 2107095 w 2213113"/>
                <a:gd name="connsiteY7" fmla="*/ 1219200 h 2981739"/>
                <a:gd name="connsiteX8" fmla="*/ 1868556 w 2213113"/>
                <a:gd name="connsiteY8" fmla="*/ 1232452 h 2981739"/>
                <a:gd name="connsiteX9" fmla="*/ 2093843 w 2213113"/>
                <a:gd name="connsiteY9" fmla="*/ 2451652 h 2981739"/>
                <a:gd name="connsiteX10" fmla="*/ 2067339 w 2213113"/>
                <a:gd name="connsiteY10" fmla="*/ 2676939 h 2981739"/>
                <a:gd name="connsiteX11" fmla="*/ 66260 w 2213113"/>
                <a:gd name="connsiteY11" fmla="*/ 2981739 h 2981739"/>
                <a:gd name="connsiteX12" fmla="*/ 0 w 2213113"/>
                <a:gd name="connsiteY12" fmla="*/ 2849217 h 2981739"/>
                <a:gd name="connsiteX0" fmla="*/ 0 w 2213113"/>
                <a:gd name="connsiteY0" fmla="*/ 3067827 h 3200349"/>
                <a:gd name="connsiteX1" fmla="*/ 596347 w 2213113"/>
                <a:gd name="connsiteY1" fmla="*/ 218610 h 3200349"/>
                <a:gd name="connsiteX2" fmla="*/ 728869 w 2213113"/>
                <a:gd name="connsiteY2" fmla="*/ 218610 h 3200349"/>
                <a:gd name="connsiteX3" fmla="*/ 1762539 w 2213113"/>
                <a:gd name="connsiteY3" fmla="*/ 417393 h 3200349"/>
                <a:gd name="connsiteX4" fmla="*/ 1762539 w 2213113"/>
                <a:gd name="connsiteY4" fmla="*/ 735445 h 3200349"/>
                <a:gd name="connsiteX5" fmla="*/ 2014330 w 2213113"/>
                <a:gd name="connsiteY5" fmla="*/ 722193 h 3200349"/>
                <a:gd name="connsiteX6" fmla="*/ 2213113 w 2213113"/>
                <a:gd name="connsiteY6" fmla="*/ 1080001 h 3200349"/>
                <a:gd name="connsiteX7" fmla="*/ 2107095 w 2213113"/>
                <a:gd name="connsiteY7" fmla="*/ 1437810 h 3200349"/>
                <a:gd name="connsiteX8" fmla="*/ 1868556 w 2213113"/>
                <a:gd name="connsiteY8" fmla="*/ 1451062 h 3200349"/>
                <a:gd name="connsiteX9" fmla="*/ 2093843 w 2213113"/>
                <a:gd name="connsiteY9" fmla="*/ 2670262 h 3200349"/>
                <a:gd name="connsiteX10" fmla="*/ 2067339 w 2213113"/>
                <a:gd name="connsiteY10" fmla="*/ 2895549 h 3200349"/>
                <a:gd name="connsiteX11" fmla="*/ 66260 w 2213113"/>
                <a:gd name="connsiteY11" fmla="*/ 3200349 h 3200349"/>
                <a:gd name="connsiteX12" fmla="*/ 0 w 2213113"/>
                <a:gd name="connsiteY12" fmla="*/ 3067827 h 3200349"/>
                <a:gd name="connsiteX0" fmla="*/ 0 w 2213113"/>
                <a:gd name="connsiteY0" fmla="*/ 2881033 h 3013555"/>
                <a:gd name="connsiteX1" fmla="*/ 596347 w 2213113"/>
                <a:gd name="connsiteY1" fmla="*/ 31816 h 3013555"/>
                <a:gd name="connsiteX2" fmla="*/ 728869 w 2213113"/>
                <a:gd name="connsiteY2" fmla="*/ 31816 h 3013555"/>
                <a:gd name="connsiteX3" fmla="*/ 1762539 w 2213113"/>
                <a:gd name="connsiteY3" fmla="*/ 230599 h 3013555"/>
                <a:gd name="connsiteX4" fmla="*/ 1762539 w 2213113"/>
                <a:gd name="connsiteY4" fmla="*/ 548651 h 3013555"/>
                <a:gd name="connsiteX5" fmla="*/ 2014330 w 2213113"/>
                <a:gd name="connsiteY5" fmla="*/ 535399 h 3013555"/>
                <a:gd name="connsiteX6" fmla="*/ 2213113 w 2213113"/>
                <a:gd name="connsiteY6" fmla="*/ 893207 h 3013555"/>
                <a:gd name="connsiteX7" fmla="*/ 2107095 w 2213113"/>
                <a:gd name="connsiteY7" fmla="*/ 1251016 h 3013555"/>
                <a:gd name="connsiteX8" fmla="*/ 1868556 w 2213113"/>
                <a:gd name="connsiteY8" fmla="*/ 1264268 h 3013555"/>
                <a:gd name="connsiteX9" fmla="*/ 2093843 w 2213113"/>
                <a:gd name="connsiteY9" fmla="*/ 2483468 h 3013555"/>
                <a:gd name="connsiteX10" fmla="*/ 2067339 w 2213113"/>
                <a:gd name="connsiteY10" fmla="*/ 2708755 h 3013555"/>
                <a:gd name="connsiteX11" fmla="*/ 66260 w 2213113"/>
                <a:gd name="connsiteY11" fmla="*/ 3013555 h 3013555"/>
                <a:gd name="connsiteX12" fmla="*/ 0 w 2213113"/>
                <a:gd name="connsiteY12" fmla="*/ 2881033 h 3013555"/>
                <a:gd name="connsiteX0" fmla="*/ 0 w 2213113"/>
                <a:gd name="connsiteY0" fmla="*/ 3273875 h 3406397"/>
                <a:gd name="connsiteX1" fmla="*/ 596347 w 2213113"/>
                <a:gd name="connsiteY1" fmla="*/ 424658 h 3406397"/>
                <a:gd name="connsiteX2" fmla="*/ 728869 w 2213113"/>
                <a:gd name="connsiteY2" fmla="*/ 424658 h 3406397"/>
                <a:gd name="connsiteX3" fmla="*/ 1762539 w 2213113"/>
                <a:gd name="connsiteY3" fmla="*/ 623441 h 3406397"/>
                <a:gd name="connsiteX4" fmla="*/ 1762539 w 2213113"/>
                <a:gd name="connsiteY4" fmla="*/ 941493 h 3406397"/>
                <a:gd name="connsiteX5" fmla="*/ 2014330 w 2213113"/>
                <a:gd name="connsiteY5" fmla="*/ 928241 h 3406397"/>
                <a:gd name="connsiteX6" fmla="*/ 2213113 w 2213113"/>
                <a:gd name="connsiteY6" fmla="*/ 1286049 h 3406397"/>
                <a:gd name="connsiteX7" fmla="*/ 2107095 w 2213113"/>
                <a:gd name="connsiteY7" fmla="*/ 1643858 h 3406397"/>
                <a:gd name="connsiteX8" fmla="*/ 1868556 w 2213113"/>
                <a:gd name="connsiteY8" fmla="*/ 1657110 h 3406397"/>
                <a:gd name="connsiteX9" fmla="*/ 2093843 w 2213113"/>
                <a:gd name="connsiteY9" fmla="*/ 2876310 h 3406397"/>
                <a:gd name="connsiteX10" fmla="*/ 2067339 w 2213113"/>
                <a:gd name="connsiteY10" fmla="*/ 3101597 h 3406397"/>
                <a:gd name="connsiteX11" fmla="*/ 66260 w 2213113"/>
                <a:gd name="connsiteY11" fmla="*/ 3406397 h 3406397"/>
                <a:gd name="connsiteX12" fmla="*/ 0 w 2213113"/>
                <a:gd name="connsiteY12" fmla="*/ 3273875 h 3406397"/>
                <a:gd name="connsiteX0" fmla="*/ 0 w 2213113"/>
                <a:gd name="connsiteY0" fmla="*/ 2881033 h 3013555"/>
                <a:gd name="connsiteX1" fmla="*/ 596347 w 2213113"/>
                <a:gd name="connsiteY1" fmla="*/ 31816 h 3013555"/>
                <a:gd name="connsiteX2" fmla="*/ 728869 w 2213113"/>
                <a:gd name="connsiteY2" fmla="*/ 31816 h 3013555"/>
                <a:gd name="connsiteX3" fmla="*/ 1762539 w 2213113"/>
                <a:gd name="connsiteY3" fmla="*/ 230599 h 3013555"/>
                <a:gd name="connsiteX4" fmla="*/ 1762539 w 2213113"/>
                <a:gd name="connsiteY4" fmla="*/ 548651 h 3013555"/>
                <a:gd name="connsiteX5" fmla="*/ 2014330 w 2213113"/>
                <a:gd name="connsiteY5" fmla="*/ 535399 h 3013555"/>
                <a:gd name="connsiteX6" fmla="*/ 2213113 w 2213113"/>
                <a:gd name="connsiteY6" fmla="*/ 893207 h 3013555"/>
                <a:gd name="connsiteX7" fmla="*/ 2107095 w 2213113"/>
                <a:gd name="connsiteY7" fmla="*/ 1251016 h 3013555"/>
                <a:gd name="connsiteX8" fmla="*/ 1868556 w 2213113"/>
                <a:gd name="connsiteY8" fmla="*/ 1264268 h 3013555"/>
                <a:gd name="connsiteX9" fmla="*/ 2093843 w 2213113"/>
                <a:gd name="connsiteY9" fmla="*/ 2483468 h 3013555"/>
                <a:gd name="connsiteX10" fmla="*/ 2067339 w 2213113"/>
                <a:gd name="connsiteY10" fmla="*/ 2708755 h 3013555"/>
                <a:gd name="connsiteX11" fmla="*/ 66260 w 2213113"/>
                <a:gd name="connsiteY11" fmla="*/ 3013555 h 3013555"/>
                <a:gd name="connsiteX12" fmla="*/ 0 w 2213113"/>
                <a:gd name="connsiteY12" fmla="*/ 2881033 h 3013555"/>
                <a:gd name="connsiteX0" fmla="*/ 3653 w 2216766"/>
                <a:gd name="connsiteY0" fmla="*/ 2881033 h 3013555"/>
                <a:gd name="connsiteX1" fmla="*/ 600000 w 2216766"/>
                <a:gd name="connsiteY1" fmla="*/ 31816 h 3013555"/>
                <a:gd name="connsiteX2" fmla="*/ 732522 w 2216766"/>
                <a:gd name="connsiteY2" fmla="*/ 31816 h 3013555"/>
                <a:gd name="connsiteX3" fmla="*/ 1766192 w 2216766"/>
                <a:gd name="connsiteY3" fmla="*/ 230599 h 3013555"/>
                <a:gd name="connsiteX4" fmla="*/ 1766192 w 2216766"/>
                <a:gd name="connsiteY4" fmla="*/ 548651 h 3013555"/>
                <a:gd name="connsiteX5" fmla="*/ 2017983 w 2216766"/>
                <a:gd name="connsiteY5" fmla="*/ 535399 h 3013555"/>
                <a:gd name="connsiteX6" fmla="*/ 2216766 w 2216766"/>
                <a:gd name="connsiteY6" fmla="*/ 893207 h 3013555"/>
                <a:gd name="connsiteX7" fmla="*/ 2110748 w 2216766"/>
                <a:gd name="connsiteY7" fmla="*/ 1251016 h 3013555"/>
                <a:gd name="connsiteX8" fmla="*/ 1872209 w 2216766"/>
                <a:gd name="connsiteY8" fmla="*/ 1264268 h 3013555"/>
                <a:gd name="connsiteX9" fmla="*/ 2097496 w 2216766"/>
                <a:gd name="connsiteY9" fmla="*/ 2483468 h 3013555"/>
                <a:gd name="connsiteX10" fmla="*/ 2070992 w 2216766"/>
                <a:gd name="connsiteY10" fmla="*/ 2708755 h 3013555"/>
                <a:gd name="connsiteX11" fmla="*/ 69913 w 2216766"/>
                <a:gd name="connsiteY11" fmla="*/ 3013555 h 3013555"/>
                <a:gd name="connsiteX12" fmla="*/ 3653 w 2216766"/>
                <a:gd name="connsiteY12" fmla="*/ 2881033 h 3013555"/>
                <a:gd name="connsiteX0" fmla="*/ 132320 w 2345433"/>
                <a:gd name="connsiteY0" fmla="*/ 2881033 h 3150986"/>
                <a:gd name="connsiteX1" fmla="*/ 728667 w 2345433"/>
                <a:gd name="connsiteY1" fmla="*/ 31816 h 3150986"/>
                <a:gd name="connsiteX2" fmla="*/ 861189 w 2345433"/>
                <a:gd name="connsiteY2" fmla="*/ 31816 h 3150986"/>
                <a:gd name="connsiteX3" fmla="*/ 1894859 w 2345433"/>
                <a:gd name="connsiteY3" fmla="*/ 230599 h 3150986"/>
                <a:gd name="connsiteX4" fmla="*/ 1894859 w 2345433"/>
                <a:gd name="connsiteY4" fmla="*/ 548651 h 3150986"/>
                <a:gd name="connsiteX5" fmla="*/ 2146650 w 2345433"/>
                <a:gd name="connsiteY5" fmla="*/ 535399 h 3150986"/>
                <a:gd name="connsiteX6" fmla="*/ 2345433 w 2345433"/>
                <a:gd name="connsiteY6" fmla="*/ 893207 h 3150986"/>
                <a:gd name="connsiteX7" fmla="*/ 2239415 w 2345433"/>
                <a:gd name="connsiteY7" fmla="*/ 1251016 h 3150986"/>
                <a:gd name="connsiteX8" fmla="*/ 2000876 w 2345433"/>
                <a:gd name="connsiteY8" fmla="*/ 1264268 h 3150986"/>
                <a:gd name="connsiteX9" fmla="*/ 2226163 w 2345433"/>
                <a:gd name="connsiteY9" fmla="*/ 2483468 h 3150986"/>
                <a:gd name="connsiteX10" fmla="*/ 2199659 w 2345433"/>
                <a:gd name="connsiteY10" fmla="*/ 2708755 h 3150986"/>
                <a:gd name="connsiteX11" fmla="*/ 198580 w 2345433"/>
                <a:gd name="connsiteY11" fmla="*/ 3013555 h 3150986"/>
                <a:gd name="connsiteX12" fmla="*/ 132320 w 2345433"/>
                <a:gd name="connsiteY12" fmla="*/ 2881033 h 3150986"/>
                <a:gd name="connsiteX0" fmla="*/ 34776 w 2247889"/>
                <a:gd name="connsiteY0" fmla="*/ 2881033 h 3143046"/>
                <a:gd name="connsiteX1" fmla="*/ 631123 w 2247889"/>
                <a:gd name="connsiteY1" fmla="*/ 31816 h 3143046"/>
                <a:gd name="connsiteX2" fmla="*/ 763645 w 2247889"/>
                <a:gd name="connsiteY2" fmla="*/ 31816 h 3143046"/>
                <a:gd name="connsiteX3" fmla="*/ 1797315 w 2247889"/>
                <a:gd name="connsiteY3" fmla="*/ 230599 h 3143046"/>
                <a:gd name="connsiteX4" fmla="*/ 1797315 w 2247889"/>
                <a:gd name="connsiteY4" fmla="*/ 548651 h 3143046"/>
                <a:gd name="connsiteX5" fmla="*/ 2049106 w 2247889"/>
                <a:gd name="connsiteY5" fmla="*/ 535399 h 3143046"/>
                <a:gd name="connsiteX6" fmla="*/ 2247889 w 2247889"/>
                <a:gd name="connsiteY6" fmla="*/ 893207 h 3143046"/>
                <a:gd name="connsiteX7" fmla="*/ 2141871 w 2247889"/>
                <a:gd name="connsiteY7" fmla="*/ 1251016 h 3143046"/>
                <a:gd name="connsiteX8" fmla="*/ 1903332 w 2247889"/>
                <a:gd name="connsiteY8" fmla="*/ 1264268 h 3143046"/>
                <a:gd name="connsiteX9" fmla="*/ 2128619 w 2247889"/>
                <a:gd name="connsiteY9" fmla="*/ 2483468 h 3143046"/>
                <a:gd name="connsiteX10" fmla="*/ 2102115 w 2247889"/>
                <a:gd name="connsiteY10" fmla="*/ 2708755 h 3143046"/>
                <a:gd name="connsiteX11" fmla="*/ 101036 w 2247889"/>
                <a:gd name="connsiteY11" fmla="*/ 3013555 h 3143046"/>
                <a:gd name="connsiteX12" fmla="*/ 34776 w 2247889"/>
                <a:gd name="connsiteY12" fmla="*/ 2881033 h 3143046"/>
                <a:gd name="connsiteX0" fmla="*/ 12042 w 2225155"/>
                <a:gd name="connsiteY0" fmla="*/ 2881033 h 3013580"/>
                <a:gd name="connsiteX1" fmla="*/ 608389 w 2225155"/>
                <a:gd name="connsiteY1" fmla="*/ 31816 h 3013580"/>
                <a:gd name="connsiteX2" fmla="*/ 740911 w 2225155"/>
                <a:gd name="connsiteY2" fmla="*/ 31816 h 3013580"/>
                <a:gd name="connsiteX3" fmla="*/ 1774581 w 2225155"/>
                <a:gd name="connsiteY3" fmla="*/ 230599 h 3013580"/>
                <a:gd name="connsiteX4" fmla="*/ 1774581 w 2225155"/>
                <a:gd name="connsiteY4" fmla="*/ 548651 h 3013580"/>
                <a:gd name="connsiteX5" fmla="*/ 2026372 w 2225155"/>
                <a:gd name="connsiteY5" fmla="*/ 535399 h 3013580"/>
                <a:gd name="connsiteX6" fmla="*/ 2225155 w 2225155"/>
                <a:gd name="connsiteY6" fmla="*/ 893207 h 3013580"/>
                <a:gd name="connsiteX7" fmla="*/ 2119137 w 2225155"/>
                <a:gd name="connsiteY7" fmla="*/ 1251016 h 3013580"/>
                <a:gd name="connsiteX8" fmla="*/ 1880598 w 2225155"/>
                <a:gd name="connsiteY8" fmla="*/ 1264268 h 3013580"/>
                <a:gd name="connsiteX9" fmla="*/ 2105885 w 2225155"/>
                <a:gd name="connsiteY9" fmla="*/ 2483468 h 3013580"/>
                <a:gd name="connsiteX10" fmla="*/ 2079381 w 2225155"/>
                <a:gd name="connsiteY10" fmla="*/ 2708755 h 3013580"/>
                <a:gd name="connsiteX11" fmla="*/ 78302 w 2225155"/>
                <a:gd name="connsiteY11" fmla="*/ 3013555 h 3013580"/>
                <a:gd name="connsiteX12" fmla="*/ 12042 w 2225155"/>
                <a:gd name="connsiteY12" fmla="*/ 2881033 h 3013580"/>
                <a:gd name="connsiteX0" fmla="*/ 8116 w 2221229"/>
                <a:gd name="connsiteY0" fmla="*/ 2881033 h 3026831"/>
                <a:gd name="connsiteX1" fmla="*/ 604463 w 2221229"/>
                <a:gd name="connsiteY1" fmla="*/ 31816 h 3026831"/>
                <a:gd name="connsiteX2" fmla="*/ 736985 w 2221229"/>
                <a:gd name="connsiteY2" fmla="*/ 31816 h 3026831"/>
                <a:gd name="connsiteX3" fmla="*/ 1770655 w 2221229"/>
                <a:gd name="connsiteY3" fmla="*/ 230599 h 3026831"/>
                <a:gd name="connsiteX4" fmla="*/ 1770655 w 2221229"/>
                <a:gd name="connsiteY4" fmla="*/ 548651 h 3026831"/>
                <a:gd name="connsiteX5" fmla="*/ 2022446 w 2221229"/>
                <a:gd name="connsiteY5" fmla="*/ 535399 h 3026831"/>
                <a:gd name="connsiteX6" fmla="*/ 2221229 w 2221229"/>
                <a:gd name="connsiteY6" fmla="*/ 893207 h 3026831"/>
                <a:gd name="connsiteX7" fmla="*/ 2115211 w 2221229"/>
                <a:gd name="connsiteY7" fmla="*/ 1251016 h 3026831"/>
                <a:gd name="connsiteX8" fmla="*/ 1876672 w 2221229"/>
                <a:gd name="connsiteY8" fmla="*/ 1264268 h 3026831"/>
                <a:gd name="connsiteX9" fmla="*/ 2101959 w 2221229"/>
                <a:gd name="connsiteY9" fmla="*/ 2483468 h 3026831"/>
                <a:gd name="connsiteX10" fmla="*/ 2075455 w 2221229"/>
                <a:gd name="connsiteY10" fmla="*/ 2708755 h 3026831"/>
                <a:gd name="connsiteX11" fmla="*/ 114133 w 2221229"/>
                <a:gd name="connsiteY11" fmla="*/ 3026808 h 3026831"/>
                <a:gd name="connsiteX12" fmla="*/ 8116 w 2221229"/>
                <a:gd name="connsiteY12" fmla="*/ 2881033 h 3026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21229" h="3026831">
                  <a:moveTo>
                    <a:pt x="8116" y="2881033"/>
                  </a:moveTo>
                  <a:cubicBezTo>
                    <a:pt x="-49309" y="1946755"/>
                    <a:pt x="589002" y="82616"/>
                    <a:pt x="604463" y="31816"/>
                  </a:cubicBezTo>
                  <a:cubicBezTo>
                    <a:pt x="619924" y="-18984"/>
                    <a:pt x="542620" y="-1315"/>
                    <a:pt x="736985" y="31816"/>
                  </a:cubicBezTo>
                  <a:lnTo>
                    <a:pt x="1770655" y="230599"/>
                  </a:lnTo>
                  <a:lnTo>
                    <a:pt x="1770655" y="548651"/>
                  </a:lnTo>
                  <a:lnTo>
                    <a:pt x="2022446" y="535399"/>
                  </a:lnTo>
                  <a:lnTo>
                    <a:pt x="2221229" y="893207"/>
                  </a:lnTo>
                  <a:lnTo>
                    <a:pt x="2115211" y="1251016"/>
                  </a:lnTo>
                  <a:lnTo>
                    <a:pt x="1876672" y="1264268"/>
                  </a:lnTo>
                  <a:lnTo>
                    <a:pt x="2101959" y="2483468"/>
                  </a:lnTo>
                  <a:lnTo>
                    <a:pt x="2075455" y="2708755"/>
                  </a:lnTo>
                  <a:cubicBezTo>
                    <a:pt x="1737525" y="2797103"/>
                    <a:pt x="167141" y="3024599"/>
                    <a:pt x="114133" y="3026808"/>
                  </a:cubicBezTo>
                  <a:cubicBezTo>
                    <a:pt x="61125" y="3029017"/>
                    <a:pt x="-27223" y="2874407"/>
                    <a:pt x="8116" y="2881033"/>
                  </a:cubicBezTo>
                  <a:close/>
                </a:path>
              </a:pathLst>
            </a:custGeom>
            <a:solidFill>
              <a:srgbClr val="00B0F0"/>
            </a:solidFill>
            <a:ln w="76200" cap="flat" cmpd="sng" algn="ctr">
              <a:solidFill>
                <a:sysClr val="window" lastClr="FFFFFF"/>
              </a:solidFill>
              <a:prstDash val="solid"/>
            </a:ln>
            <a:effectLst>
              <a:outerShdw sx="104000" sy="104000" algn="ctr" rotWithShape="0">
                <a:prstClr val="black">
                  <a:alpha val="1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9" name="TextBox 19"/>
            <p:cNvSpPr txBox="1"/>
            <p:nvPr/>
          </p:nvSpPr>
          <p:spPr>
            <a:xfrm rot="933920">
              <a:off x="10154912" y="3635793"/>
              <a:ext cx="1243704" cy="93942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ysClr val="window" lastClr="FFFFFF"/>
                  </a:solidFill>
                  <a:effectLst/>
                  <a:uLnTx/>
                  <a:uFillTx/>
                  <a:latin typeface="Agency FB" pitchFamily="34" charset="0"/>
                  <a:ea typeface="微软雅黑" pitchFamily="34" charset="-122"/>
                  <a:cs typeface="Calibri" pitchFamily="34" charset="0"/>
                </a:rPr>
                <a:t>04</a:t>
              </a:r>
              <a:endParaRPr kumimoji="0" lang="en-US" altLang="zh-CN" sz="5400" b="1" i="0" u="none" strike="noStrike" kern="0" cap="none" spc="0" normalizeH="0" baseline="0" noProof="0" dirty="0" smtClean="0">
                <a:ln>
                  <a:noFill/>
                </a:ln>
                <a:solidFill>
                  <a:sysClr val="window" lastClr="FFFFFF"/>
                </a:solidFill>
                <a:effectLst/>
                <a:uLnTx/>
                <a:uFillTx/>
                <a:latin typeface="Agency FB" pitchFamily="34" charset="0"/>
                <a:ea typeface="微软雅黑" pitchFamily="34" charset="-122"/>
                <a:cs typeface="Calibri" pitchFamily="34" charset="0"/>
              </a:endParaRPr>
            </a:p>
          </p:txBody>
        </p:sp>
        <p:sp>
          <p:nvSpPr>
            <p:cNvPr id="40" name="TextBox 20"/>
            <p:cNvSpPr txBox="1"/>
            <p:nvPr/>
          </p:nvSpPr>
          <p:spPr>
            <a:xfrm rot="1186431">
              <a:off x="9474254" y="4022939"/>
              <a:ext cx="1135740" cy="607089"/>
            </a:xfrm>
            <a:prstGeom prst="rect">
              <a:avLst/>
            </a:prstGeom>
            <a:noFill/>
          </p:spPr>
          <p:txBody>
            <a:bodyPr wrap="square" rtlCol="0">
              <a:spAutoFit/>
            </a:bodyPr>
            <a:lstStyle/>
            <a:p>
              <a:pPr algn="ctr">
                <a:lnSpc>
                  <a:spcPct val="130000"/>
                </a:lnSpc>
              </a:pPr>
              <a:r>
                <a:rPr lang="en-US" altLang="zh-CN" sz="2800" b="1" dirty="0" smtClean="0">
                  <a:solidFill>
                    <a:srgbClr val="F0CDF3"/>
                  </a:solidFill>
                  <a:latin typeface="Arial Black" pitchFamily="34" charset="0"/>
                  <a:ea typeface="微软雅黑" pitchFamily="34" charset="-122"/>
                </a:rPr>
                <a:t>step </a:t>
              </a:r>
              <a:endParaRPr lang="zh-CN" altLang="en-US" sz="2800" b="1" dirty="0">
                <a:solidFill>
                  <a:srgbClr val="F0CDF3"/>
                </a:solidFill>
                <a:latin typeface="Arial Black" pitchFamily="34" charset="0"/>
                <a:ea typeface="微软雅黑" pitchFamily="34" charset="-122"/>
              </a:endParaRPr>
            </a:p>
          </p:txBody>
        </p:sp>
        <p:sp>
          <p:nvSpPr>
            <p:cNvPr id="53" name="TextBox 34"/>
            <p:cNvSpPr txBox="1"/>
            <p:nvPr/>
          </p:nvSpPr>
          <p:spPr>
            <a:xfrm>
              <a:off x="8949776" y="2211177"/>
              <a:ext cx="1868090" cy="1569660"/>
            </a:xfrm>
            <a:prstGeom prst="rect">
              <a:avLst/>
            </a:prstGeom>
            <a:noFill/>
          </p:spPr>
          <p:txBody>
            <a:bodyPr wrap="square" rtlCol="0">
              <a:spAutoFit/>
            </a:bodyPr>
            <a:lstStyle/>
            <a:p>
              <a:pPr>
                <a:defRPr/>
              </a:pPr>
              <a:r>
                <a:rPr lang="zh-CN" altLang="en-US" sz="1600" kern="0" dirty="0">
                  <a:latin typeface="微软雅黑" panose="020B0503020204020204" pitchFamily="34" charset="-122"/>
                  <a:ea typeface="微软雅黑" panose="020B0503020204020204" pitchFamily="34" charset="-122"/>
                  <a:cs typeface="Arial" pitchFamily="34" charset="0"/>
                </a:rPr>
                <a:t>请在此处输入您想要的文字请在此处输入您想要的文字</a:t>
              </a:r>
              <a:endParaRPr lang="en-US" altLang="zh-CN" sz="1600" kern="0" dirty="0">
                <a:latin typeface="微软雅黑" panose="020B0503020204020204" pitchFamily="34" charset="-122"/>
                <a:ea typeface="微软雅黑" panose="020B0503020204020204" pitchFamily="34" charset="-122"/>
                <a:cs typeface="Arial" pitchFamily="34" charset="0"/>
              </a:endParaRPr>
            </a:p>
            <a:p>
              <a:pPr>
                <a:defRPr/>
              </a:pPr>
              <a:r>
                <a:rPr lang="zh-CN" altLang="en-US" sz="1600" kern="0" dirty="0">
                  <a:latin typeface="微软雅黑" panose="020B0503020204020204" pitchFamily="34" charset="-122"/>
                  <a:ea typeface="微软雅黑" panose="020B0503020204020204" pitchFamily="34" charset="-122"/>
                  <a:cs typeface="Arial" pitchFamily="34" charset="0"/>
                </a:rPr>
                <a:t>请在此处输入您想要的文字</a:t>
              </a:r>
              <a:endParaRPr lang="en-US" altLang="zh-CN" sz="1600" kern="0" dirty="0">
                <a:latin typeface="微软雅黑" panose="020B0503020204020204" pitchFamily="34" charset="-122"/>
                <a:ea typeface="微软雅黑" panose="020B0503020204020204" pitchFamily="34" charset="-122"/>
                <a:cs typeface="Arial" pitchFamily="34" charset="0"/>
              </a:endParaRPr>
            </a:p>
            <a:p>
              <a:pPr lvl="0">
                <a:defRPr/>
              </a:pPr>
              <a:endParaRPr lang="en-US" altLang="zh-CN" sz="1600" kern="0" dirty="0">
                <a:latin typeface="微软雅黑" panose="020B0503020204020204" pitchFamily="34" charset="-122"/>
                <a:ea typeface="微软雅黑" panose="020B0503020204020204" pitchFamily="34" charset="-122"/>
                <a:cs typeface="Arial" pitchFamily="34" charset="0"/>
              </a:endParaRPr>
            </a:p>
          </p:txBody>
        </p:sp>
      </p:grpSp>
      <p:pic>
        <p:nvPicPr>
          <p:cNvPr id="56" name="图片 55"/>
          <p:cNvPicPr>
            <a:picLocks noChangeAspect="1"/>
          </p:cNvPicPr>
          <p:nvPr/>
        </p:nvPicPr>
        <p:blipFill>
          <a:blip r:embed="rId2"/>
          <a:stretch>
            <a:fillRect/>
          </a:stretch>
        </p:blipFill>
        <p:spPr>
          <a:xfrm>
            <a:off x="8053773" y="4642691"/>
            <a:ext cx="1888200" cy="1602486"/>
          </a:xfrm>
          <a:prstGeom prst="rect">
            <a:avLst/>
          </a:prstGeom>
        </p:spPr>
      </p:pic>
      <p:pic>
        <p:nvPicPr>
          <p:cNvPr id="57" name="图片 56"/>
          <p:cNvPicPr>
            <a:picLocks noChangeAspect="1"/>
          </p:cNvPicPr>
          <p:nvPr/>
        </p:nvPicPr>
        <p:blipFill>
          <a:blip r:embed="rId3"/>
          <a:stretch>
            <a:fillRect/>
          </a:stretch>
        </p:blipFill>
        <p:spPr>
          <a:xfrm rot="1213996">
            <a:off x="745307" y="2226185"/>
            <a:ext cx="2237030" cy="2237030"/>
          </a:xfrm>
          <a:prstGeom prst="rect">
            <a:avLst/>
          </a:prstGeom>
        </p:spPr>
      </p:pic>
    </p:spTree>
    <p:extLst>
      <p:ext uri="{BB962C8B-B14F-4D97-AF65-F5344CB8AC3E}">
        <p14:creationId xmlns:p14="http://schemas.microsoft.com/office/powerpoint/2010/main" val="310670843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42"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anim calcmode="lin" valueType="num">
                                      <p:cBhvr>
                                        <p:cTn id="8" dur="500" fill="hold"/>
                                        <p:tgtEl>
                                          <p:spTgt spid="58"/>
                                        </p:tgtEl>
                                        <p:attrNameLst>
                                          <p:attrName>ppt_x</p:attrName>
                                        </p:attrNameLst>
                                      </p:cBhvr>
                                      <p:tavLst>
                                        <p:tav tm="0">
                                          <p:val>
                                            <p:strVal val="#ppt_x"/>
                                          </p:val>
                                        </p:tav>
                                        <p:tav tm="100000">
                                          <p:val>
                                            <p:strVal val="#ppt_x"/>
                                          </p:val>
                                        </p:tav>
                                      </p:tavLst>
                                    </p:anim>
                                    <p:anim calcmode="lin" valueType="num">
                                      <p:cBhvr>
                                        <p:cTn id="9" dur="5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anim calcmode="lin" valueType="num">
                                      <p:cBhvr>
                                        <p:cTn id="26" dur="500" fill="hold"/>
                                        <p:tgtEl>
                                          <p:spTgt spid="61"/>
                                        </p:tgtEl>
                                        <p:attrNameLst>
                                          <p:attrName>ppt_x</p:attrName>
                                        </p:attrNameLst>
                                      </p:cBhvr>
                                      <p:tavLst>
                                        <p:tav tm="0">
                                          <p:val>
                                            <p:strVal val="#ppt_x"/>
                                          </p:val>
                                        </p:tav>
                                        <p:tav tm="100000">
                                          <p:val>
                                            <p:strVal val="#ppt_x"/>
                                          </p:val>
                                        </p:tav>
                                      </p:tavLst>
                                    </p:anim>
                                    <p:anim calcmode="lin" valueType="num">
                                      <p:cBhvr>
                                        <p:cTn id="27" dur="500" fill="hold"/>
                                        <p:tgtEl>
                                          <p:spTgt spid="6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 presetClass="entr" presetSubtype="9"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fill="hold"/>
                                        <p:tgtEl>
                                          <p:spTgt spid="57"/>
                                        </p:tgtEl>
                                        <p:attrNameLst>
                                          <p:attrName>ppt_x</p:attrName>
                                        </p:attrNameLst>
                                      </p:cBhvr>
                                      <p:tavLst>
                                        <p:tav tm="0">
                                          <p:val>
                                            <p:strVal val="0-#ppt_w/2"/>
                                          </p:val>
                                        </p:tav>
                                        <p:tav tm="100000">
                                          <p:val>
                                            <p:strVal val="#ppt_x"/>
                                          </p:val>
                                        </p:tav>
                                      </p:tavLst>
                                    </p:anim>
                                    <p:anim calcmode="lin" valueType="num">
                                      <p:cBhvr additive="base">
                                        <p:cTn id="32" dur="500" fill="hold"/>
                                        <p:tgtEl>
                                          <p:spTgt spid="57"/>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1" presetClass="entr" presetSubtype="0"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892804" y="1691698"/>
            <a:ext cx="6787829" cy="3287105"/>
            <a:chOff x="1892804" y="1691698"/>
            <a:chExt cx="6787829" cy="3287105"/>
          </a:xfrm>
        </p:grpSpPr>
        <p:grpSp>
          <p:nvGrpSpPr>
            <p:cNvPr id="9" name="组合 16"/>
            <p:cNvGrpSpPr>
              <a:grpSpLocks/>
            </p:cNvGrpSpPr>
            <p:nvPr/>
          </p:nvGrpSpPr>
          <p:grpSpPr bwMode="auto">
            <a:xfrm>
              <a:off x="1892804" y="1691698"/>
              <a:ext cx="6787829" cy="3287105"/>
              <a:chOff x="1473010" y="1400653"/>
              <a:chExt cx="6787972" cy="3286661"/>
            </a:xfrm>
          </p:grpSpPr>
          <p:sp>
            <p:nvSpPr>
              <p:cNvPr id="10" name="矩形 10"/>
              <p:cNvSpPr>
                <a:spLocks noChangeArrowheads="1"/>
              </p:cNvSpPr>
              <p:nvPr/>
            </p:nvSpPr>
            <p:spPr bwMode="auto">
              <a:xfrm>
                <a:off x="5306265" y="2517782"/>
                <a:ext cx="2954717" cy="216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3600" b="1" dirty="0">
                    <a:latin typeface="微软雅黑" panose="020B0503020204020204" pitchFamily="34" charset="-122"/>
                    <a:ea typeface="微软雅黑" panose="020B0503020204020204" pitchFamily="34" charset="-122"/>
                  </a:rPr>
                  <a:t>添加章节</a:t>
                </a:r>
                <a:r>
                  <a:rPr lang="zh-CN" altLang="en-US" sz="3600" b="1" dirty="0" smtClean="0">
                    <a:latin typeface="微软雅黑" panose="020B0503020204020204" pitchFamily="34" charset="-122"/>
                    <a:ea typeface="微软雅黑" panose="020B0503020204020204" pitchFamily="34" charset="-122"/>
                  </a:rPr>
                  <a:t>标题</a:t>
                </a:r>
                <a:endParaRPr lang="en-US" altLang="zh-CN" sz="3600" b="1"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smtClean="0">
                    <a:latin typeface="微软雅黑" panose="020B0503020204020204" pitchFamily="34" charset="-122"/>
                    <a:ea typeface="微软雅黑" panose="020B0503020204020204" pitchFamily="34" charset="-122"/>
                  </a:rPr>
                  <a:t>添加章节简介</a:t>
                </a:r>
                <a:endParaRPr lang="en-US" altLang="zh-CN" sz="1800"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a:latin typeface="微软雅黑" panose="020B0503020204020204" pitchFamily="34" charset="-122"/>
                    <a:ea typeface="微软雅黑" panose="020B0503020204020204" pitchFamily="34" charset="-122"/>
                  </a:rPr>
                  <a:t>添加</a:t>
                </a:r>
                <a:r>
                  <a:rPr lang="zh-CN" altLang="en-US" sz="1800" dirty="0" smtClean="0">
                    <a:latin typeface="微软雅黑" panose="020B0503020204020204" pitchFamily="34" charset="-122"/>
                    <a:ea typeface="微软雅黑" panose="020B0503020204020204" pitchFamily="34" charset="-122"/>
                  </a:rPr>
                  <a:t>章节主要内容</a:t>
                </a:r>
                <a:endParaRPr lang="en-US" altLang="zh-CN" sz="1800"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smtClean="0">
                    <a:latin typeface="微软雅黑" panose="020B0503020204020204" pitchFamily="34" charset="-122"/>
                    <a:ea typeface="微软雅黑" panose="020B0503020204020204" pitchFamily="34" charset="-122"/>
                  </a:rPr>
                  <a:t>添加章节重点</a:t>
                </a:r>
                <a:endParaRPr lang="en-US" altLang="zh-CN" sz="1800" dirty="0" smtClean="0">
                  <a:latin typeface="微软雅黑" panose="020B0503020204020204" pitchFamily="34" charset="-122"/>
                  <a:ea typeface="微软雅黑" panose="020B0503020204020204" pitchFamily="34" charset="-122"/>
                </a:endParaRPr>
              </a:p>
            </p:txBody>
          </p:sp>
          <p:grpSp>
            <p:nvGrpSpPr>
              <p:cNvPr id="11" name="组合 11"/>
              <p:cNvGrpSpPr>
                <a:grpSpLocks/>
              </p:cNvGrpSpPr>
              <p:nvPr/>
            </p:nvGrpSpPr>
            <p:grpSpPr bwMode="auto">
              <a:xfrm>
                <a:off x="1473010" y="1400653"/>
                <a:ext cx="3198381" cy="3198381"/>
                <a:chOff x="818257" y="2857955"/>
                <a:chExt cx="1872208" cy="1872208"/>
              </a:xfrm>
            </p:grpSpPr>
            <p:sp>
              <p:nvSpPr>
                <p:cNvPr id="13" name="椭圆 12"/>
                <p:cNvSpPr/>
                <p:nvPr/>
              </p:nvSpPr>
              <p:spPr>
                <a:xfrm>
                  <a:off x="818257" y="2857955"/>
                  <a:ext cx="1872501" cy="1872208"/>
                </a:xfrm>
                <a:prstGeom prst="ellipse">
                  <a:avLst/>
                </a:prstGeom>
                <a:solidFill>
                  <a:srgbClr val="FFFFFF">
                    <a:alpha val="2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a:off x="1039197" y="3078895"/>
                  <a:ext cx="1430328" cy="1430328"/>
                </a:xfrm>
                <a:prstGeom prst="ellipse">
                  <a:avLst/>
                </a:prstGeom>
                <a:gradFill flip="none" rotWithShape="1">
                  <a:gsLst>
                    <a:gs pos="0">
                      <a:srgbClr val="C9CBC8"/>
                    </a:gs>
                    <a:gs pos="100000">
                      <a:srgbClr val="FCFCFC"/>
                    </a:gs>
                  </a:gsLst>
                  <a:lin ang="8100000" scaled="1"/>
                  <a:tileRect/>
                </a:gradFill>
                <a:ln w="1905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2" name="文本框 15"/>
              <p:cNvSpPr txBox="1">
                <a:spLocks noChangeArrowheads="1"/>
              </p:cNvSpPr>
              <p:nvPr/>
            </p:nvSpPr>
            <p:spPr bwMode="auto">
              <a:xfrm>
                <a:off x="2336526" y="3052632"/>
                <a:ext cx="1549624" cy="8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4800" b="1" dirty="0" smtClean="0">
                    <a:solidFill>
                      <a:schemeClr val="tx1">
                        <a:lumMod val="85000"/>
                        <a:lumOff val="15000"/>
                      </a:schemeClr>
                    </a:solidFill>
                  </a:rPr>
                  <a:t>Part3</a:t>
                </a:r>
                <a:endParaRPr lang="zh-CN" altLang="en-US" sz="4800" b="1" dirty="0">
                  <a:solidFill>
                    <a:schemeClr val="tx1">
                      <a:lumMod val="85000"/>
                      <a:lumOff val="15000"/>
                    </a:schemeClr>
                  </a:solidFill>
                </a:endParaRPr>
              </a:p>
            </p:txBody>
          </p:sp>
        </p:gr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0659" y="2438821"/>
              <a:ext cx="1022602" cy="1022602"/>
            </a:xfrm>
            <a:prstGeom prst="rect">
              <a:avLst/>
            </a:prstGeom>
          </p:spPr>
        </p:pic>
      </p:grpSp>
    </p:spTree>
    <p:extLst>
      <p:ext uri="{BB962C8B-B14F-4D97-AF65-F5344CB8AC3E}">
        <p14:creationId xmlns:p14="http://schemas.microsoft.com/office/powerpoint/2010/main" val="38185947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963821" y="1365063"/>
            <a:ext cx="6179330" cy="2646273"/>
            <a:chOff x="1963821" y="1365063"/>
            <a:chExt cx="6179330" cy="2646273"/>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21668">
              <a:off x="1963821" y="1365063"/>
              <a:ext cx="6179330" cy="2646273"/>
            </a:xfrm>
            <a:prstGeom prst="rect">
              <a:avLst/>
            </a:prstGeom>
          </p:spPr>
        </p:pic>
        <p:sp>
          <p:nvSpPr>
            <p:cNvPr id="12" name="TextBox 12"/>
            <p:cNvSpPr txBox="1"/>
            <p:nvPr/>
          </p:nvSpPr>
          <p:spPr>
            <a:xfrm>
              <a:off x="2674512" y="2058656"/>
              <a:ext cx="1224135"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cs typeface="Arial" pitchFamily="34" charset="0"/>
                </a:rPr>
                <a:t>TEXT</a:t>
              </a:r>
              <a:endParaRPr kumimoji="0" lang="zh-CN" altLang="en-US" sz="3200" b="1" i="0" u="none" strike="noStrike" kern="0" cap="none" spc="0" normalizeH="0" baseline="0" noProof="0" dirty="0">
                <a:ln w="18415" cmpd="sng">
                  <a:noFill/>
                  <a:prstDash val="solid"/>
                </a:ln>
                <a:solidFill>
                  <a:srgbClr val="E35F98"/>
                </a:solidFill>
                <a:effectLst/>
                <a:uLnTx/>
                <a:uFillTx/>
                <a:latin typeface="Arial Rounded MT Bold" pitchFamily="34" charset="0"/>
                <a:cs typeface="Arial" pitchFamily="34" charset="0"/>
              </a:endParaRPr>
            </a:p>
          </p:txBody>
        </p:sp>
      </p:grpSp>
      <p:grpSp>
        <p:nvGrpSpPr>
          <p:cNvPr id="20" name="组合 19"/>
          <p:cNvGrpSpPr/>
          <p:nvPr/>
        </p:nvGrpSpPr>
        <p:grpSpPr>
          <a:xfrm>
            <a:off x="3695982" y="4005338"/>
            <a:ext cx="6179330" cy="2646273"/>
            <a:chOff x="3695982" y="4005338"/>
            <a:chExt cx="6179330" cy="2646273"/>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19626">
              <a:off x="3695982" y="4005338"/>
              <a:ext cx="6179330" cy="2646273"/>
            </a:xfrm>
            <a:prstGeom prst="rect">
              <a:avLst/>
            </a:prstGeom>
          </p:spPr>
        </p:pic>
        <p:sp>
          <p:nvSpPr>
            <p:cNvPr id="13" name="TextBox 13"/>
            <p:cNvSpPr txBox="1"/>
            <p:nvPr/>
          </p:nvSpPr>
          <p:spPr>
            <a:xfrm>
              <a:off x="7916808" y="4858181"/>
              <a:ext cx="1224135"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itchFamily="34" charset="0"/>
                  <a:cs typeface="Arial" pitchFamily="34" charset="0"/>
                </a:rPr>
                <a:t>TEXT</a:t>
              </a:r>
              <a:endParaRPr kumimoji="0" lang="zh-CN" altLang="en-US" sz="3200" b="1" i="0" u="none" strike="noStrike" kern="0" cap="none" spc="0" normalizeH="0" baseline="0" noProof="0" dirty="0">
                <a:ln w="18415" cmpd="sng">
                  <a:noFill/>
                  <a:prstDash val="solid"/>
                </a:ln>
                <a:solidFill>
                  <a:srgbClr val="E35F98"/>
                </a:solidFill>
                <a:effectLst/>
                <a:uLnTx/>
                <a:uFillTx/>
                <a:latin typeface="Arial Rounded MT Bold" pitchFamily="34" charset="0"/>
                <a:cs typeface="Arial" pitchFamily="34" charset="0"/>
              </a:endParaRPr>
            </a:p>
          </p:txBody>
        </p:sp>
      </p:grpSp>
      <p:sp>
        <p:nvSpPr>
          <p:cNvPr id="14" name="TextBox 14"/>
          <p:cNvSpPr txBox="1"/>
          <p:nvPr/>
        </p:nvSpPr>
        <p:spPr>
          <a:xfrm>
            <a:off x="4690735" y="2095472"/>
            <a:ext cx="4426485" cy="961802"/>
          </a:xfrm>
          <a:prstGeom prst="rect">
            <a:avLst/>
          </a:prstGeom>
          <a:noFill/>
        </p:spPr>
        <p:txBody>
          <a:bodyPr wrap="square" rtlCol="0">
            <a:spAutoFit/>
          </a:bodyPr>
          <a:lstStyle/>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p:txBody>
      </p:sp>
      <p:sp>
        <p:nvSpPr>
          <p:cNvPr id="15" name="TextBox 15"/>
          <p:cNvSpPr txBox="1"/>
          <p:nvPr/>
        </p:nvSpPr>
        <p:spPr>
          <a:xfrm rot="21580249">
            <a:off x="4648404" y="1702561"/>
            <a:ext cx="1780768"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zh-CN" altLang="en-US" sz="2400" noProof="0" dirty="0">
                <a:solidFill>
                  <a:sysClr val="windowText" lastClr="000000">
                    <a:lumMod val="65000"/>
                    <a:lumOff val="35000"/>
                  </a:sysClr>
                </a:solidFill>
                <a:latin typeface="Arial" pitchFamily="34" charset="0"/>
                <a:cs typeface="Arial" pitchFamily="34" charset="0"/>
              </a:rPr>
              <a:t>标题</a:t>
            </a:r>
            <a:endParaRPr kumimoji="0" lang="zh-CN" altLang="en-US" sz="24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pitchFamily="34" charset="0"/>
              <a:ea typeface="微软雅黑" pitchFamily="34" charset="-122"/>
              <a:cs typeface="Arial" pitchFamily="34" charset="0"/>
            </a:endParaRPr>
          </a:p>
        </p:txBody>
      </p:sp>
      <p:sp>
        <p:nvSpPr>
          <p:cNvPr id="16" name="TextBox 16"/>
          <p:cNvSpPr txBox="1"/>
          <p:nvPr/>
        </p:nvSpPr>
        <p:spPr>
          <a:xfrm>
            <a:off x="3072710" y="4479101"/>
            <a:ext cx="4598894" cy="961802"/>
          </a:xfrm>
          <a:prstGeom prst="rect">
            <a:avLst/>
          </a:prstGeom>
          <a:noFill/>
        </p:spPr>
        <p:txBody>
          <a:bodyPr wrap="square" rtlCol="0">
            <a:spAutoFit/>
          </a:bodyPr>
          <a:lstStyle/>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a:p>
            <a:pPr indent="457200">
              <a:lnSpc>
                <a:spcPct val="150000"/>
              </a:lnSpc>
              <a:spcBef>
                <a:spcPts val="200"/>
              </a:spcBef>
              <a:spcAft>
                <a:spcPts val="60"/>
              </a:spcAft>
            </a:pPr>
            <a:r>
              <a:rPr lang="zh-CN" altLang="en-US" dirty="0">
                <a:latin typeface="微软雅黑" pitchFamily="34" charset="-122"/>
                <a:ea typeface="微软雅黑" pitchFamily="34" charset="-122"/>
              </a:rPr>
              <a:t>请输入您要的内容请输入您要的内容</a:t>
            </a:r>
          </a:p>
        </p:txBody>
      </p:sp>
      <p:sp>
        <p:nvSpPr>
          <p:cNvPr id="17" name="TextBox 17"/>
          <p:cNvSpPr txBox="1"/>
          <p:nvPr/>
        </p:nvSpPr>
        <p:spPr>
          <a:xfrm rot="21580249">
            <a:off x="4432380" y="4086190"/>
            <a:ext cx="1780768"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defRPr/>
            </a:pPr>
            <a:r>
              <a:rPr lang="zh-CN" altLang="en-US" sz="2400" dirty="0">
                <a:solidFill>
                  <a:sysClr val="windowText" lastClr="000000">
                    <a:lumMod val="65000"/>
                    <a:lumOff val="35000"/>
                  </a:sysClr>
                </a:solidFill>
                <a:latin typeface="Arial" pitchFamily="34" charset="0"/>
                <a:cs typeface="Arial" pitchFamily="34" charset="0"/>
              </a:rPr>
              <a:t>标题</a:t>
            </a:r>
          </a:p>
        </p:txBody>
      </p:sp>
    </p:spTree>
    <p:extLst>
      <p:ext uri="{BB962C8B-B14F-4D97-AF65-F5344CB8AC3E}">
        <p14:creationId xmlns:p14="http://schemas.microsoft.com/office/powerpoint/2010/main" val="331874037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450" decel="100000" fill="hold"/>
                                        <p:tgtEl>
                                          <p:spTgt spid="19"/>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37"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anim calcmode="lin" valueType="num">
                                      <p:cBhvr>
                                        <p:cTn id="15" dur="500" fill="hold"/>
                                        <p:tgtEl>
                                          <p:spTgt spid="20"/>
                                        </p:tgtEl>
                                        <p:attrNameLst>
                                          <p:attrName>ppt_x</p:attrName>
                                        </p:attrNameLst>
                                      </p:cBhvr>
                                      <p:tavLst>
                                        <p:tav tm="0">
                                          <p:val>
                                            <p:strVal val="#ppt_x"/>
                                          </p:val>
                                        </p:tav>
                                        <p:tav tm="100000">
                                          <p:val>
                                            <p:strVal val="#ppt_x"/>
                                          </p:val>
                                        </p:tav>
                                      </p:tavLst>
                                    </p:anim>
                                    <p:anim calcmode="lin" valueType="num">
                                      <p:cBhvr>
                                        <p:cTn id="16" dur="450" decel="100000" fill="hold"/>
                                        <p:tgtEl>
                                          <p:spTgt spid="20"/>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7782073" y="1765013"/>
            <a:ext cx="3006918" cy="461665"/>
            <a:chOff x="7782073" y="1765013"/>
            <a:chExt cx="3006918" cy="461665"/>
          </a:xfrm>
        </p:grpSpPr>
        <p:sp>
          <p:nvSpPr>
            <p:cNvPr id="4" name="任意多边形 3"/>
            <p:cNvSpPr/>
            <p:nvPr/>
          </p:nvSpPr>
          <p:spPr>
            <a:xfrm>
              <a:off x="7782073" y="1938646"/>
              <a:ext cx="216024" cy="216024"/>
            </a:xfrm>
            <a:custGeom>
              <a:avLst/>
              <a:gdLst>
                <a:gd name="connsiteX0" fmla="*/ 394146 w 788294"/>
                <a:gd name="connsiteY0" fmla="*/ 142750 h 788294"/>
                <a:gd name="connsiteX1" fmla="*/ 142750 w 788294"/>
                <a:gd name="connsiteY1" fmla="*/ 394146 h 788294"/>
                <a:gd name="connsiteX2" fmla="*/ 394146 w 788294"/>
                <a:gd name="connsiteY2" fmla="*/ 645542 h 788294"/>
                <a:gd name="connsiteX3" fmla="*/ 645542 w 788294"/>
                <a:gd name="connsiteY3" fmla="*/ 394146 h 788294"/>
                <a:gd name="connsiteX4" fmla="*/ 394146 w 788294"/>
                <a:gd name="connsiteY4" fmla="*/ 142750 h 788294"/>
                <a:gd name="connsiteX5" fmla="*/ 394147 w 788294"/>
                <a:gd name="connsiteY5" fmla="*/ 0 h 788294"/>
                <a:gd name="connsiteX6" fmla="*/ 788294 w 788294"/>
                <a:gd name="connsiteY6" fmla="*/ 394147 h 788294"/>
                <a:gd name="connsiteX7" fmla="*/ 394147 w 788294"/>
                <a:gd name="connsiteY7" fmla="*/ 788294 h 788294"/>
                <a:gd name="connsiteX8" fmla="*/ 0 w 788294"/>
                <a:gd name="connsiteY8" fmla="*/ 394147 h 788294"/>
                <a:gd name="connsiteX9" fmla="*/ 394147 w 788294"/>
                <a:gd name="connsiteY9" fmla="*/ 0 h 78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8294" h="788294">
                  <a:moveTo>
                    <a:pt x="394146" y="142750"/>
                  </a:moveTo>
                  <a:cubicBezTo>
                    <a:pt x="255304" y="142750"/>
                    <a:pt x="142750" y="255304"/>
                    <a:pt x="142750" y="394146"/>
                  </a:cubicBezTo>
                  <a:cubicBezTo>
                    <a:pt x="142750" y="532988"/>
                    <a:pt x="255304" y="645542"/>
                    <a:pt x="394146" y="645542"/>
                  </a:cubicBezTo>
                  <a:cubicBezTo>
                    <a:pt x="532988" y="645542"/>
                    <a:pt x="645542" y="532988"/>
                    <a:pt x="645542" y="394146"/>
                  </a:cubicBezTo>
                  <a:cubicBezTo>
                    <a:pt x="645542" y="255304"/>
                    <a:pt x="532988" y="142750"/>
                    <a:pt x="394146" y="142750"/>
                  </a:cubicBezTo>
                  <a:close/>
                  <a:moveTo>
                    <a:pt x="394147" y="0"/>
                  </a:moveTo>
                  <a:cubicBezTo>
                    <a:pt x="611828" y="0"/>
                    <a:pt x="788294" y="176466"/>
                    <a:pt x="788294" y="394147"/>
                  </a:cubicBezTo>
                  <a:cubicBezTo>
                    <a:pt x="788294" y="611828"/>
                    <a:pt x="611828" y="788294"/>
                    <a:pt x="394147" y="788294"/>
                  </a:cubicBezTo>
                  <a:cubicBezTo>
                    <a:pt x="176466" y="788294"/>
                    <a:pt x="0" y="611828"/>
                    <a:pt x="0" y="394147"/>
                  </a:cubicBezTo>
                  <a:cubicBezTo>
                    <a:pt x="0" y="176466"/>
                    <a:pt x="176466" y="0"/>
                    <a:pt x="394147"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8142113" y="2226678"/>
              <a:ext cx="2592288" cy="0"/>
            </a:xfrm>
            <a:prstGeom prst="line">
              <a:avLst/>
            </a:prstGeom>
            <a:ln w="19050">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142113" y="1765013"/>
              <a:ext cx="2646878" cy="46166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点击此处添加内容</a:t>
              </a:r>
              <a:endParaRPr lang="zh-CN" altLang="en-US" sz="2400" dirty="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782073" y="2556418"/>
            <a:ext cx="3006918" cy="462348"/>
            <a:chOff x="7782073" y="2556418"/>
            <a:chExt cx="3006918" cy="462348"/>
          </a:xfrm>
        </p:grpSpPr>
        <p:sp>
          <p:nvSpPr>
            <p:cNvPr id="8" name="任意多边形 7"/>
            <p:cNvSpPr/>
            <p:nvPr/>
          </p:nvSpPr>
          <p:spPr>
            <a:xfrm>
              <a:off x="7782073" y="2738200"/>
              <a:ext cx="216024" cy="216024"/>
            </a:xfrm>
            <a:custGeom>
              <a:avLst/>
              <a:gdLst>
                <a:gd name="connsiteX0" fmla="*/ 394146 w 788294"/>
                <a:gd name="connsiteY0" fmla="*/ 142750 h 788294"/>
                <a:gd name="connsiteX1" fmla="*/ 142750 w 788294"/>
                <a:gd name="connsiteY1" fmla="*/ 394146 h 788294"/>
                <a:gd name="connsiteX2" fmla="*/ 394146 w 788294"/>
                <a:gd name="connsiteY2" fmla="*/ 645542 h 788294"/>
                <a:gd name="connsiteX3" fmla="*/ 645542 w 788294"/>
                <a:gd name="connsiteY3" fmla="*/ 394146 h 788294"/>
                <a:gd name="connsiteX4" fmla="*/ 394146 w 788294"/>
                <a:gd name="connsiteY4" fmla="*/ 142750 h 788294"/>
                <a:gd name="connsiteX5" fmla="*/ 394147 w 788294"/>
                <a:gd name="connsiteY5" fmla="*/ 0 h 788294"/>
                <a:gd name="connsiteX6" fmla="*/ 788294 w 788294"/>
                <a:gd name="connsiteY6" fmla="*/ 394147 h 788294"/>
                <a:gd name="connsiteX7" fmla="*/ 394147 w 788294"/>
                <a:gd name="connsiteY7" fmla="*/ 788294 h 788294"/>
                <a:gd name="connsiteX8" fmla="*/ 0 w 788294"/>
                <a:gd name="connsiteY8" fmla="*/ 394147 h 788294"/>
                <a:gd name="connsiteX9" fmla="*/ 394147 w 788294"/>
                <a:gd name="connsiteY9" fmla="*/ 0 h 78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8294" h="788294">
                  <a:moveTo>
                    <a:pt x="394146" y="142750"/>
                  </a:moveTo>
                  <a:cubicBezTo>
                    <a:pt x="255304" y="142750"/>
                    <a:pt x="142750" y="255304"/>
                    <a:pt x="142750" y="394146"/>
                  </a:cubicBezTo>
                  <a:cubicBezTo>
                    <a:pt x="142750" y="532988"/>
                    <a:pt x="255304" y="645542"/>
                    <a:pt x="394146" y="645542"/>
                  </a:cubicBezTo>
                  <a:cubicBezTo>
                    <a:pt x="532988" y="645542"/>
                    <a:pt x="645542" y="532988"/>
                    <a:pt x="645542" y="394146"/>
                  </a:cubicBezTo>
                  <a:cubicBezTo>
                    <a:pt x="645542" y="255304"/>
                    <a:pt x="532988" y="142750"/>
                    <a:pt x="394146" y="142750"/>
                  </a:cubicBezTo>
                  <a:close/>
                  <a:moveTo>
                    <a:pt x="394147" y="0"/>
                  </a:moveTo>
                  <a:cubicBezTo>
                    <a:pt x="611828" y="0"/>
                    <a:pt x="788294" y="176466"/>
                    <a:pt x="788294" y="394147"/>
                  </a:cubicBezTo>
                  <a:cubicBezTo>
                    <a:pt x="788294" y="611828"/>
                    <a:pt x="611828" y="788294"/>
                    <a:pt x="394147" y="788294"/>
                  </a:cubicBezTo>
                  <a:cubicBezTo>
                    <a:pt x="176466" y="788294"/>
                    <a:pt x="0" y="611828"/>
                    <a:pt x="0" y="394147"/>
                  </a:cubicBezTo>
                  <a:cubicBezTo>
                    <a:pt x="0" y="176466"/>
                    <a:pt x="176466" y="0"/>
                    <a:pt x="394147"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8142113" y="3018766"/>
              <a:ext cx="2592288" cy="0"/>
            </a:xfrm>
            <a:prstGeom prst="line">
              <a:avLst/>
            </a:prstGeom>
            <a:ln w="19050">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8142113" y="2556418"/>
              <a:ext cx="2646878" cy="46166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点击此处添加内容</a:t>
              </a:r>
              <a:endParaRPr lang="zh-CN" altLang="en-US" sz="2400"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782073" y="3339948"/>
            <a:ext cx="3006918" cy="470224"/>
            <a:chOff x="7782073" y="3339948"/>
            <a:chExt cx="3006918" cy="470224"/>
          </a:xfrm>
        </p:grpSpPr>
        <p:sp>
          <p:nvSpPr>
            <p:cNvPr id="12" name="任意多边形 11"/>
            <p:cNvSpPr/>
            <p:nvPr/>
          </p:nvSpPr>
          <p:spPr>
            <a:xfrm>
              <a:off x="7782073" y="3537754"/>
              <a:ext cx="216024" cy="216024"/>
            </a:xfrm>
            <a:custGeom>
              <a:avLst/>
              <a:gdLst>
                <a:gd name="connsiteX0" fmla="*/ 394146 w 788294"/>
                <a:gd name="connsiteY0" fmla="*/ 142750 h 788294"/>
                <a:gd name="connsiteX1" fmla="*/ 142750 w 788294"/>
                <a:gd name="connsiteY1" fmla="*/ 394146 h 788294"/>
                <a:gd name="connsiteX2" fmla="*/ 394146 w 788294"/>
                <a:gd name="connsiteY2" fmla="*/ 645542 h 788294"/>
                <a:gd name="connsiteX3" fmla="*/ 645542 w 788294"/>
                <a:gd name="connsiteY3" fmla="*/ 394146 h 788294"/>
                <a:gd name="connsiteX4" fmla="*/ 394146 w 788294"/>
                <a:gd name="connsiteY4" fmla="*/ 142750 h 788294"/>
                <a:gd name="connsiteX5" fmla="*/ 394147 w 788294"/>
                <a:gd name="connsiteY5" fmla="*/ 0 h 788294"/>
                <a:gd name="connsiteX6" fmla="*/ 788294 w 788294"/>
                <a:gd name="connsiteY6" fmla="*/ 394147 h 788294"/>
                <a:gd name="connsiteX7" fmla="*/ 394147 w 788294"/>
                <a:gd name="connsiteY7" fmla="*/ 788294 h 788294"/>
                <a:gd name="connsiteX8" fmla="*/ 0 w 788294"/>
                <a:gd name="connsiteY8" fmla="*/ 394147 h 788294"/>
                <a:gd name="connsiteX9" fmla="*/ 394147 w 788294"/>
                <a:gd name="connsiteY9" fmla="*/ 0 h 78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8294" h="788294">
                  <a:moveTo>
                    <a:pt x="394146" y="142750"/>
                  </a:moveTo>
                  <a:cubicBezTo>
                    <a:pt x="255304" y="142750"/>
                    <a:pt x="142750" y="255304"/>
                    <a:pt x="142750" y="394146"/>
                  </a:cubicBezTo>
                  <a:cubicBezTo>
                    <a:pt x="142750" y="532988"/>
                    <a:pt x="255304" y="645542"/>
                    <a:pt x="394146" y="645542"/>
                  </a:cubicBezTo>
                  <a:cubicBezTo>
                    <a:pt x="532988" y="645542"/>
                    <a:pt x="645542" y="532988"/>
                    <a:pt x="645542" y="394146"/>
                  </a:cubicBezTo>
                  <a:cubicBezTo>
                    <a:pt x="645542" y="255304"/>
                    <a:pt x="532988" y="142750"/>
                    <a:pt x="394146" y="142750"/>
                  </a:cubicBezTo>
                  <a:close/>
                  <a:moveTo>
                    <a:pt x="394147" y="0"/>
                  </a:moveTo>
                  <a:cubicBezTo>
                    <a:pt x="611828" y="0"/>
                    <a:pt x="788294" y="176466"/>
                    <a:pt x="788294" y="394147"/>
                  </a:cubicBezTo>
                  <a:cubicBezTo>
                    <a:pt x="788294" y="611828"/>
                    <a:pt x="611828" y="788294"/>
                    <a:pt x="394147" y="788294"/>
                  </a:cubicBezTo>
                  <a:cubicBezTo>
                    <a:pt x="176466" y="788294"/>
                    <a:pt x="0" y="611828"/>
                    <a:pt x="0" y="394147"/>
                  </a:cubicBezTo>
                  <a:cubicBezTo>
                    <a:pt x="0" y="176466"/>
                    <a:pt x="176466" y="0"/>
                    <a:pt x="394147" y="0"/>
                  </a:cubicBezTo>
                  <a:close/>
                </a:path>
              </a:pathLst>
            </a:cu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8142113" y="3810172"/>
              <a:ext cx="2592288" cy="0"/>
            </a:xfrm>
            <a:prstGeom prst="line">
              <a:avLst/>
            </a:prstGeom>
            <a:ln w="19050">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8142113" y="3339948"/>
              <a:ext cx="2646878" cy="46166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点击此处添加内容</a:t>
              </a:r>
              <a:endParaRPr lang="zh-CN" altLang="en-US" sz="2400"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7782073" y="4206407"/>
            <a:ext cx="3006918" cy="461665"/>
            <a:chOff x="7782073" y="4206407"/>
            <a:chExt cx="3006918" cy="461665"/>
          </a:xfrm>
        </p:grpSpPr>
        <p:sp>
          <p:nvSpPr>
            <p:cNvPr id="16" name="任意多边形 15"/>
            <p:cNvSpPr/>
            <p:nvPr/>
          </p:nvSpPr>
          <p:spPr>
            <a:xfrm>
              <a:off x="7782073" y="4337308"/>
              <a:ext cx="216024" cy="216024"/>
            </a:xfrm>
            <a:custGeom>
              <a:avLst/>
              <a:gdLst>
                <a:gd name="connsiteX0" fmla="*/ 394146 w 788294"/>
                <a:gd name="connsiteY0" fmla="*/ 142750 h 788294"/>
                <a:gd name="connsiteX1" fmla="*/ 142750 w 788294"/>
                <a:gd name="connsiteY1" fmla="*/ 394146 h 788294"/>
                <a:gd name="connsiteX2" fmla="*/ 394146 w 788294"/>
                <a:gd name="connsiteY2" fmla="*/ 645542 h 788294"/>
                <a:gd name="connsiteX3" fmla="*/ 645542 w 788294"/>
                <a:gd name="connsiteY3" fmla="*/ 394146 h 788294"/>
                <a:gd name="connsiteX4" fmla="*/ 394146 w 788294"/>
                <a:gd name="connsiteY4" fmla="*/ 142750 h 788294"/>
                <a:gd name="connsiteX5" fmla="*/ 394147 w 788294"/>
                <a:gd name="connsiteY5" fmla="*/ 0 h 788294"/>
                <a:gd name="connsiteX6" fmla="*/ 788294 w 788294"/>
                <a:gd name="connsiteY6" fmla="*/ 394147 h 788294"/>
                <a:gd name="connsiteX7" fmla="*/ 394147 w 788294"/>
                <a:gd name="connsiteY7" fmla="*/ 788294 h 788294"/>
                <a:gd name="connsiteX8" fmla="*/ 0 w 788294"/>
                <a:gd name="connsiteY8" fmla="*/ 394147 h 788294"/>
                <a:gd name="connsiteX9" fmla="*/ 394147 w 788294"/>
                <a:gd name="connsiteY9" fmla="*/ 0 h 78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8294" h="788294">
                  <a:moveTo>
                    <a:pt x="394146" y="142750"/>
                  </a:moveTo>
                  <a:cubicBezTo>
                    <a:pt x="255304" y="142750"/>
                    <a:pt x="142750" y="255304"/>
                    <a:pt x="142750" y="394146"/>
                  </a:cubicBezTo>
                  <a:cubicBezTo>
                    <a:pt x="142750" y="532988"/>
                    <a:pt x="255304" y="645542"/>
                    <a:pt x="394146" y="645542"/>
                  </a:cubicBezTo>
                  <a:cubicBezTo>
                    <a:pt x="532988" y="645542"/>
                    <a:pt x="645542" y="532988"/>
                    <a:pt x="645542" y="394146"/>
                  </a:cubicBezTo>
                  <a:cubicBezTo>
                    <a:pt x="645542" y="255304"/>
                    <a:pt x="532988" y="142750"/>
                    <a:pt x="394146" y="142750"/>
                  </a:cubicBezTo>
                  <a:close/>
                  <a:moveTo>
                    <a:pt x="394147" y="0"/>
                  </a:moveTo>
                  <a:cubicBezTo>
                    <a:pt x="611828" y="0"/>
                    <a:pt x="788294" y="176466"/>
                    <a:pt x="788294" y="394147"/>
                  </a:cubicBezTo>
                  <a:cubicBezTo>
                    <a:pt x="788294" y="611828"/>
                    <a:pt x="611828" y="788294"/>
                    <a:pt x="394147" y="788294"/>
                  </a:cubicBezTo>
                  <a:cubicBezTo>
                    <a:pt x="176466" y="788294"/>
                    <a:pt x="0" y="611828"/>
                    <a:pt x="0" y="394147"/>
                  </a:cubicBezTo>
                  <a:cubicBezTo>
                    <a:pt x="0" y="176466"/>
                    <a:pt x="176466" y="0"/>
                    <a:pt x="394147"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8142113" y="4665236"/>
              <a:ext cx="2592288" cy="0"/>
            </a:xfrm>
            <a:prstGeom prst="line">
              <a:avLst/>
            </a:prstGeom>
            <a:ln w="19050">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142113" y="4206407"/>
              <a:ext cx="2646878" cy="46166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点击此处添加内容</a:t>
              </a:r>
              <a:endParaRPr lang="zh-CN" altLang="en-US" sz="2400" dirty="0">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782073" y="4898787"/>
            <a:ext cx="3006918" cy="476667"/>
            <a:chOff x="7782073" y="4898787"/>
            <a:chExt cx="3006918" cy="476667"/>
          </a:xfrm>
        </p:grpSpPr>
        <p:sp>
          <p:nvSpPr>
            <p:cNvPr id="20" name="任意多边形 19"/>
            <p:cNvSpPr/>
            <p:nvPr/>
          </p:nvSpPr>
          <p:spPr>
            <a:xfrm>
              <a:off x="7782073" y="5136860"/>
              <a:ext cx="216024" cy="216024"/>
            </a:xfrm>
            <a:custGeom>
              <a:avLst/>
              <a:gdLst>
                <a:gd name="connsiteX0" fmla="*/ 394146 w 788294"/>
                <a:gd name="connsiteY0" fmla="*/ 142750 h 788294"/>
                <a:gd name="connsiteX1" fmla="*/ 142750 w 788294"/>
                <a:gd name="connsiteY1" fmla="*/ 394146 h 788294"/>
                <a:gd name="connsiteX2" fmla="*/ 394146 w 788294"/>
                <a:gd name="connsiteY2" fmla="*/ 645542 h 788294"/>
                <a:gd name="connsiteX3" fmla="*/ 645542 w 788294"/>
                <a:gd name="connsiteY3" fmla="*/ 394146 h 788294"/>
                <a:gd name="connsiteX4" fmla="*/ 394146 w 788294"/>
                <a:gd name="connsiteY4" fmla="*/ 142750 h 788294"/>
                <a:gd name="connsiteX5" fmla="*/ 394147 w 788294"/>
                <a:gd name="connsiteY5" fmla="*/ 0 h 788294"/>
                <a:gd name="connsiteX6" fmla="*/ 788294 w 788294"/>
                <a:gd name="connsiteY6" fmla="*/ 394147 h 788294"/>
                <a:gd name="connsiteX7" fmla="*/ 394147 w 788294"/>
                <a:gd name="connsiteY7" fmla="*/ 788294 h 788294"/>
                <a:gd name="connsiteX8" fmla="*/ 0 w 788294"/>
                <a:gd name="connsiteY8" fmla="*/ 394147 h 788294"/>
                <a:gd name="connsiteX9" fmla="*/ 394147 w 788294"/>
                <a:gd name="connsiteY9" fmla="*/ 0 h 78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8294" h="788294">
                  <a:moveTo>
                    <a:pt x="394146" y="142750"/>
                  </a:moveTo>
                  <a:cubicBezTo>
                    <a:pt x="255304" y="142750"/>
                    <a:pt x="142750" y="255304"/>
                    <a:pt x="142750" y="394146"/>
                  </a:cubicBezTo>
                  <a:cubicBezTo>
                    <a:pt x="142750" y="532988"/>
                    <a:pt x="255304" y="645542"/>
                    <a:pt x="394146" y="645542"/>
                  </a:cubicBezTo>
                  <a:cubicBezTo>
                    <a:pt x="532988" y="645542"/>
                    <a:pt x="645542" y="532988"/>
                    <a:pt x="645542" y="394146"/>
                  </a:cubicBezTo>
                  <a:cubicBezTo>
                    <a:pt x="645542" y="255304"/>
                    <a:pt x="532988" y="142750"/>
                    <a:pt x="394146" y="142750"/>
                  </a:cubicBezTo>
                  <a:close/>
                  <a:moveTo>
                    <a:pt x="394147" y="0"/>
                  </a:moveTo>
                  <a:cubicBezTo>
                    <a:pt x="611828" y="0"/>
                    <a:pt x="788294" y="176466"/>
                    <a:pt x="788294" y="394147"/>
                  </a:cubicBezTo>
                  <a:cubicBezTo>
                    <a:pt x="788294" y="611828"/>
                    <a:pt x="611828" y="788294"/>
                    <a:pt x="394147" y="788294"/>
                  </a:cubicBezTo>
                  <a:cubicBezTo>
                    <a:pt x="176466" y="788294"/>
                    <a:pt x="0" y="611828"/>
                    <a:pt x="0" y="394147"/>
                  </a:cubicBezTo>
                  <a:cubicBezTo>
                    <a:pt x="0" y="176466"/>
                    <a:pt x="176466" y="0"/>
                    <a:pt x="394147" y="0"/>
                  </a:cubicBezTo>
                  <a:close/>
                </a:path>
              </a:pathLst>
            </a:cu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8142113" y="5375454"/>
              <a:ext cx="2592288" cy="0"/>
            </a:xfrm>
            <a:prstGeom prst="line">
              <a:avLst/>
            </a:prstGeom>
            <a:ln w="19050">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8142113" y="4898787"/>
              <a:ext cx="2646878" cy="46166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点击此处添加内容</a:t>
              </a:r>
              <a:endParaRPr lang="zh-CN" altLang="en-US" sz="2400"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211927" y="1951064"/>
            <a:ext cx="975061" cy="4410905"/>
            <a:chOff x="1211927" y="1951064"/>
            <a:chExt cx="975061" cy="4410905"/>
          </a:xfrm>
        </p:grpSpPr>
        <p:grpSp>
          <p:nvGrpSpPr>
            <p:cNvPr id="24" name="组合 23"/>
            <p:cNvGrpSpPr/>
            <p:nvPr/>
          </p:nvGrpSpPr>
          <p:grpSpPr>
            <a:xfrm>
              <a:off x="1228267" y="1951064"/>
              <a:ext cx="632306" cy="3178638"/>
              <a:chOff x="542675" y="2050786"/>
              <a:chExt cx="937756" cy="3568316"/>
            </a:xfrm>
          </p:grpSpPr>
          <p:sp>
            <p:nvSpPr>
              <p:cNvPr id="26" name="Oval 20"/>
              <p:cNvSpPr>
                <a:spLocks noChangeArrowheads="1"/>
              </p:cNvSpPr>
              <p:nvPr/>
            </p:nvSpPr>
            <p:spPr bwMode="auto">
              <a:xfrm>
                <a:off x="542675" y="2050786"/>
                <a:ext cx="937756" cy="470146"/>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
              <p:cNvSpPr>
                <a:spLocks/>
              </p:cNvSpPr>
              <p:nvPr/>
            </p:nvSpPr>
            <p:spPr bwMode="auto">
              <a:xfrm>
                <a:off x="542675" y="2270103"/>
                <a:ext cx="937756" cy="3348999"/>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2"/>
              <p:cNvSpPr>
                <a:spLocks noChangeArrowheads="1"/>
              </p:cNvSpPr>
              <p:nvPr/>
            </p:nvSpPr>
            <p:spPr bwMode="auto">
              <a:xfrm>
                <a:off x="542675" y="3716737"/>
                <a:ext cx="937756" cy="470146"/>
              </a:xfrm>
              <a:prstGeom prst="ellipse">
                <a:avLst/>
              </a:prstGeom>
              <a:solidFill>
                <a:srgbClr val="FFC000"/>
              </a:solidFill>
              <a:ln>
                <a:noFill/>
              </a:ln>
              <a:effectLst>
                <a:outerShdw blurRad="50800" dist="38100" dir="16200000"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p:cNvSpPr>
              <p:nvPr/>
            </p:nvSpPr>
            <p:spPr bwMode="auto">
              <a:xfrm>
                <a:off x="542675" y="3928847"/>
                <a:ext cx="937756" cy="1690255"/>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任意多边形 29"/>
              <p:cNvSpPr/>
              <p:nvPr/>
            </p:nvSpPr>
            <p:spPr>
              <a:xfrm>
                <a:off x="668132" y="3954058"/>
                <a:ext cx="783152" cy="212501"/>
              </a:xfrm>
              <a:custGeom>
                <a:avLst/>
                <a:gdLst>
                  <a:gd name="connsiteX0" fmla="*/ 1239680 w 1244321"/>
                  <a:gd name="connsiteY0" fmla="*/ 0 h 424826"/>
                  <a:gd name="connsiteX1" fmla="*/ 1244321 w 1244321"/>
                  <a:gd name="connsiteY1" fmla="*/ 26786 h 424826"/>
                  <a:gd name="connsiteX2" fmla="*/ 560245 w 1244321"/>
                  <a:gd name="connsiteY2" fmla="*/ 424826 h 424826"/>
                  <a:gd name="connsiteX3" fmla="*/ 76530 w 1244321"/>
                  <a:gd name="connsiteY3" fmla="*/ 308243 h 424826"/>
                  <a:gd name="connsiteX4" fmla="*/ 0 w 1244321"/>
                  <a:gd name="connsiteY4" fmla="*/ 254271 h 424826"/>
                  <a:gd name="connsiteX5" fmla="*/ 10654 w 1244321"/>
                  <a:gd name="connsiteY5" fmla="*/ 258600 h 424826"/>
                  <a:gd name="connsiteX6" fmla="*/ 423823 w 1244321"/>
                  <a:gd name="connsiteY6" fmla="*/ 328953 h 424826"/>
                  <a:gd name="connsiteX7" fmla="*/ 1174391 w 1244321"/>
                  <a:gd name="connsiteY7" fmla="*/ 66741 h 42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4321" h="424826">
                    <a:moveTo>
                      <a:pt x="1239680" y="0"/>
                    </a:moveTo>
                    <a:lnTo>
                      <a:pt x="1244321" y="26786"/>
                    </a:lnTo>
                    <a:cubicBezTo>
                      <a:pt x="1244321" y="246617"/>
                      <a:pt x="938050" y="424826"/>
                      <a:pt x="560245" y="424826"/>
                    </a:cubicBezTo>
                    <a:cubicBezTo>
                      <a:pt x="371343" y="424826"/>
                      <a:pt x="200324" y="380274"/>
                      <a:pt x="76530" y="308243"/>
                    </a:cubicBezTo>
                    <a:lnTo>
                      <a:pt x="0" y="254271"/>
                    </a:lnTo>
                    <a:lnTo>
                      <a:pt x="10654" y="258600"/>
                    </a:lnTo>
                    <a:cubicBezTo>
                      <a:pt x="137645" y="303902"/>
                      <a:pt x="277266" y="328953"/>
                      <a:pt x="423823" y="328953"/>
                    </a:cubicBezTo>
                    <a:cubicBezTo>
                      <a:pt x="716938" y="328953"/>
                      <a:pt x="982304" y="228749"/>
                      <a:pt x="1174391" y="66741"/>
                    </a:cubicBezTo>
                    <a:close/>
                  </a:path>
                </a:pathLst>
              </a:custGeom>
              <a:solidFill>
                <a:srgbClr val="FFFFFF">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1211927" y="5038530"/>
              <a:ext cx="975061" cy="1323439"/>
            </a:xfrm>
            <a:prstGeom prst="rect">
              <a:avLst/>
            </a:prstGeom>
            <a:noFill/>
          </p:spPr>
          <p:txBody>
            <a:bodyPr wrap="square" rtlCol="0">
              <a:spAutoFit/>
            </a:bodyPr>
            <a:lstStyle/>
            <a:p>
              <a:r>
                <a:rPr lang="en-US" altLang="zh-CN" sz="4000" dirty="0" smtClean="0">
                  <a:latin typeface="微软雅黑" panose="020B0503020204020204" pitchFamily="34" charset="-122"/>
                  <a:ea typeface="微软雅黑" panose="020B0503020204020204" pitchFamily="34" charset="-122"/>
                </a:rPr>
                <a:t>50%</a:t>
              </a:r>
              <a:endParaRPr lang="zh-CN" altLang="en-US" sz="4000" dirty="0">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431755" y="1951064"/>
            <a:ext cx="2197287" cy="4410905"/>
            <a:chOff x="2431755" y="1951064"/>
            <a:chExt cx="2197287" cy="4410905"/>
          </a:xfrm>
        </p:grpSpPr>
        <p:grpSp>
          <p:nvGrpSpPr>
            <p:cNvPr id="32" name="组合 31"/>
            <p:cNvGrpSpPr/>
            <p:nvPr/>
          </p:nvGrpSpPr>
          <p:grpSpPr>
            <a:xfrm>
              <a:off x="3651579" y="1951064"/>
              <a:ext cx="632306" cy="3178638"/>
              <a:chOff x="2917479" y="2050786"/>
              <a:chExt cx="937756" cy="3568316"/>
            </a:xfrm>
          </p:grpSpPr>
          <p:sp>
            <p:nvSpPr>
              <p:cNvPr id="42" name="Oval 28"/>
              <p:cNvSpPr>
                <a:spLocks noChangeArrowheads="1"/>
              </p:cNvSpPr>
              <p:nvPr/>
            </p:nvSpPr>
            <p:spPr bwMode="auto">
              <a:xfrm>
                <a:off x="2917479" y="2050786"/>
                <a:ext cx="937756" cy="470146"/>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9"/>
              <p:cNvSpPr>
                <a:spLocks/>
              </p:cNvSpPr>
              <p:nvPr/>
            </p:nvSpPr>
            <p:spPr bwMode="auto">
              <a:xfrm>
                <a:off x="2917479" y="2270103"/>
                <a:ext cx="937756" cy="3348999"/>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30"/>
              <p:cNvSpPr>
                <a:spLocks noChangeArrowheads="1"/>
              </p:cNvSpPr>
              <p:nvPr/>
            </p:nvSpPr>
            <p:spPr bwMode="auto">
              <a:xfrm>
                <a:off x="2917479" y="2916434"/>
                <a:ext cx="937756" cy="501657"/>
              </a:xfrm>
              <a:prstGeom prst="ellipse">
                <a:avLst/>
              </a:prstGeom>
              <a:solidFill>
                <a:srgbClr val="70AD47"/>
              </a:solidFill>
              <a:ln>
                <a:noFill/>
              </a:ln>
              <a:effectLst>
                <a:outerShdw blurRad="50800" dist="38100" dir="16200000"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1"/>
              <p:cNvSpPr>
                <a:spLocks/>
              </p:cNvSpPr>
              <p:nvPr/>
            </p:nvSpPr>
            <p:spPr bwMode="auto">
              <a:xfrm>
                <a:off x="2917479" y="3168010"/>
                <a:ext cx="937756" cy="2451092"/>
              </a:xfrm>
              <a:custGeom>
                <a:avLst/>
                <a:gdLst>
                  <a:gd name="T0" fmla="*/ 0 w 30"/>
                  <a:gd name="T1" fmla="*/ 0 h 84"/>
                  <a:gd name="T2" fmla="*/ 0 w 30"/>
                  <a:gd name="T3" fmla="*/ 76 h 84"/>
                  <a:gd name="T4" fmla="*/ 15 w 30"/>
                  <a:gd name="T5" fmla="*/ 84 h 84"/>
                  <a:gd name="T6" fmla="*/ 30 w 30"/>
                  <a:gd name="T7" fmla="*/ 76 h 84"/>
                  <a:gd name="T8" fmla="*/ 30 w 30"/>
                  <a:gd name="T9" fmla="*/ 0 h 84"/>
                  <a:gd name="T10" fmla="*/ 15 w 30"/>
                  <a:gd name="T11" fmla="*/ 8 h 84"/>
                  <a:gd name="T12" fmla="*/ 0 w 30"/>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0" y="0"/>
                    </a:moveTo>
                    <a:cubicBezTo>
                      <a:pt x="0" y="76"/>
                      <a:pt x="0" y="76"/>
                      <a:pt x="0" y="76"/>
                    </a:cubicBezTo>
                    <a:cubicBezTo>
                      <a:pt x="0" y="76"/>
                      <a:pt x="0" y="84"/>
                      <a:pt x="15" y="84"/>
                    </a:cubicBezTo>
                    <a:cubicBezTo>
                      <a:pt x="30" y="84"/>
                      <a:pt x="30" y="76"/>
                      <a:pt x="30" y="76"/>
                    </a:cubicBezTo>
                    <a:cubicBezTo>
                      <a:pt x="30" y="0"/>
                      <a:pt x="30" y="0"/>
                      <a:pt x="30" y="0"/>
                    </a:cubicBezTo>
                    <a:cubicBezTo>
                      <a:pt x="30" y="0"/>
                      <a:pt x="30" y="8"/>
                      <a:pt x="15" y="8"/>
                    </a:cubicBezTo>
                    <a:cubicBezTo>
                      <a:pt x="0" y="8"/>
                      <a:pt x="0" y="0"/>
                      <a:pt x="0" y="0"/>
                    </a:cubicBezTo>
                    <a:close/>
                  </a:path>
                </a:pathLst>
              </a:custGeom>
              <a:solidFill>
                <a:srgbClr val="70AD4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任意多边形 45"/>
              <p:cNvSpPr/>
              <p:nvPr/>
            </p:nvSpPr>
            <p:spPr>
              <a:xfrm>
                <a:off x="3026264" y="3188491"/>
                <a:ext cx="783152" cy="205434"/>
              </a:xfrm>
              <a:custGeom>
                <a:avLst/>
                <a:gdLst>
                  <a:gd name="connsiteX0" fmla="*/ 1239680 w 1244321"/>
                  <a:gd name="connsiteY0" fmla="*/ 0 h 424826"/>
                  <a:gd name="connsiteX1" fmla="*/ 1244321 w 1244321"/>
                  <a:gd name="connsiteY1" fmla="*/ 26786 h 424826"/>
                  <a:gd name="connsiteX2" fmla="*/ 560245 w 1244321"/>
                  <a:gd name="connsiteY2" fmla="*/ 424826 h 424826"/>
                  <a:gd name="connsiteX3" fmla="*/ 76530 w 1244321"/>
                  <a:gd name="connsiteY3" fmla="*/ 308243 h 424826"/>
                  <a:gd name="connsiteX4" fmla="*/ 0 w 1244321"/>
                  <a:gd name="connsiteY4" fmla="*/ 254271 h 424826"/>
                  <a:gd name="connsiteX5" fmla="*/ 10654 w 1244321"/>
                  <a:gd name="connsiteY5" fmla="*/ 258600 h 424826"/>
                  <a:gd name="connsiteX6" fmla="*/ 423823 w 1244321"/>
                  <a:gd name="connsiteY6" fmla="*/ 328953 h 424826"/>
                  <a:gd name="connsiteX7" fmla="*/ 1174391 w 1244321"/>
                  <a:gd name="connsiteY7" fmla="*/ 66741 h 42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4321" h="424826">
                    <a:moveTo>
                      <a:pt x="1239680" y="0"/>
                    </a:moveTo>
                    <a:lnTo>
                      <a:pt x="1244321" y="26786"/>
                    </a:lnTo>
                    <a:cubicBezTo>
                      <a:pt x="1244321" y="246617"/>
                      <a:pt x="938050" y="424826"/>
                      <a:pt x="560245" y="424826"/>
                    </a:cubicBezTo>
                    <a:cubicBezTo>
                      <a:pt x="371343" y="424826"/>
                      <a:pt x="200324" y="380274"/>
                      <a:pt x="76530" y="308243"/>
                    </a:cubicBezTo>
                    <a:lnTo>
                      <a:pt x="0" y="254271"/>
                    </a:lnTo>
                    <a:lnTo>
                      <a:pt x="10654" y="258600"/>
                    </a:lnTo>
                    <a:cubicBezTo>
                      <a:pt x="137645" y="303902"/>
                      <a:pt x="277266" y="328953"/>
                      <a:pt x="423823" y="328953"/>
                    </a:cubicBezTo>
                    <a:cubicBezTo>
                      <a:pt x="716938" y="328953"/>
                      <a:pt x="982304" y="228749"/>
                      <a:pt x="1174391" y="66741"/>
                    </a:cubicBezTo>
                    <a:close/>
                  </a:path>
                </a:pathLst>
              </a:custGeom>
              <a:solidFill>
                <a:srgbClr val="FFFFFF">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431755" y="1951064"/>
              <a:ext cx="956758" cy="4410905"/>
              <a:chOff x="2431755" y="1951064"/>
              <a:chExt cx="956758" cy="4410905"/>
            </a:xfrm>
          </p:grpSpPr>
          <p:grpSp>
            <p:nvGrpSpPr>
              <p:cNvPr id="35" name="组合 34"/>
              <p:cNvGrpSpPr/>
              <p:nvPr/>
            </p:nvGrpSpPr>
            <p:grpSpPr>
              <a:xfrm>
                <a:off x="2439923" y="1951064"/>
                <a:ext cx="632306" cy="3178638"/>
                <a:chOff x="1730077" y="2050786"/>
                <a:chExt cx="937756" cy="3568316"/>
              </a:xfrm>
            </p:grpSpPr>
            <p:sp>
              <p:nvSpPr>
                <p:cNvPr id="37" name="Oval 24"/>
                <p:cNvSpPr>
                  <a:spLocks noChangeArrowheads="1"/>
                </p:cNvSpPr>
                <p:nvPr/>
              </p:nvSpPr>
              <p:spPr bwMode="auto">
                <a:xfrm>
                  <a:off x="1730077" y="2050786"/>
                  <a:ext cx="937756" cy="470146"/>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5"/>
                <p:cNvSpPr>
                  <a:spLocks/>
                </p:cNvSpPr>
                <p:nvPr/>
              </p:nvSpPr>
              <p:spPr bwMode="auto">
                <a:xfrm>
                  <a:off x="1730077" y="2270103"/>
                  <a:ext cx="937756" cy="3348999"/>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26"/>
                <p:cNvSpPr>
                  <a:spLocks noChangeArrowheads="1"/>
                </p:cNvSpPr>
                <p:nvPr/>
              </p:nvSpPr>
              <p:spPr bwMode="auto">
                <a:xfrm>
                  <a:off x="1730077" y="4192284"/>
                  <a:ext cx="937756" cy="468885"/>
                </a:xfrm>
                <a:prstGeom prst="ellipse">
                  <a:avLst/>
                </a:prstGeom>
                <a:solidFill>
                  <a:srgbClr val="00B0F0"/>
                </a:solidFill>
                <a:ln>
                  <a:noFill/>
                </a:ln>
                <a:effectLst>
                  <a:outerShdw blurRad="50800" dist="38100" dir="16200000"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7"/>
                <p:cNvSpPr>
                  <a:spLocks/>
                </p:cNvSpPr>
                <p:nvPr/>
              </p:nvSpPr>
              <p:spPr bwMode="auto">
                <a:xfrm>
                  <a:off x="1730077" y="4429243"/>
                  <a:ext cx="937756" cy="1189859"/>
                </a:xfrm>
                <a:custGeom>
                  <a:avLst/>
                  <a:gdLst>
                    <a:gd name="T0" fmla="*/ 0 w 30"/>
                    <a:gd name="T1" fmla="*/ 0 h 38"/>
                    <a:gd name="T2" fmla="*/ 0 w 30"/>
                    <a:gd name="T3" fmla="*/ 30 h 38"/>
                    <a:gd name="T4" fmla="*/ 15 w 30"/>
                    <a:gd name="T5" fmla="*/ 38 h 38"/>
                    <a:gd name="T6" fmla="*/ 30 w 30"/>
                    <a:gd name="T7" fmla="*/ 30 h 38"/>
                    <a:gd name="T8" fmla="*/ 30 w 30"/>
                    <a:gd name="T9" fmla="*/ 0 h 38"/>
                    <a:gd name="T10" fmla="*/ 15 w 30"/>
                    <a:gd name="T11" fmla="*/ 7 h 38"/>
                    <a:gd name="T12" fmla="*/ 0 w 30"/>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0" h="38">
                      <a:moveTo>
                        <a:pt x="0" y="0"/>
                      </a:moveTo>
                      <a:cubicBezTo>
                        <a:pt x="0" y="30"/>
                        <a:pt x="0" y="30"/>
                        <a:pt x="0" y="30"/>
                      </a:cubicBezTo>
                      <a:cubicBezTo>
                        <a:pt x="0" y="30"/>
                        <a:pt x="0" y="38"/>
                        <a:pt x="15" y="38"/>
                      </a:cubicBezTo>
                      <a:cubicBezTo>
                        <a:pt x="30" y="38"/>
                        <a:pt x="30" y="30"/>
                        <a:pt x="30" y="30"/>
                      </a:cubicBezTo>
                      <a:cubicBezTo>
                        <a:pt x="30" y="0"/>
                        <a:pt x="30" y="0"/>
                        <a:pt x="30" y="0"/>
                      </a:cubicBezTo>
                      <a:cubicBezTo>
                        <a:pt x="30" y="0"/>
                        <a:pt x="30" y="7"/>
                        <a:pt x="15" y="7"/>
                      </a:cubicBezTo>
                      <a:cubicBezTo>
                        <a:pt x="0" y="7"/>
                        <a:pt x="0" y="0"/>
                        <a:pt x="0" y="0"/>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任意多边形 40"/>
                <p:cNvSpPr/>
                <p:nvPr/>
              </p:nvSpPr>
              <p:spPr>
                <a:xfrm>
                  <a:off x="1863356" y="4395250"/>
                  <a:ext cx="783152" cy="212501"/>
                </a:xfrm>
                <a:custGeom>
                  <a:avLst/>
                  <a:gdLst>
                    <a:gd name="connsiteX0" fmla="*/ 1239680 w 1244321"/>
                    <a:gd name="connsiteY0" fmla="*/ 0 h 424826"/>
                    <a:gd name="connsiteX1" fmla="*/ 1244321 w 1244321"/>
                    <a:gd name="connsiteY1" fmla="*/ 26786 h 424826"/>
                    <a:gd name="connsiteX2" fmla="*/ 560245 w 1244321"/>
                    <a:gd name="connsiteY2" fmla="*/ 424826 h 424826"/>
                    <a:gd name="connsiteX3" fmla="*/ 76530 w 1244321"/>
                    <a:gd name="connsiteY3" fmla="*/ 308243 h 424826"/>
                    <a:gd name="connsiteX4" fmla="*/ 0 w 1244321"/>
                    <a:gd name="connsiteY4" fmla="*/ 254271 h 424826"/>
                    <a:gd name="connsiteX5" fmla="*/ 10654 w 1244321"/>
                    <a:gd name="connsiteY5" fmla="*/ 258600 h 424826"/>
                    <a:gd name="connsiteX6" fmla="*/ 423823 w 1244321"/>
                    <a:gd name="connsiteY6" fmla="*/ 328953 h 424826"/>
                    <a:gd name="connsiteX7" fmla="*/ 1174391 w 1244321"/>
                    <a:gd name="connsiteY7" fmla="*/ 66741 h 42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4321" h="424826">
                      <a:moveTo>
                        <a:pt x="1239680" y="0"/>
                      </a:moveTo>
                      <a:lnTo>
                        <a:pt x="1244321" y="26786"/>
                      </a:lnTo>
                      <a:cubicBezTo>
                        <a:pt x="1244321" y="246617"/>
                        <a:pt x="938050" y="424826"/>
                        <a:pt x="560245" y="424826"/>
                      </a:cubicBezTo>
                      <a:cubicBezTo>
                        <a:pt x="371343" y="424826"/>
                        <a:pt x="200324" y="380274"/>
                        <a:pt x="76530" y="308243"/>
                      </a:cubicBezTo>
                      <a:lnTo>
                        <a:pt x="0" y="254271"/>
                      </a:lnTo>
                      <a:lnTo>
                        <a:pt x="10654" y="258600"/>
                      </a:lnTo>
                      <a:cubicBezTo>
                        <a:pt x="137645" y="303902"/>
                        <a:pt x="277266" y="328953"/>
                        <a:pt x="423823" y="328953"/>
                      </a:cubicBezTo>
                      <a:cubicBezTo>
                        <a:pt x="716938" y="328953"/>
                        <a:pt x="982304" y="228749"/>
                        <a:pt x="1174391" y="66741"/>
                      </a:cubicBezTo>
                      <a:close/>
                    </a:path>
                  </a:pathLst>
                </a:custGeom>
                <a:solidFill>
                  <a:srgbClr val="FFFFFF">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2431755" y="5038530"/>
                <a:ext cx="956758" cy="1323439"/>
              </a:xfrm>
              <a:prstGeom prst="rect">
                <a:avLst/>
              </a:prstGeom>
              <a:noFill/>
            </p:spPr>
            <p:txBody>
              <a:bodyPr wrap="square" rtlCol="0">
                <a:spAutoFit/>
              </a:bodyPr>
              <a:lstStyle/>
              <a:p>
                <a:r>
                  <a:rPr lang="en-US" altLang="zh-CN" sz="4000" dirty="0" smtClean="0">
                    <a:latin typeface="微软雅黑" panose="020B0503020204020204" pitchFamily="34" charset="-122"/>
                    <a:ea typeface="微软雅黑" panose="020B0503020204020204" pitchFamily="34" charset="-122"/>
                  </a:rPr>
                  <a:t>25%</a:t>
                </a:r>
                <a:endParaRPr lang="zh-CN" altLang="en-US" sz="4000" dirty="0">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3649405" y="5038530"/>
              <a:ext cx="979637" cy="1323439"/>
            </a:xfrm>
            <a:prstGeom prst="rect">
              <a:avLst/>
            </a:prstGeom>
            <a:noFill/>
          </p:spPr>
          <p:txBody>
            <a:bodyPr wrap="square" rtlCol="0">
              <a:spAutoFit/>
            </a:bodyPr>
            <a:lstStyle/>
            <a:p>
              <a:r>
                <a:rPr lang="en-US" altLang="zh-CN" sz="4000" dirty="0" smtClean="0">
                  <a:latin typeface="微软雅黑" panose="020B0503020204020204" pitchFamily="34" charset="-122"/>
                  <a:ea typeface="微软雅黑" panose="020B0503020204020204" pitchFamily="34" charset="-122"/>
                </a:rPr>
                <a:t>80%</a:t>
              </a:r>
              <a:endParaRPr lang="zh-CN" altLang="en-US" sz="4000" dirty="0">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4833408" y="1951064"/>
            <a:ext cx="975061" cy="4410905"/>
            <a:chOff x="4833408" y="1951064"/>
            <a:chExt cx="975061" cy="4410905"/>
          </a:xfrm>
        </p:grpSpPr>
        <p:grpSp>
          <p:nvGrpSpPr>
            <p:cNvPr id="48" name="组合 47"/>
            <p:cNvGrpSpPr/>
            <p:nvPr/>
          </p:nvGrpSpPr>
          <p:grpSpPr>
            <a:xfrm>
              <a:off x="4863235" y="1951064"/>
              <a:ext cx="632306" cy="3178638"/>
              <a:chOff x="4104882" y="2050786"/>
              <a:chExt cx="937756" cy="3568316"/>
            </a:xfrm>
          </p:grpSpPr>
          <p:sp>
            <p:nvSpPr>
              <p:cNvPr id="50" name="Oval 32"/>
              <p:cNvSpPr>
                <a:spLocks noChangeArrowheads="1"/>
              </p:cNvSpPr>
              <p:nvPr/>
            </p:nvSpPr>
            <p:spPr bwMode="auto">
              <a:xfrm>
                <a:off x="4104882" y="2050786"/>
                <a:ext cx="937756" cy="470146"/>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3"/>
              <p:cNvSpPr>
                <a:spLocks/>
              </p:cNvSpPr>
              <p:nvPr/>
            </p:nvSpPr>
            <p:spPr bwMode="auto">
              <a:xfrm>
                <a:off x="4104882" y="2270103"/>
                <a:ext cx="937756" cy="3348999"/>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34"/>
              <p:cNvSpPr>
                <a:spLocks noChangeArrowheads="1"/>
              </p:cNvSpPr>
              <p:nvPr/>
            </p:nvSpPr>
            <p:spPr bwMode="auto">
              <a:xfrm>
                <a:off x="4104882" y="3474658"/>
                <a:ext cx="937756" cy="470146"/>
              </a:xfrm>
              <a:prstGeom prst="ellipse">
                <a:avLst/>
              </a:prstGeom>
              <a:solidFill>
                <a:srgbClr val="FFC000"/>
              </a:solidFill>
              <a:ln>
                <a:noFill/>
              </a:ln>
              <a:effectLst>
                <a:outerShdw blurRad="50800" dist="38100" dir="16200000"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5"/>
              <p:cNvSpPr>
                <a:spLocks/>
              </p:cNvSpPr>
              <p:nvPr/>
            </p:nvSpPr>
            <p:spPr bwMode="auto">
              <a:xfrm>
                <a:off x="4104882" y="3709530"/>
                <a:ext cx="937756" cy="1909572"/>
              </a:xfrm>
              <a:custGeom>
                <a:avLst/>
                <a:gdLst>
                  <a:gd name="T0" fmla="*/ 0 w 30"/>
                  <a:gd name="T1" fmla="*/ 0 h 61"/>
                  <a:gd name="T2" fmla="*/ 0 w 30"/>
                  <a:gd name="T3" fmla="*/ 53 h 61"/>
                  <a:gd name="T4" fmla="*/ 15 w 30"/>
                  <a:gd name="T5" fmla="*/ 61 h 61"/>
                  <a:gd name="T6" fmla="*/ 30 w 30"/>
                  <a:gd name="T7" fmla="*/ 53 h 61"/>
                  <a:gd name="T8" fmla="*/ 30 w 30"/>
                  <a:gd name="T9" fmla="*/ 0 h 61"/>
                  <a:gd name="T10" fmla="*/ 15 w 30"/>
                  <a:gd name="T11" fmla="*/ 7 h 61"/>
                  <a:gd name="T12" fmla="*/ 0 w 30"/>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30" h="61">
                    <a:moveTo>
                      <a:pt x="0" y="0"/>
                    </a:moveTo>
                    <a:cubicBezTo>
                      <a:pt x="0" y="53"/>
                      <a:pt x="0" y="53"/>
                      <a:pt x="0" y="53"/>
                    </a:cubicBezTo>
                    <a:cubicBezTo>
                      <a:pt x="0" y="53"/>
                      <a:pt x="0" y="61"/>
                      <a:pt x="15" y="61"/>
                    </a:cubicBezTo>
                    <a:cubicBezTo>
                      <a:pt x="30" y="61"/>
                      <a:pt x="30" y="53"/>
                      <a:pt x="30" y="53"/>
                    </a:cubicBezTo>
                    <a:cubicBezTo>
                      <a:pt x="30" y="0"/>
                      <a:pt x="30" y="0"/>
                      <a:pt x="30" y="0"/>
                    </a:cubicBezTo>
                    <a:cubicBezTo>
                      <a:pt x="30" y="0"/>
                      <a:pt x="30" y="7"/>
                      <a:pt x="15" y="7"/>
                    </a:cubicBezTo>
                    <a:cubicBezTo>
                      <a:pt x="0" y="7"/>
                      <a:pt x="0" y="0"/>
                      <a:pt x="0" y="0"/>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任意多边形 53"/>
              <p:cNvSpPr/>
              <p:nvPr/>
            </p:nvSpPr>
            <p:spPr>
              <a:xfrm>
                <a:off x="4235625" y="3700711"/>
                <a:ext cx="783152" cy="212501"/>
              </a:xfrm>
              <a:custGeom>
                <a:avLst/>
                <a:gdLst>
                  <a:gd name="connsiteX0" fmla="*/ 1239680 w 1244321"/>
                  <a:gd name="connsiteY0" fmla="*/ 0 h 424826"/>
                  <a:gd name="connsiteX1" fmla="*/ 1244321 w 1244321"/>
                  <a:gd name="connsiteY1" fmla="*/ 26786 h 424826"/>
                  <a:gd name="connsiteX2" fmla="*/ 560245 w 1244321"/>
                  <a:gd name="connsiteY2" fmla="*/ 424826 h 424826"/>
                  <a:gd name="connsiteX3" fmla="*/ 76530 w 1244321"/>
                  <a:gd name="connsiteY3" fmla="*/ 308243 h 424826"/>
                  <a:gd name="connsiteX4" fmla="*/ 0 w 1244321"/>
                  <a:gd name="connsiteY4" fmla="*/ 254271 h 424826"/>
                  <a:gd name="connsiteX5" fmla="*/ 10654 w 1244321"/>
                  <a:gd name="connsiteY5" fmla="*/ 258600 h 424826"/>
                  <a:gd name="connsiteX6" fmla="*/ 423823 w 1244321"/>
                  <a:gd name="connsiteY6" fmla="*/ 328953 h 424826"/>
                  <a:gd name="connsiteX7" fmla="*/ 1174391 w 1244321"/>
                  <a:gd name="connsiteY7" fmla="*/ 66741 h 42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4321" h="424826">
                    <a:moveTo>
                      <a:pt x="1239680" y="0"/>
                    </a:moveTo>
                    <a:lnTo>
                      <a:pt x="1244321" y="26786"/>
                    </a:lnTo>
                    <a:cubicBezTo>
                      <a:pt x="1244321" y="246617"/>
                      <a:pt x="938050" y="424826"/>
                      <a:pt x="560245" y="424826"/>
                    </a:cubicBezTo>
                    <a:cubicBezTo>
                      <a:pt x="371343" y="424826"/>
                      <a:pt x="200324" y="380274"/>
                      <a:pt x="76530" y="308243"/>
                    </a:cubicBezTo>
                    <a:lnTo>
                      <a:pt x="0" y="254271"/>
                    </a:lnTo>
                    <a:lnTo>
                      <a:pt x="10654" y="258600"/>
                    </a:lnTo>
                    <a:cubicBezTo>
                      <a:pt x="137645" y="303902"/>
                      <a:pt x="277266" y="328953"/>
                      <a:pt x="423823" y="328953"/>
                    </a:cubicBezTo>
                    <a:cubicBezTo>
                      <a:pt x="716938" y="328953"/>
                      <a:pt x="982304" y="228749"/>
                      <a:pt x="1174391" y="66741"/>
                    </a:cubicBezTo>
                    <a:close/>
                  </a:path>
                </a:pathLst>
              </a:custGeom>
              <a:solidFill>
                <a:srgbClr val="FFFFFF">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p:cNvSpPr txBox="1"/>
            <p:nvPr/>
          </p:nvSpPr>
          <p:spPr>
            <a:xfrm>
              <a:off x="4833408" y="5038530"/>
              <a:ext cx="975061" cy="1323439"/>
            </a:xfrm>
            <a:prstGeom prst="rect">
              <a:avLst/>
            </a:prstGeom>
            <a:noFill/>
          </p:spPr>
          <p:txBody>
            <a:bodyPr wrap="square" rtlCol="0">
              <a:spAutoFit/>
            </a:bodyPr>
            <a:lstStyle/>
            <a:p>
              <a:r>
                <a:rPr lang="en-US" altLang="zh-CN" sz="4000" dirty="0" smtClean="0">
                  <a:latin typeface="微软雅黑" panose="020B0503020204020204" pitchFamily="34" charset="-122"/>
                  <a:ea typeface="微软雅黑" panose="020B0503020204020204" pitchFamily="34" charset="-122"/>
                </a:rPr>
                <a:t>65%</a:t>
              </a:r>
              <a:endParaRPr lang="zh-CN" altLang="en-US" sz="4000" dirty="0">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049089" y="1951064"/>
            <a:ext cx="986499" cy="4410905"/>
            <a:chOff x="6049089" y="1951064"/>
            <a:chExt cx="986499" cy="4410905"/>
          </a:xfrm>
        </p:grpSpPr>
        <p:grpSp>
          <p:nvGrpSpPr>
            <p:cNvPr id="56" name="组合 55"/>
            <p:cNvGrpSpPr/>
            <p:nvPr/>
          </p:nvGrpSpPr>
          <p:grpSpPr>
            <a:xfrm>
              <a:off x="6074891" y="1951064"/>
              <a:ext cx="632306" cy="3178638"/>
              <a:chOff x="6179735" y="2050786"/>
              <a:chExt cx="937756" cy="3568316"/>
            </a:xfrm>
          </p:grpSpPr>
          <p:sp>
            <p:nvSpPr>
              <p:cNvPr id="58" name="Oval 36"/>
              <p:cNvSpPr>
                <a:spLocks noChangeArrowheads="1"/>
              </p:cNvSpPr>
              <p:nvPr/>
            </p:nvSpPr>
            <p:spPr bwMode="auto">
              <a:xfrm>
                <a:off x="6179735" y="2050786"/>
                <a:ext cx="937756" cy="470146"/>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7"/>
              <p:cNvSpPr>
                <a:spLocks/>
              </p:cNvSpPr>
              <p:nvPr/>
            </p:nvSpPr>
            <p:spPr bwMode="auto">
              <a:xfrm>
                <a:off x="6179735" y="2270103"/>
                <a:ext cx="937756" cy="3348999"/>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38"/>
              <p:cNvSpPr>
                <a:spLocks noChangeArrowheads="1"/>
              </p:cNvSpPr>
              <p:nvPr/>
            </p:nvSpPr>
            <p:spPr bwMode="auto">
              <a:xfrm>
                <a:off x="6179735" y="3714571"/>
                <a:ext cx="937756" cy="470146"/>
              </a:xfrm>
              <a:prstGeom prst="ellipse">
                <a:avLst/>
              </a:prstGeom>
              <a:solidFill>
                <a:srgbClr val="70AD47"/>
              </a:solidFill>
              <a:ln>
                <a:noFill/>
              </a:ln>
              <a:effectLst>
                <a:outerShdw blurRad="50800" dist="38100" dir="16200000"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9"/>
              <p:cNvSpPr>
                <a:spLocks/>
              </p:cNvSpPr>
              <p:nvPr/>
            </p:nvSpPr>
            <p:spPr bwMode="auto">
              <a:xfrm>
                <a:off x="6179735" y="3928847"/>
                <a:ext cx="937756" cy="1690255"/>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任意多边形 61"/>
              <p:cNvSpPr/>
              <p:nvPr/>
            </p:nvSpPr>
            <p:spPr>
              <a:xfrm>
                <a:off x="6301861" y="3942716"/>
                <a:ext cx="783152" cy="212501"/>
              </a:xfrm>
              <a:custGeom>
                <a:avLst/>
                <a:gdLst>
                  <a:gd name="connsiteX0" fmla="*/ 1239680 w 1244321"/>
                  <a:gd name="connsiteY0" fmla="*/ 0 h 424826"/>
                  <a:gd name="connsiteX1" fmla="*/ 1244321 w 1244321"/>
                  <a:gd name="connsiteY1" fmla="*/ 26786 h 424826"/>
                  <a:gd name="connsiteX2" fmla="*/ 560245 w 1244321"/>
                  <a:gd name="connsiteY2" fmla="*/ 424826 h 424826"/>
                  <a:gd name="connsiteX3" fmla="*/ 76530 w 1244321"/>
                  <a:gd name="connsiteY3" fmla="*/ 308243 h 424826"/>
                  <a:gd name="connsiteX4" fmla="*/ 0 w 1244321"/>
                  <a:gd name="connsiteY4" fmla="*/ 254271 h 424826"/>
                  <a:gd name="connsiteX5" fmla="*/ 10654 w 1244321"/>
                  <a:gd name="connsiteY5" fmla="*/ 258600 h 424826"/>
                  <a:gd name="connsiteX6" fmla="*/ 423823 w 1244321"/>
                  <a:gd name="connsiteY6" fmla="*/ 328953 h 424826"/>
                  <a:gd name="connsiteX7" fmla="*/ 1174391 w 1244321"/>
                  <a:gd name="connsiteY7" fmla="*/ 66741 h 42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4321" h="424826">
                    <a:moveTo>
                      <a:pt x="1239680" y="0"/>
                    </a:moveTo>
                    <a:lnTo>
                      <a:pt x="1244321" y="26786"/>
                    </a:lnTo>
                    <a:cubicBezTo>
                      <a:pt x="1244321" y="246617"/>
                      <a:pt x="938050" y="424826"/>
                      <a:pt x="560245" y="424826"/>
                    </a:cubicBezTo>
                    <a:cubicBezTo>
                      <a:pt x="371343" y="424826"/>
                      <a:pt x="200324" y="380274"/>
                      <a:pt x="76530" y="308243"/>
                    </a:cubicBezTo>
                    <a:lnTo>
                      <a:pt x="0" y="254271"/>
                    </a:lnTo>
                    <a:lnTo>
                      <a:pt x="10654" y="258600"/>
                    </a:lnTo>
                    <a:cubicBezTo>
                      <a:pt x="137645" y="303902"/>
                      <a:pt x="277266" y="328953"/>
                      <a:pt x="423823" y="328953"/>
                    </a:cubicBezTo>
                    <a:cubicBezTo>
                      <a:pt x="716938" y="328953"/>
                      <a:pt x="982304" y="228749"/>
                      <a:pt x="1174391" y="66741"/>
                    </a:cubicBezTo>
                    <a:close/>
                  </a:path>
                </a:pathLst>
              </a:custGeom>
              <a:solidFill>
                <a:srgbClr val="FFFFFF">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6049089" y="5038530"/>
              <a:ext cx="986499" cy="1323439"/>
            </a:xfrm>
            <a:prstGeom prst="rect">
              <a:avLst/>
            </a:prstGeom>
            <a:noFill/>
          </p:spPr>
          <p:txBody>
            <a:bodyPr wrap="square" rtlCol="0">
              <a:spAutoFit/>
            </a:bodyPr>
            <a:lstStyle/>
            <a:p>
              <a:r>
                <a:rPr lang="en-US" altLang="zh-CN" sz="4000" dirty="0" smtClean="0">
                  <a:latin typeface="微软雅黑" panose="020B0503020204020204" pitchFamily="34" charset="-122"/>
                  <a:ea typeface="微软雅黑" panose="020B0503020204020204" pitchFamily="34" charset="-122"/>
                </a:rPr>
                <a:t>45%</a:t>
              </a:r>
              <a:endParaRPr lang="zh-CN" altLang="en-US" sz="40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878115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par>
                                <p:cTn id="8" presetID="22" presetClass="entr" presetSubtype="4"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down)">
                                      <p:cBhvr>
                                        <p:cTn id="10" dur="500"/>
                                        <p:tgtEl>
                                          <p:spTgt spid="31"/>
                                        </p:tgtEl>
                                      </p:cBhvr>
                                    </p:animEffect>
                                  </p:childTnLst>
                                </p:cTn>
                              </p:par>
                              <p:par>
                                <p:cTn id="11" presetID="22" presetClass="entr" presetSubtype="4"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down)">
                                      <p:cBhvr>
                                        <p:cTn id="13" dur="500"/>
                                        <p:tgtEl>
                                          <p:spTgt spid="47"/>
                                        </p:tgtEl>
                                      </p:cBhvr>
                                    </p:animEffect>
                                  </p:childTnLst>
                                </p:cTn>
                              </p:par>
                              <p:par>
                                <p:cTn id="14" presetID="22" presetClass="entr" presetSubtype="4"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down)">
                                      <p:cBhvr>
                                        <p:cTn id="16" dur="500"/>
                                        <p:tgtEl>
                                          <p:spTgt spid="55"/>
                                        </p:tgtEl>
                                      </p:cBhvr>
                                    </p:animEffect>
                                  </p:childTnLst>
                                </p:cTn>
                              </p:par>
                            </p:childTnLst>
                          </p:cTn>
                        </p:par>
                        <p:par>
                          <p:cTn id="17" fill="hold">
                            <p:stCondLst>
                              <p:cond delay="500"/>
                            </p:stCondLst>
                            <p:childTnLst>
                              <p:par>
                                <p:cTn id="18" presetID="14" presetClass="entr" presetSubtype="1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par>
                          <p:cTn id="21" fill="hold">
                            <p:stCondLst>
                              <p:cond delay="1000"/>
                            </p:stCondLst>
                            <p:childTnLst>
                              <p:par>
                                <p:cTn id="22" presetID="14" presetClass="entr" presetSubtype="1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par>
                          <p:cTn id="25" fill="hold">
                            <p:stCondLst>
                              <p:cond delay="1500"/>
                            </p:stCondLst>
                            <p:childTnLst>
                              <p:par>
                                <p:cTn id="26" presetID="14" presetClass="entr" presetSubtype="1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par>
                          <p:cTn id="29" fill="hold">
                            <p:stCondLst>
                              <p:cond delay="2000"/>
                            </p:stCondLst>
                            <p:childTnLst>
                              <p:par>
                                <p:cTn id="30" presetID="14" presetClass="entr" presetSubtype="1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randombar(horizontal)">
                                      <p:cBhvr>
                                        <p:cTn id="32" dur="500"/>
                                        <p:tgtEl>
                                          <p:spTgt spid="15"/>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randombar(horizontal)">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3930" y="838224"/>
            <a:ext cx="7918049" cy="5937013"/>
          </a:xfrm>
          <a:prstGeom prst="rect">
            <a:avLst/>
          </a:prstGeom>
        </p:spPr>
      </p:pic>
      <p:sp>
        <p:nvSpPr>
          <p:cNvPr id="4" name="椭圆 3"/>
          <p:cNvSpPr/>
          <p:nvPr/>
        </p:nvSpPr>
        <p:spPr>
          <a:xfrm>
            <a:off x="2688032" y="5384596"/>
            <a:ext cx="1080000" cy="1080000"/>
          </a:xfrm>
          <a:prstGeom prst="ellipse">
            <a:avLst/>
          </a:prstGeom>
          <a:solidFill>
            <a:schemeClr val="accent6"/>
          </a:solidFill>
          <a:ln>
            <a:noFill/>
          </a:ln>
          <a:effectLst>
            <a:innerShdw blurRad="508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890269" y="1124007"/>
            <a:ext cx="1080000" cy="1080000"/>
          </a:xfrm>
          <a:prstGeom prst="ellipse">
            <a:avLst/>
          </a:prstGeom>
          <a:solidFill>
            <a:srgbClr val="70AD47"/>
          </a:solidFill>
          <a:ln>
            <a:noFill/>
          </a:ln>
          <a:effectLst>
            <a:innerShdw blurRad="508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892650" y="3966920"/>
            <a:ext cx="1080000" cy="1080000"/>
          </a:xfrm>
          <a:prstGeom prst="ellipse">
            <a:avLst/>
          </a:prstGeom>
          <a:solidFill>
            <a:srgbClr val="00B0F0"/>
          </a:solidFill>
          <a:ln>
            <a:noFill/>
          </a:ln>
          <a:effectLst>
            <a:innerShdw blurRad="508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683270" y="2539720"/>
            <a:ext cx="1080000" cy="1080000"/>
          </a:xfrm>
          <a:prstGeom prst="ellipse">
            <a:avLst/>
          </a:prstGeom>
          <a:solidFill>
            <a:srgbClr val="FFC000"/>
          </a:solidFill>
          <a:ln>
            <a:noFill/>
          </a:ln>
          <a:effectLst>
            <a:innerShdw blurRad="508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169814" y="1371619"/>
            <a:ext cx="561372" cy="584775"/>
          </a:xfrm>
          <a:prstGeom prst="rect">
            <a:avLst/>
          </a:prstGeom>
          <a:noFill/>
        </p:spPr>
        <p:txBody>
          <a:bodyPr wrap="none" rtlCol="0">
            <a:spAutoFit/>
          </a:bodyPr>
          <a:lstStyle/>
          <a:p>
            <a:r>
              <a:rPr lang="en-US" altLang="zh-CN" sz="3200" dirty="0" smtClean="0">
                <a:solidFill>
                  <a:schemeClr val="tx1">
                    <a:lumMod val="65000"/>
                    <a:lumOff val="35000"/>
                  </a:schemeClr>
                </a:solidFill>
                <a:latin typeface="Impact" panose="020B0806030902050204" pitchFamily="34" charset="0"/>
              </a:rPr>
              <a:t>01</a:t>
            </a:r>
            <a:endParaRPr lang="zh-CN" altLang="en-US" sz="3200" dirty="0">
              <a:solidFill>
                <a:schemeClr val="tx1">
                  <a:lumMod val="65000"/>
                  <a:lumOff val="35000"/>
                </a:schemeClr>
              </a:solidFill>
              <a:latin typeface="Impact" panose="020B0806030902050204" pitchFamily="34" charset="0"/>
            </a:endParaRPr>
          </a:p>
        </p:txBody>
      </p:sp>
      <p:sp>
        <p:nvSpPr>
          <p:cNvPr id="9" name="文本框 8"/>
          <p:cNvSpPr txBox="1"/>
          <p:nvPr/>
        </p:nvSpPr>
        <p:spPr>
          <a:xfrm>
            <a:off x="3955877" y="2787332"/>
            <a:ext cx="611065" cy="584775"/>
          </a:xfrm>
          <a:prstGeom prst="rect">
            <a:avLst/>
          </a:prstGeom>
          <a:noFill/>
        </p:spPr>
        <p:txBody>
          <a:bodyPr wrap="none" rtlCol="0">
            <a:spAutoFit/>
          </a:bodyPr>
          <a:lstStyle/>
          <a:p>
            <a:r>
              <a:rPr lang="en-US" altLang="zh-CN" sz="3200" dirty="0" smtClean="0">
                <a:solidFill>
                  <a:schemeClr val="tx1">
                    <a:lumMod val="65000"/>
                    <a:lumOff val="35000"/>
                  </a:schemeClr>
                </a:solidFill>
                <a:latin typeface="Impact" panose="020B0806030902050204" pitchFamily="34" charset="0"/>
              </a:rPr>
              <a:t>02</a:t>
            </a:r>
            <a:endParaRPr lang="zh-CN" altLang="en-US" sz="3200" dirty="0">
              <a:solidFill>
                <a:schemeClr val="tx1">
                  <a:lumMod val="65000"/>
                  <a:lumOff val="35000"/>
                </a:schemeClr>
              </a:solidFill>
              <a:latin typeface="Impact" panose="020B0806030902050204" pitchFamily="34" charset="0"/>
            </a:endParaRPr>
          </a:p>
        </p:txBody>
      </p:sp>
      <p:sp>
        <p:nvSpPr>
          <p:cNvPr id="10" name="文本框 9"/>
          <p:cNvSpPr txBox="1"/>
          <p:nvPr/>
        </p:nvSpPr>
        <p:spPr>
          <a:xfrm>
            <a:off x="3169814" y="4209770"/>
            <a:ext cx="622286" cy="584775"/>
          </a:xfrm>
          <a:prstGeom prst="rect">
            <a:avLst/>
          </a:prstGeom>
          <a:noFill/>
        </p:spPr>
        <p:txBody>
          <a:bodyPr wrap="none" rtlCol="0">
            <a:spAutoFit/>
          </a:bodyPr>
          <a:lstStyle/>
          <a:p>
            <a:r>
              <a:rPr lang="en-US" altLang="zh-CN" sz="3200" dirty="0" smtClean="0">
                <a:solidFill>
                  <a:schemeClr val="tx1">
                    <a:lumMod val="65000"/>
                    <a:lumOff val="35000"/>
                  </a:schemeClr>
                </a:solidFill>
                <a:latin typeface="Impact" panose="020B0806030902050204" pitchFamily="34" charset="0"/>
              </a:rPr>
              <a:t>03</a:t>
            </a:r>
            <a:endParaRPr lang="zh-CN" altLang="en-US" sz="3200" dirty="0">
              <a:solidFill>
                <a:schemeClr val="tx1">
                  <a:lumMod val="65000"/>
                  <a:lumOff val="35000"/>
                </a:schemeClr>
              </a:solidFill>
              <a:latin typeface="Impact" panose="020B0806030902050204" pitchFamily="34" charset="0"/>
            </a:endParaRPr>
          </a:p>
        </p:txBody>
      </p:sp>
      <p:sp>
        <p:nvSpPr>
          <p:cNvPr id="11" name="文本框 10"/>
          <p:cNvSpPr txBox="1"/>
          <p:nvPr/>
        </p:nvSpPr>
        <p:spPr>
          <a:xfrm>
            <a:off x="3955877" y="5632208"/>
            <a:ext cx="609462" cy="584775"/>
          </a:xfrm>
          <a:prstGeom prst="rect">
            <a:avLst/>
          </a:prstGeom>
          <a:noFill/>
        </p:spPr>
        <p:txBody>
          <a:bodyPr wrap="none" rtlCol="0">
            <a:spAutoFit/>
          </a:bodyPr>
          <a:lstStyle/>
          <a:p>
            <a:r>
              <a:rPr lang="en-US" altLang="zh-CN" sz="3200" dirty="0" smtClean="0">
                <a:solidFill>
                  <a:schemeClr val="tx1">
                    <a:lumMod val="65000"/>
                    <a:lumOff val="35000"/>
                  </a:schemeClr>
                </a:solidFill>
                <a:latin typeface="Impact" panose="020B0806030902050204" pitchFamily="34" charset="0"/>
              </a:rPr>
              <a:t>04</a:t>
            </a:r>
            <a:endParaRPr lang="zh-CN" altLang="en-US" sz="3200" dirty="0">
              <a:solidFill>
                <a:schemeClr val="tx1">
                  <a:lumMod val="65000"/>
                  <a:lumOff val="35000"/>
                </a:schemeClr>
              </a:solidFill>
              <a:latin typeface="Impact" panose="020B0806030902050204" pitchFamily="34" charset="0"/>
            </a:endParaRPr>
          </a:p>
        </p:txBody>
      </p:sp>
      <p:grpSp>
        <p:nvGrpSpPr>
          <p:cNvPr id="12" name="组合 11"/>
          <p:cNvGrpSpPr/>
          <p:nvPr/>
        </p:nvGrpSpPr>
        <p:grpSpPr>
          <a:xfrm>
            <a:off x="2867281" y="5585813"/>
            <a:ext cx="628650" cy="628650"/>
            <a:chOff x="4219575" y="4668838"/>
            <a:chExt cx="442913" cy="442913"/>
          </a:xfrm>
          <a:solidFill>
            <a:schemeClr val="bg1"/>
          </a:solidFill>
        </p:grpSpPr>
        <p:sp>
          <p:nvSpPr>
            <p:cNvPr id="13" name="Freeform 5"/>
            <p:cNvSpPr>
              <a:spLocks/>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7"/>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9"/>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1"/>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13"/>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2017988" y="1298427"/>
            <a:ext cx="782387" cy="737204"/>
            <a:chOff x="4832350" y="1028700"/>
            <a:chExt cx="522288" cy="492126"/>
          </a:xfrm>
          <a:solidFill>
            <a:schemeClr val="bg1"/>
          </a:solidFill>
        </p:grpSpPr>
        <p:sp>
          <p:nvSpPr>
            <p:cNvPr id="24" name="Freeform 15"/>
            <p:cNvSpPr>
              <a:spLocks/>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6"/>
            <p:cNvSpPr>
              <a:spLocks/>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7"/>
            <p:cNvSpPr>
              <a:spLocks/>
            </p:cNvSpPr>
            <p:nvPr/>
          </p:nvSpPr>
          <p:spPr bwMode="auto">
            <a:xfrm>
              <a:off x="4848225"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8"/>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9"/>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
            <p:cNvSpPr>
              <a:spLocks/>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2137866" y="4067306"/>
            <a:ext cx="606133" cy="793747"/>
            <a:chOff x="4957763" y="3495675"/>
            <a:chExt cx="333375" cy="436563"/>
          </a:xfrm>
          <a:solidFill>
            <a:schemeClr val="bg1"/>
          </a:solidFill>
        </p:grpSpPr>
        <p:sp>
          <p:nvSpPr>
            <p:cNvPr id="35" name="Freeform 25"/>
            <p:cNvSpPr>
              <a:spLocks noEditPoints="1"/>
            </p:cNvSpPr>
            <p:nvPr/>
          </p:nvSpPr>
          <p:spPr bwMode="auto">
            <a:xfrm>
              <a:off x="4957763" y="3495675"/>
              <a:ext cx="333375" cy="436563"/>
            </a:xfrm>
            <a:custGeom>
              <a:avLst/>
              <a:gdLst>
                <a:gd name="T0" fmla="*/ 33 w 88"/>
                <a:gd name="T1" fmla="*/ 8 h 116"/>
                <a:gd name="T2" fmla="*/ 38 w 88"/>
                <a:gd name="T3" fmla="*/ 6 h 116"/>
                <a:gd name="T4" fmla="*/ 42 w 88"/>
                <a:gd name="T5" fmla="*/ 7 h 116"/>
                <a:gd name="T6" fmla="*/ 46 w 88"/>
                <a:gd name="T7" fmla="*/ 6 h 116"/>
                <a:gd name="T8" fmla="*/ 51 w 88"/>
                <a:gd name="T9" fmla="*/ 9 h 116"/>
                <a:gd name="T10" fmla="*/ 57 w 88"/>
                <a:gd name="T11" fmla="*/ 12 h 116"/>
                <a:gd name="T12" fmla="*/ 60 w 88"/>
                <a:gd name="T13" fmla="*/ 17 h 116"/>
                <a:gd name="T14" fmla="*/ 62 w 88"/>
                <a:gd name="T15" fmla="*/ 22 h 116"/>
                <a:gd name="T16" fmla="*/ 61 w 88"/>
                <a:gd name="T17" fmla="*/ 28 h 116"/>
                <a:gd name="T18" fmla="*/ 49 w 88"/>
                <a:gd name="T19" fmla="*/ 41 h 116"/>
                <a:gd name="T20" fmla="*/ 52 w 88"/>
                <a:gd name="T21" fmla="*/ 46 h 116"/>
                <a:gd name="T22" fmla="*/ 50 w 88"/>
                <a:gd name="T23" fmla="*/ 48 h 116"/>
                <a:gd name="T24" fmla="*/ 47 w 88"/>
                <a:gd name="T25" fmla="*/ 48 h 116"/>
                <a:gd name="T26" fmla="*/ 43 w 88"/>
                <a:gd name="T27" fmla="*/ 41 h 116"/>
                <a:gd name="T28" fmla="*/ 38 w 88"/>
                <a:gd name="T29" fmla="*/ 36 h 116"/>
                <a:gd name="T30" fmla="*/ 34 w 88"/>
                <a:gd name="T31" fmla="*/ 37 h 116"/>
                <a:gd name="T32" fmla="*/ 28 w 88"/>
                <a:gd name="T33" fmla="*/ 33 h 116"/>
                <a:gd name="T34" fmla="*/ 23 w 88"/>
                <a:gd name="T35" fmla="*/ 33 h 116"/>
                <a:gd name="T36" fmla="*/ 14 w 88"/>
                <a:gd name="T37" fmla="*/ 25 h 116"/>
                <a:gd name="T38" fmla="*/ 16 w 88"/>
                <a:gd name="T39" fmla="*/ 18 h 116"/>
                <a:gd name="T40" fmla="*/ 20 w 88"/>
                <a:gd name="T41" fmla="*/ 14 h 116"/>
                <a:gd name="T42" fmla="*/ 25 w 88"/>
                <a:gd name="T43" fmla="*/ 10 h 116"/>
                <a:gd name="T44" fmla="*/ 27 w 88"/>
                <a:gd name="T45" fmla="*/ 10 h 116"/>
                <a:gd name="T46" fmla="*/ 31 w 88"/>
                <a:gd name="T47" fmla="*/ 7 h 116"/>
                <a:gd name="T48" fmla="*/ 33 w 88"/>
                <a:gd name="T49" fmla="*/ 8 h 116"/>
                <a:gd name="T50" fmla="*/ 39 w 88"/>
                <a:gd name="T51" fmla="*/ 0 h 116"/>
                <a:gd name="T52" fmla="*/ 5 w 88"/>
                <a:gd name="T53" fmla="*/ 27 h 116"/>
                <a:gd name="T54" fmla="*/ 3 w 88"/>
                <a:gd name="T55" fmla="*/ 34 h 116"/>
                <a:gd name="T56" fmla="*/ 5 w 88"/>
                <a:gd name="T57" fmla="*/ 38 h 116"/>
                <a:gd name="T58" fmla="*/ 1 w 88"/>
                <a:gd name="T59" fmla="*/ 51 h 116"/>
                <a:gd name="T60" fmla="*/ 2 w 88"/>
                <a:gd name="T61" fmla="*/ 55 h 116"/>
                <a:gd name="T62" fmla="*/ 7 w 88"/>
                <a:gd name="T63" fmla="*/ 55 h 116"/>
                <a:gd name="T64" fmla="*/ 6 w 88"/>
                <a:gd name="T65" fmla="*/ 58 h 116"/>
                <a:gd name="T66" fmla="*/ 9 w 88"/>
                <a:gd name="T67" fmla="*/ 61 h 116"/>
                <a:gd name="T68" fmla="*/ 7 w 88"/>
                <a:gd name="T69" fmla="*/ 64 h 116"/>
                <a:gd name="T70" fmla="*/ 9 w 88"/>
                <a:gd name="T71" fmla="*/ 67 h 116"/>
                <a:gd name="T72" fmla="*/ 9 w 88"/>
                <a:gd name="T73" fmla="*/ 73 h 116"/>
                <a:gd name="T74" fmla="*/ 14 w 88"/>
                <a:gd name="T75" fmla="*/ 77 h 116"/>
                <a:gd name="T76" fmla="*/ 25 w 88"/>
                <a:gd name="T77" fmla="*/ 79 h 116"/>
                <a:gd name="T78" fmla="*/ 31 w 88"/>
                <a:gd name="T79" fmla="*/ 97 h 116"/>
                <a:gd name="T80" fmla="*/ 21 w 88"/>
                <a:gd name="T81" fmla="*/ 116 h 116"/>
                <a:gd name="T82" fmla="*/ 88 w 88"/>
                <a:gd name="T83" fmla="*/ 116 h 116"/>
                <a:gd name="T84" fmla="*/ 74 w 88"/>
                <a:gd name="T85" fmla="*/ 85 h 116"/>
                <a:gd name="T86" fmla="*/ 68 w 88"/>
                <a:gd name="T87" fmla="*/ 47 h 116"/>
                <a:gd name="T88" fmla="*/ 43 w 88"/>
                <a:gd name="T89" fmla="*/ 0 h 116"/>
                <a:gd name="T90" fmla="*/ 39 w 88"/>
                <a:gd name="T9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116">
                  <a:moveTo>
                    <a:pt x="33" y="8"/>
                  </a:moveTo>
                  <a:cubicBezTo>
                    <a:pt x="33" y="8"/>
                    <a:pt x="35" y="6"/>
                    <a:pt x="38" y="6"/>
                  </a:cubicBezTo>
                  <a:cubicBezTo>
                    <a:pt x="39" y="6"/>
                    <a:pt x="40" y="7"/>
                    <a:pt x="42" y="7"/>
                  </a:cubicBezTo>
                  <a:cubicBezTo>
                    <a:pt x="42" y="7"/>
                    <a:pt x="44" y="6"/>
                    <a:pt x="46" y="6"/>
                  </a:cubicBezTo>
                  <a:cubicBezTo>
                    <a:pt x="48" y="6"/>
                    <a:pt x="50" y="7"/>
                    <a:pt x="51" y="9"/>
                  </a:cubicBezTo>
                  <a:cubicBezTo>
                    <a:pt x="51" y="9"/>
                    <a:pt x="57" y="10"/>
                    <a:pt x="57" y="12"/>
                  </a:cubicBezTo>
                  <a:cubicBezTo>
                    <a:pt x="57" y="12"/>
                    <a:pt x="61" y="14"/>
                    <a:pt x="60" y="17"/>
                  </a:cubicBezTo>
                  <a:cubicBezTo>
                    <a:pt x="60" y="17"/>
                    <a:pt x="64" y="19"/>
                    <a:pt x="62" y="22"/>
                  </a:cubicBezTo>
                  <a:cubicBezTo>
                    <a:pt x="62" y="22"/>
                    <a:pt x="66" y="26"/>
                    <a:pt x="61" y="28"/>
                  </a:cubicBezTo>
                  <a:cubicBezTo>
                    <a:pt x="63" y="30"/>
                    <a:pt x="66" y="39"/>
                    <a:pt x="49" y="41"/>
                  </a:cubicBezTo>
                  <a:cubicBezTo>
                    <a:pt x="52" y="46"/>
                    <a:pt x="52" y="46"/>
                    <a:pt x="52" y="46"/>
                  </a:cubicBezTo>
                  <a:cubicBezTo>
                    <a:pt x="52" y="46"/>
                    <a:pt x="51" y="48"/>
                    <a:pt x="50" y="48"/>
                  </a:cubicBezTo>
                  <a:cubicBezTo>
                    <a:pt x="49" y="48"/>
                    <a:pt x="48" y="48"/>
                    <a:pt x="47" y="48"/>
                  </a:cubicBezTo>
                  <a:cubicBezTo>
                    <a:pt x="43" y="41"/>
                    <a:pt x="43" y="41"/>
                    <a:pt x="43" y="41"/>
                  </a:cubicBezTo>
                  <a:cubicBezTo>
                    <a:pt x="43" y="41"/>
                    <a:pt x="38" y="39"/>
                    <a:pt x="38" y="36"/>
                  </a:cubicBezTo>
                  <a:cubicBezTo>
                    <a:pt x="38" y="36"/>
                    <a:pt x="36" y="37"/>
                    <a:pt x="34" y="37"/>
                  </a:cubicBezTo>
                  <a:cubicBezTo>
                    <a:pt x="32" y="37"/>
                    <a:pt x="29" y="36"/>
                    <a:pt x="28" y="33"/>
                  </a:cubicBezTo>
                  <a:cubicBezTo>
                    <a:pt x="28" y="33"/>
                    <a:pt x="26" y="33"/>
                    <a:pt x="23" y="33"/>
                  </a:cubicBezTo>
                  <a:cubicBezTo>
                    <a:pt x="19" y="33"/>
                    <a:pt x="14" y="32"/>
                    <a:pt x="14" y="25"/>
                  </a:cubicBezTo>
                  <a:cubicBezTo>
                    <a:pt x="14" y="25"/>
                    <a:pt x="13" y="20"/>
                    <a:pt x="16" y="18"/>
                  </a:cubicBezTo>
                  <a:cubicBezTo>
                    <a:pt x="16" y="18"/>
                    <a:pt x="16" y="14"/>
                    <a:pt x="20" y="14"/>
                  </a:cubicBezTo>
                  <a:cubicBezTo>
                    <a:pt x="20" y="14"/>
                    <a:pt x="21" y="10"/>
                    <a:pt x="25" y="10"/>
                  </a:cubicBezTo>
                  <a:cubicBezTo>
                    <a:pt x="26" y="10"/>
                    <a:pt x="26" y="10"/>
                    <a:pt x="27" y="10"/>
                  </a:cubicBezTo>
                  <a:cubicBezTo>
                    <a:pt x="27" y="10"/>
                    <a:pt x="28" y="7"/>
                    <a:pt x="31" y="7"/>
                  </a:cubicBezTo>
                  <a:cubicBezTo>
                    <a:pt x="32" y="7"/>
                    <a:pt x="33" y="7"/>
                    <a:pt x="33" y="8"/>
                  </a:cubicBezTo>
                  <a:moveTo>
                    <a:pt x="39" y="0"/>
                  </a:moveTo>
                  <a:cubicBezTo>
                    <a:pt x="28" y="0"/>
                    <a:pt x="5" y="6"/>
                    <a:pt x="5" y="27"/>
                  </a:cubicBezTo>
                  <a:cubicBezTo>
                    <a:pt x="4" y="29"/>
                    <a:pt x="4" y="31"/>
                    <a:pt x="3" y="34"/>
                  </a:cubicBezTo>
                  <a:cubicBezTo>
                    <a:pt x="3" y="34"/>
                    <a:pt x="3" y="35"/>
                    <a:pt x="5" y="38"/>
                  </a:cubicBezTo>
                  <a:cubicBezTo>
                    <a:pt x="1" y="51"/>
                    <a:pt x="1" y="51"/>
                    <a:pt x="1" y="51"/>
                  </a:cubicBezTo>
                  <a:cubicBezTo>
                    <a:pt x="1" y="51"/>
                    <a:pt x="0" y="54"/>
                    <a:pt x="2" y="55"/>
                  </a:cubicBezTo>
                  <a:cubicBezTo>
                    <a:pt x="7" y="55"/>
                    <a:pt x="7" y="55"/>
                    <a:pt x="7" y="55"/>
                  </a:cubicBezTo>
                  <a:cubicBezTo>
                    <a:pt x="6" y="58"/>
                    <a:pt x="6" y="58"/>
                    <a:pt x="6" y="58"/>
                  </a:cubicBezTo>
                  <a:cubicBezTo>
                    <a:pt x="6" y="58"/>
                    <a:pt x="6" y="60"/>
                    <a:pt x="9" y="61"/>
                  </a:cubicBezTo>
                  <a:cubicBezTo>
                    <a:pt x="9" y="61"/>
                    <a:pt x="6" y="63"/>
                    <a:pt x="7" y="64"/>
                  </a:cubicBezTo>
                  <a:cubicBezTo>
                    <a:pt x="9" y="67"/>
                    <a:pt x="9" y="67"/>
                    <a:pt x="9" y="67"/>
                  </a:cubicBezTo>
                  <a:cubicBezTo>
                    <a:pt x="9" y="67"/>
                    <a:pt x="8" y="71"/>
                    <a:pt x="9" y="73"/>
                  </a:cubicBezTo>
                  <a:cubicBezTo>
                    <a:pt x="9" y="73"/>
                    <a:pt x="10" y="76"/>
                    <a:pt x="14" y="77"/>
                  </a:cubicBezTo>
                  <a:cubicBezTo>
                    <a:pt x="14" y="77"/>
                    <a:pt x="24" y="78"/>
                    <a:pt x="25" y="79"/>
                  </a:cubicBezTo>
                  <a:cubicBezTo>
                    <a:pt x="28" y="80"/>
                    <a:pt x="33" y="95"/>
                    <a:pt x="31" y="97"/>
                  </a:cubicBezTo>
                  <a:cubicBezTo>
                    <a:pt x="29" y="99"/>
                    <a:pt x="23" y="107"/>
                    <a:pt x="21" y="116"/>
                  </a:cubicBezTo>
                  <a:cubicBezTo>
                    <a:pt x="88" y="116"/>
                    <a:pt x="88" y="116"/>
                    <a:pt x="88" y="116"/>
                  </a:cubicBezTo>
                  <a:cubicBezTo>
                    <a:pt x="88" y="116"/>
                    <a:pt x="87" y="101"/>
                    <a:pt x="74" y="85"/>
                  </a:cubicBezTo>
                  <a:cubicBezTo>
                    <a:pt x="74" y="85"/>
                    <a:pt x="62" y="69"/>
                    <a:pt x="68" y="47"/>
                  </a:cubicBezTo>
                  <a:cubicBezTo>
                    <a:pt x="68" y="47"/>
                    <a:pt x="84" y="6"/>
                    <a:pt x="43" y="0"/>
                  </a:cubicBezTo>
                  <a:cubicBezTo>
                    <a:pt x="42" y="0"/>
                    <a:pt x="41" y="0"/>
                    <a:pt x="39"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6"/>
            <p:cNvSpPr>
              <a:spLocks/>
            </p:cNvSpPr>
            <p:nvPr/>
          </p:nvSpPr>
          <p:spPr bwMode="auto">
            <a:xfrm>
              <a:off x="5006975" y="3517900"/>
              <a:ext cx="200025" cy="158750"/>
            </a:xfrm>
            <a:custGeom>
              <a:avLst/>
              <a:gdLst>
                <a:gd name="T0" fmla="*/ 25 w 53"/>
                <a:gd name="T1" fmla="*/ 0 h 42"/>
                <a:gd name="T2" fmla="*/ 20 w 53"/>
                <a:gd name="T3" fmla="*/ 2 h 42"/>
                <a:gd name="T4" fmla="*/ 18 w 53"/>
                <a:gd name="T5" fmla="*/ 1 h 42"/>
                <a:gd name="T6" fmla="*/ 14 w 53"/>
                <a:gd name="T7" fmla="*/ 4 h 42"/>
                <a:gd name="T8" fmla="*/ 12 w 53"/>
                <a:gd name="T9" fmla="*/ 4 h 42"/>
                <a:gd name="T10" fmla="*/ 7 w 53"/>
                <a:gd name="T11" fmla="*/ 8 h 42"/>
                <a:gd name="T12" fmla="*/ 3 w 53"/>
                <a:gd name="T13" fmla="*/ 12 h 42"/>
                <a:gd name="T14" fmla="*/ 1 w 53"/>
                <a:gd name="T15" fmla="*/ 19 h 42"/>
                <a:gd name="T16" fmla="*/ 10 w 53"/>
                <a:gd name="T17" fmla="*/ 27 h 42"/>
                <a:gd name="T18" fmla="*/ 15 w 53"/>
                <a:gd name="T19" fmla="*/ 27 h 42"/>
                <a:gd name="T20" fmla="*/ 21 w 53"/>
                <a:gd name="T21" fmla="*/ 31 h 42"/>
                <a:gd name="T22" fmla="*/ 25 w 53"/>
                <a:gd name="T23" fmla="*/ 30 h 42"/>
                <a:gd name="T24" fmla="*/ 30 w 53"/>
                <a:gd name="T25" fmla="*/ 35 h 42"/>
                <a:gd name="T26" fmla="*/ 34 w 53"/>
                <a:gd name="T27" fmla="*/ 42 h 42"/>
                <a:gd name="T28" fmla="*/ 37 w 53"/>
                <a:gd name="T29" fmla="*/ 42 h 42"/>
                <a:gd name="T30" fmla="*/ 39 w 53"/>
                <a:gd name="T31" fmla="*/ 40 h 42"/>
                <a:gd name="T32" fmla="*/ 36 w 53"/>
                <a:gd name="T33" fmla="*/ 35 h 42"/>
                <a:gd name="T34" fmla="*/ 48 w 53"/>
                <a:gd name="T35" fmla="*/ 22 h 42"/>
                <a:gd name="T36" fmla="*/ 49 w 53"/>
                <a:gd name="T37" fmla="*/ 16 h 42"/>
                <a:gd name="T38" fmla="*/ 47 w 53"/>
                <a:gd name="T39" fmla="*/ 11 h 42"/>
                <a:gd name="T40" fmla="*/ 44 w 53"/>
                <a:gd name="T41" fmla="*/ 6 h 42"/>
                <a:gd name="T42" fmla="*/ 38 w 53"/>
                <a:gd name="T43" fmla="*/ 3 h 42"/>
                <a:gd name="T44" fmla="*/ 33 w 53"/>
                <a:gd name="T45" fmla="*/ 0 h 42"/>
                <a:gd name="T46" fmla="*/ 29 w 53"/>
                <a:gd name="T47" fmla="*/ 1 h 42"/>
                <a:gd name="T48" fmla="*/ 25 w 53"/>
                <a:gd name="T4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42">
                  <a:moveTo>
                    <a:pt x="25" y="0"/>
                  </a:moveTo>
                  <a:cubicBezTo>
                    <a:pt x="22" y="0"/>
                    <a:pt x="20" y="2"/>
                    <a:pt x="20" y="2"/>
                  </a:cubicBezTo>
                  <a:cubicBezTo>
                    <a:pt x="20" y="1"/>
                    <a:pt x="19" y="1"/>
                    <a:pt x="18" y="1"/>
                  </a:cubicBezTo>
                  <a:cubicBezTo>
                    <a:pt x="15" y="1"/>
                    <a:pt x="14" y="4"/>
                    <a:pt x="14" y="4"/>
                  </a:cubicBezTo>
                  <a:cubicBezTo>
                    <a:pt x="13" y="4"/>
                    <a:pt x="13" y="4"/>
                    <a:pt x="12" y="4"/>
                  </a:cubicBezTo>
                  <a:cubicBezTo>
                    <a:pt x="8" y="4"/>
                    <a:pt x="7" y="8"/>
                    <a:pt x="7" y="8"/>
                  </a:cubicBezTo>
                  <a:cubicBezTo>
                    <a:pt x="3" y="8"/>
                    <a:pt x="3" y="12"/>
                    <a:pt x="3" y="12"/>
                  </a:cubicBezTo>
                  <a:cubicBezTo>
                    <a:pt x="0" y="14"/>
                    <a:pt x="1" y="19"/>
                    <a:pt x="1" y="19"/>
                  </a:cubicBezTo>
                  <a:cubicBezTo>
                    <a:pt x="1" y="26"/>
                    <a:pt x="6" y="27"/>
                    <a:pt x="10" y="27"/>
                  </a:cubicBezTo>
                  <a:cubicBezTo>
                    <a:pt x="13" y="27"/>
                    <a:pt x="15" y="27"/>
                    <a:pt x="15" y="27"/>
                  </a:cubicBezTo>
                  <a:cubicBezTo>
                    <a:pt x="16" y="30"/>
                    <a:pt x="19" y="31"/>
                    <a:pt x="21" y="31"/>
                  </a:cubicBezTo>
                  <a:cubicBezTo>
                    <a:pt x="23" y="31"/>
                    <a:pt x="25" y="30"/>
                    <a:pt x="25" y="30"/>
                  </a:cubicBezTo>
                  <a:cubicBezTo>
                    <a:pt x="25" y="33"/>
                    <a:pt x="30" y="35"/>
                    <a:pt x="30" y="35"/>
                  </a:cubicBezTo>
                  <a:cubicBezTo>
                    <a:pt x="34" y="42"/>
                    <a:pt x="34" y="42"/>
                    <a:pt x="34" y="42"/>
                  </a:cubicBezTo>
                  <a:cubicBezTo>
                    <a:pt x="35" y="42"/>
                    <a:pt x="36" y="42"/>
                    <a:pt x="37" y="42"/>
                  </a:cubicBezTo>
                  <a:cubicBezTo>
                    <a:pt x="38" y="42"/>
                    <a:pt x="39" y="40"/>
                    <a:pt x="39" y="40"/>
                  </a:cubicBezTo>
                  <a:cubicBezTo>
                    <a:pt x="36" y="35"/>
                    <a:pt x="36" y="35"/>
                    <a:pt x="36" y="35"/>
                  </a:cubicBezTo>
                  <a:cubicBezTo>
                    <a:pt x="53" y="33"/>
                    <a:pt x="50" y="24"/>
                    <a:pt x="48" y="22"/>
                  </a:cubicBezTo>
                  <a:cubicBezTo>
                    <a:pt x="53" y="20"/>
                    <a:pt x="49" y="16"/>
                    <a:pt x="49" y="16"/>
                  </a:cubicBezTo>
                  <a:cubicBezTo>
                    <a:pt x="51" y="13"/>
                    <a:pt x="47" y="11"/>
                    <a:pt x="47" y="11"/>
                  </a:cubicBezTo>
                  <a:cubicBezTo>
                    <a:pt x="48" y="8"/>
                    <a:pt x="44" y="6"/>
                    <a:pt x="44" y="6"/>
                  </a:cubicBezTo>
                  <a:cubicBezTo>
                    <a:pt x="44" y="4"/>
                    <a:pt x="38" y="3"/>
                    <a:pt x="38" y="3"/>
                  </a:cubicBezTo>
                  <a:cubicBezTo>
                    <a:pt x="37" y="1"/>
                    <a:pt x="35" y="0"/>
                    <a:pt x="33" y="0"/>
                  </a:cubicBezTo>
                  <a:cubicBezTo>
                    <a:pt x="31" y="0"/>
                    <a:pt x="29" y="1"/>
                    <a:pt x="29" y="1"/>
                  </a:cubicBezTo>
                  <a:cubicBezTo>
                    <a:pt x="27" y="1"/>
                    <a:pt x="26"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2724384" y="2766713"/>
            <a:ext cx="919207" cy="626012"/>
            <a:chOff x="4156075" y="2292350"/>
            <a:chExt cx="552450" cy="376238"/>
          </a:xfrm>
          <a:solidFill>
            <a:schemeClr val="bg1"/>
          </a:solidFill>
        </p:grpSpPr>
        <p:sp>
          <p:nvSpPr>
            <p:cNvPr id="38" name="Freeform 27"/>
            <p:cNvSpPr>
              <a:spLocks/>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8"/>
            <p:cNvSpPr>
              <a:spLocks/>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9"/>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0"/>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33"/>
            <p:cNvSpPr>
              <a:spLocks noChangeArrowheads="1"/>
            </p:cNvSpPr>
            <p:nvPr/>
          </p:nvSpPr>
          <p:spPr bwMode="auto">
            <a:xfrm>
              <a:off x="4205288" y="2333625"/>
              <a:ext cx="115888"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4"/>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5"/>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6"/>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38"/>
            <p:cNvSpPr>
              <a:spLocks noChangeArrowheads="1"/>
            </p:cNvSpPr>
            <p:nvPr/>
          </p:nvSpPr>
          <p:spPr bwMode="auto">
            <a:xfrm>
              <a:off x="4541838" y="2333625"/>
              <a:ext cx="117475"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
            <p:cNvSpPr>
              <a:spLocks/>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0"/>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1"/>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2"/>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3"/>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4"/>
            <p:cNvSpPr>
              <a:spLocks/>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p:cNvSpPr txBox="1"/>
          <p:nvPr/>
        </p:nvSpPr>
        <p:spPr>
          <a:xfrm>
            <a:off x="4809963" y="2899503"/>
            <a:ext cx="4801314" cy="646331"/>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此处填写具体条目内容此处填写具体条目内容</a:t>
            </a:r>
            <a:endParaRPr lang="zh-CN" altLang="en-US"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zh-CN" altLang="en-US"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7" name="文本框 56"/>
          <p:cNvSpPr txBox="1"/>
          <p:nvPr/>
        </p:nvSpPr>
        <p:spPr>
          <a:xfrm>
            <a:off x="4809963" y="5734334"/>
            <a:ext cx="4801314" cy="646331"/>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此处填写具体条目内容此处填写具体条目内容</a:t>
            </a:r>
            <a:endParaRPr lang="zh-CN" altLang="en-US"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zh-CN" altLang="en-US"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8" name="文本框 57"/>
          <p:cNvSpPr txBox="1"/>
          <p:nvPr/>
        </p:nvSpPr>
        <p:spPr>
          <a:xfrm>
            <a:off x="4137451" y="1459405"/>
            <a:ext cx="4801314" cy="646331"/>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此处填写具体条目内容此处填写具体条目内容</a:t>
            </a:r>
            <a:endParaRPr lang="zh-CN" altLang="en-US"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zh-CN" altLang="en-US"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9" name="文本框 58"/>
          <p:cNvSpPr txBox="1"/>
          <p:nvPr/>
        </p:nvSpPr>
        <p:spPr>
          <a:xfrm>
            <a:off x="4137451" y="4294236"/>
            <a:ext cx="4801314" cy="646331"/>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此处填写具体条目内容此处填写具体条目内容</a:t>
            </a:r>
            <a:endParaRPr lang="zh-CN" altLang="en-US"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zh-CN" altLang="en-US"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32977427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
                                        <p:tgtEl>
                                          <p:spTgt spid="3"/>
                                        </p:tgtEl>
                                      </p:cBhvr>
                                    </p:animEffect>
                                    <p:anim calcmode="lin" valueType="num">
                                      <p:cBhvr>
                                        <p:cTn id="8" dur="400" fill="hold"/>
                                        <p:tgtEl>
                                          <p:spTgt spid="3"/>
                                        </p:tgtEl>
                                        <p:attrNameLst>
                                          <p:attrName>ppt_x</p:attrName>
                                        </p:attrNameLst>
                                      </p:cBhvr>
                                      <p:tavLst>
                                        <p:tav tm="0">
                                          <p:val>
                                            <p:strVal val="#ppt_x"/>
                                          </p:val>
                                        </p:tav>
                                        <p:tav tm="100000">
                                          <p:val>
                                            <p:strVal val="#ppt_x"/>
                                          </p:val>
                                        </p:tav>
                                      </p:tavLst>
                                    </p:anim>
                                    <p:anim calcmode="lin" valueType="num">
                                      <p:cBhvr>
                                        <p:cTn id="9" dur="400" fill="hold"/>
                                        <p:tgtEl>
                                          <p:spTgt spid="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
                                        <p:tgtEl>
                                          <p:spTgt spid="4"/>
                                        </p:tgtEl>
                                      </p:cBhvr>
                                    </p:animEffect>
                                    <p:anim calcmode="lin" valueType="num">
                                      <p:cBhvr>
                                        <p:cTn id="15" dur="400" fill="hold"/>
                                        <p:tgtEl>
                                          <p:spTgt spid="4"/>
                                        </p:tgtEl>
                                        <p:attrNameLst>
                                          <p:attrName>ppt_x</p:attrName>
                                        </p:attrNameLst>
                                      </p:cBhvr>
                                      <p:tavLst>
                                        <p:tav tm="0">
                                          <p:val>
                                            <p:strVal val="#ppt_x"/>
                                          </p:val>
                                        </p:tav>
                                        <p:tav tm="100000">
                                          <p:val>
                                            <p:strVal val="#ppt_x"/>
                                          </p:val>
                                        </p:tav>
                                      </p:tavLst>
                                    </p:anim>
                                    <p:anim calcmode="lin" valueType="num">
                                      <p:cBhvr>
                                        <p:cTn id="16" dur="400" fill="hold"/>
                                        <p:tgtEl>
                                          <p:spTgt spid="4"/>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9" presetID="43"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
                                        <p:tgtEl>
                                          <p:spTgt spid="5"/>
                                        </p:tgtEl>
                                      </p:cBhvr>
                                    </p:animEffect>
                                    <p:anim calcmode="lin" valueType="num">
                                      <p:cBhvr>
                                        <p:cTn id="22" dur="400" fill="hold"/>
                                        <p:tgtEl>
                                          <p:spTgt spid="5"/>
                                        </p:tgtEl>
                                        <p:attrNameLst>
                                          <p:attrName>ppt_x</p:attrName>
                                        </p:attrNameLst>
                                      </p:cBhvr>
                                      <p:tavLst>
                                        <p:tav tm="0">
                                          <p:val>
                                            <p:strVal val="#ppt_x"/>
                                          </p:val>
                                        </p:tav>
                                        <p:tav tm="100000">
                                          <p:val>
                                            <p:strVal val="#ppt_x"/>
                                          </p:val>
                                        </p:tav>
                                      </p:tavLst>
                                    </p:anim>
                                    <p:anim calcmode="lin" valueType="num">
                                      <p:cBhvr>
                                        <p:cTn id="23" dur="400" fill="hold"/>
                                        <p:tgtEl>
                                          <p:spTgt spid="5"/>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6" presetID="43"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
                                        <p:tgtEl>
                                          <p:spTgt spid="6"/>
                                        </p:tgtEl>
                                      </p:cBhvr>
                                    </p:animEffect>
                                    <p:anim calcmode="lin" valueType="num">
                                      <p:cBhvr>
                                        <p:cTn id="29" dur="400" fill="hold"/>
                                        <p:tgtEl>
                                          <p:spTgt spid="6"/>
                                        </p:tgtEl>
                                        <p:attrNameLst>
                                          <p:attrName>ppt_x</p:attrName>
                                        </p:attrNameLst>
                                      </p:cBhvr>
                                      <p:tavLst>
                                        <p:tav tm="0">
                                          <p:val>
                                            <p:strVal val="#ppt_x"/>
                                          </p:val>
                                        </p:tav>
                                        <p:tav tm="100000">
                                          <p:val>
                                            <p:strVal val="#ppt_x"/>
                                          </p:val>
                                        </p:tav>
                                      </p:tavLst>
                                    </p:anim>
                                    <p:anim calcmode="lin" valueType="num">
                                      <p:cBhvr>
                                        <p:cTn id="30" dur="400" fill="hold"/>
                                        <p:tgtEl>
                                          <p:spTgt spid="6"/>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3" presetID="43"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
                                        <p:tgtEl>
                                          <p:spTgt spid="7"/>
                                        </p:tgtEl>
                                      </p:cBhvr>
                                    </p:animEffect>
                                    <p:anim calcmode="lin" valueType="num">
                                      <p:cBhvr>
                                        <p:cTn id="36" dur="400" fill="hold"/>
                                        <p:tgtEl>
                                          <p:spTgt spid="7"/>
                                        </p:tgtEl>
                                        <p:attrNameLst>
                                          <p:attrName>ppt_x</p:attrName>
                                        </p:attrNameLst>
                                      </p:cBhvr>
                                      <p:tavLst>
                                        <p:tav tm="0">
                                          <p:val>
                                            <p:strVal val="#ppt_x"/>
                                          </p:val>
                                        </p:tav>
                                        <p:tav tm="100000">
                                          <p:val>
                                            <p:strVal val="#ppt_x"/>
                                          </p:val>
                                        </p:tav>
                                      </p:tavLst>
                                    </p:anim>
                                    <p:anim calcmode="lin" valueType="num">
                                      <p:cBhvr>
                                        <p:cTn id="37" dur="400" fill="hold"/>
                                        <p:tgtEl>
                                          <p:spTgt spid="7"/>
                                        </p:tgtEl>
                                        <p:attrNameLst>
                                          <p:attrName>ppt_y</p:attrName>
                                        </p:attrNameLst>
                                      </p:cBhvr>
                                      <p:tavLst>
                                        <p:tav tm="0">
                                          <p:val>
                                            <p:strVal val="#ppt_y+0.31"/>
                                          </p:val>
                                        </p:tav>
                                        <p:tav tm="100000">
                                          <p:val>
                                            <p:strVal val="#ppt_y+0.31"/>
                                          </p:val>
                                        </p:tav>
                                      </p:tavLst>
                                    </p:anim>
                                    <p:anim calcmode="lin" valueType="num">
                                      <p:cBhvr>
                                        <p:cTn id="38"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9"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40" presetID="43"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
                                        <p:tgtEl>
                                          <p:spTgt spid="8"/>
                                        </p:tgtEl>
                                      </p:cBhvr>
                                    </p:animEffect>
                                    <p:anim calcmode="lin" valueType="num">
                                      <p:cBhvr>
                                        <p:cTn id="43" dur="400" fill="hold"/>
                                        <p:tgtEl>
                                          <p:spTgt spid="8"/>
                                        </p:tgtEl>
                                        <p:attrNameLst>
                                          <p:attrName>ppt_x</p:attrName>
                                        </p:attrNameLst>
                                      </p:cBhvr>
                                      <p:tavLst>
                                        <p:tav tm="0">
                                          <p:val>
                                            <p:strVal val="#ppt_x"/>
                                          </p:val>
                                        </p:tav>
                                        <p:tav tm="100000">
                                          <p:val>
                                            <p:strVal val="#ppt_x"/>
                                          </p:val>
                                        </p:tav>
                                      </p:tavLst>
                                    </p:anim>
                                    <p:anim calcmode="lin" valueType="num">
                                      <p:cBhvr>
                                        <p:cTn id="44" dur="400" fill="hold"/>
                                        <p:tgtEl>
                                          <p:spTgt spid="8"/>
                                        </p:tgtEl>
                                        <p:attrNameLst>
                                          <p:attrName>ppt_y</p:attrName>
                                        </p:attrNameLst>
                                      </p:cBhvr>
                                      <p:tavLst>
                                        <p:tav tm="0">
                                          <p:val>
                                            <p:strVal val="#ppt_y+0.31"/>
                                          </p:val>
                                        </p:tav>
                                        <p:tav tm="100000">
                                          <p:val>
                                            <p:strVal val="#ppt_y+0.31"/>
                                          </p:val>
                                        </p:tav>
                                      </p:tavLst>
                                    </p:anim>
                                    <p:anim calcmode="lin" valueType="num">
                                      <p:cBhvr>
                                        <p:cTn id="45"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6"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47" presetID="43"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
                                        <p:tgtEl>
                                          <p:spTgt spid="9"/>
                                        </p:tgtEl>
                                      </p:cBhvr>
                                    </p:animEffect>
                                    <p:anim calcmode="lin" valueType="num">
                                      <p:cBhvr>
                                        <p:cTn id="50" dur="400" fill="hold"/>
                                        <p:tgtEl>
                                          <p:spTgt spid="9"/>
                                        </p:tgtEl>
                                        <p:attrNameLst>
                                          <p:attrName>ppt_x</p:attrName>
                                        </p:attrNameLst>
                                      </p:cBhvr>
                                      <p:tavLst>
                                        <p:tav tm="0">
                                          <p:val>
                                            <p:strVal val="#ppt_x"/>
                                          </p:val>
                                        </p:tav>
                                        <p:tav tm="100000">
                                          <p:val>
                                            <p:strVal val="#ppt_x"/>
                                          </p:val>
                                        </p:tav>
                                      </p:tavLst>
                                    </p:anim>
                                    <p:anim calcmode="lin" valueType="num">
                                      <p:cBhvr>
                                        <p:cTn id="51" dur="400" fill="hold"/>
                                        <p:tgtEl>
                                          <p:spTgt spid="9"/>
                                        </p:tgtEl>
                                        <p:attrNameLst>
                                          <p:attrName>ppt_y</p:attrName>
                                        </p:attrNameLst>
                                      </p:cBhvr>
                                      <p:tavLst>
                                        <p:tav tm="0">
                                          <p:val>
                                            <p:strVal val="#ppt_y+0.31"/>
                                          </p:val>
                                        </p:tav>
                                        <p:tav tm="100000">
                                          <p:val>
                                            <p:strVal val="#ppt_y+0.31"/>
                                          </p:val>
                                        </p:tav>
                                      </p:tavLst>
                                    </p:anim>
                                    <p:anim calcmode="lin" valueType="num">
                                      <p:cBhvr>
                                        <p:cTn id="52"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3"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54" presetID="43" presetClass="entr" presetSubtype="0"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
                                        <p:tgtEl>
                                          <p:spTgt spid="10"/>
                                        </p:tgtEl>
                                      </p:cBhvr>
                                    </p:animEffect>
                                    <p:anim calcmode="lin" valueType="num">
                                      <p:cBhvr>
                                        <p:cTn id="57" dur="400" fill="hold"/>
                                        <p:tgtEl>
                                          <p:spTgt spid="10"/>
                                        </p:tgtEl>
                                        <p:attrNameLst>
                                          <p:attrName>ppt_x</p:attrName>
                                        </p:attrNameLst>
                                      </p:cBhvr>
                                      <p:tavLst>
                                        <p:tav tm="0">
                                          <p:val>
                                            <p:strVal val="#ppt_x"/>
                                          </p:val>
                                        </p:tav>
                                        <p:tav tm="100000">
                                          <p:val>
                                            <p:strVal val="#ppt_x"/>
                                          </p:val>
                                        </p:tav>
                                      </p:tavLst>
                                    </p:anim>
                                    <p:anim calcmode="lin" valueType="num">
                                      <p:cBhvr>
                                        <p:cTn id="58" dur="400" fill="hold"/>
                                        <p:tgtEl>
                                          <p:spTgt spid="10"/>
                                        </p:tgtEl>
                                        <p:attrNameLst>
                                          <p:attrName>ppt_y</p:attrName>
                                        </p:attrNameLst>
                                      </p:cBhvr>
                                      <p:tavLst>
                                        <p:tav tm="0">
                                          <p:val>
                                            <p:strVal val="#ppt_y+0.31"/>
                                          </p:val>
                                        </p:tav>
                                        <p:tav tm="100000">
                                          <p:val>
                                            <p:strVal val="#ppt_y+0.31"/>
                                          </p:val>
                                        </p:tav>
                                      </p:tavLst>
                                    </p:anim>
                                    <p:anim calcmode="lin" valueType="num">
                                      <p:cBhvr>
                                        <p:cTn id="59" dur="600" decel="50000" fill="hold">
                                          <p:stCondLst>
                                            <p:cond delay="400"/>
                                          </p:stCondLst>
                                        </p:cTn>
                                        <p:tgtEl>
                                          <p:spTgt spid="1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0" dur="600" decel="50000" fill="hold">
                                          <p:stCondLst>
                                            <p:cond delay="400"/>
                                          </p:stCondLst>
                                        </p:cTn>
                                        <p:tgtEl>
                                          <p:spTgt spid="1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61" presetID="43"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
                                        <p:tgtEl>
                                          <p:spTgt spid="11"/>
                                        </p:tgtEl>
                                      </p:cBhvr>
                                    </p:animEffect>
                                    <p:anim calcmode="lin" valueType="num">
                                      <p:cBhvr>
                                        <p:cTn id="64" dur="400" fill="hold"/>
                                        <p:tgtEl>
                                          <p:spTgt spid="11"/>
                                        </p:tgtEl>
                                        <p:attrNameLst>
                                          <p:attrName>ppt_x</p:attrName>
                                        </p:attrNameLst>
                                      </p:cBhvr>
                                      <p:tavLst>
                                        <p:tav tm="0">
                                          <p:val>
                                            <p:strVal val="#ppt_x"/>
                                          </p:val>
                                        </p:tav>
                                        <p:tav tm="100000">
                                          <p:val>
                                            <p:strVal val="#ppt_x"/>
                                          </p:val>
                                        </p:tav>
                                      </p:tavLst>
                                    </p:anim>
                                    <p:anim calcmode="lin" valueType="num">
                                      <p:cBhvr>
                                        <p:cTn id="65" dur="400" fill="hold"/>
                                        <p:tgtEl>
                                          <p:spTgt spid="11"/>
                                        </p:tgtEl>
                                        <p:attrNameLst>
                                          <p:attrName>ppt_y</p:attrName>
                                        </p:attrNameLst>
                                      </p:cBhvr>
                                      <p:tavLst>
                                        <p:tav tm="0">
                                          <p:val>
                                            <p:strVal val="#ppt_y+0.31"/>
                                          </p:val>
                                        </p:tav>
                                        <p:tav tm="100000">
                                          <p:val>
                                            <p:strVal val="#ppt_y+0.31"/>
                                          </p:val>
                                        </p:tav>
                                      </p:tavLst>
                                    </p:anim>
                                    <p:anim calcmode="lin" valueType="num">
                                      <p:cBhvr>
                                        <p:cTn id="66" dur="600" decel="50000" fill="hold">
                                          <p:stCondLst>
                                            <p:cond delay="400"/>
                                          </p:stCondLst>
                                        </p:cTn>
                                        <p:tgtEl>
                                          <p:spTgt spid="1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7" dur="600" decel="50000" fill="hold">
                                          <p:stCondLst>
                                            <p:cond delay="400"/>
                                          </p:stCondLst>
                                        </p:cTn>
                                        <p:tgtEl>
                                          <p:spTgt spid="1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68" presetID="43" presetClass="entr" presetSubtype="0" fill="hold"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100"/>
                                        <p:tgtEl>
                                          <p:spTgt spid="12"/>
                                        </p:tgtEl>
                                      </p:cBhvr>
                                    </p:animEffect>
                                    <p:anim calcmode="lin" valueType="num">
                                      <p:cBhvr>
                                        <p:cTn id="71" dur="400" fill="hold"/>
                                        <p:tgtEl>
                                          <p:spTgt spid="12"/>
                                        </p:tgtEl>
                                        <p:attrNameLst>
                                          <p:attrName>ppt_x</p:attrName>
                                        </p:attrNameLst>
                                      </p:cBhvr>
                                      <p:tavLst>
                                        <p:tav tm="0">
                                          <p:val>
                                            <p:strVal val="#ppt_x"/>
                                          </p:val>
                                        </p:tav>
                                        <p:tav tm="100000">
                                          <p:val>
                                            <p:strVal val="#ppt_x"/>
                                          </p:val>
                                        </p:tav>
                                      </p:tavLst>
                                    </p:anim>
                                    <p:anim calcmode="lin" valueType="num">
                                      <p:cBhvr>
                                        <p:cTn id="72" dur="400" fill="hold"/>
                                        <p:tgtEl>
                                          <p:spTgt spid="12"/>
                                        </p:tgtEl>
                                        <p:attrNameLst>
                                          <p:attrName>ppt_y</p:attrName>
                                        </p:attrNameLst>
                                      </p:cBhvr>
                                      <p:tavLst>
                                        <p:tav tm="0">
                                          <p:val>
                                            <p:strVal val="#ppt_y+0.31"/>
                                          </p:val>
                                        </p:tav>
                                        <p:tav tm="100000">
                                          <p:val>
                                            <p:strVal val="#ppt_y+0.31"/>
                                          </p:val>
                                        </p:tav>
                                      </p:tavLst>
                                    </p:anim>
                                    <p:anim calcmode="lin" valueType="num">
                                      <p:cBhvr>
                                        <p:cTn id="73"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4"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75" presetID="43" presetClass="entr" presetSubtype="0"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
                                        <p:tgtEl>
                                          <p:spTgt spid="23"/>
                                        </p:tgtEl>
                                      </p:cBhvr>
                                    </p:animEffect>
                                    <p:anim calcmode="lin" valueType="num">
                                      <p:cBhvr>
                                        <p:cTn id="78" dur="400" fill="hold"/>
                                        <p:tgtEl>
                                          <p:spTgt spid="23"/>
                                        </p:tgtEl>
                                        <p:attrNameLst>
                                          <p:attrName>ppt_x</p:attrName>
                                        </p:attrNameLst>
                                      </p:cBhvr>
                                      <p:tavLst>
                                        <p:tav tm="0">
                                          <p:val>
                                            <p:strVal val="#ppt_x"/>
                                          </p:val>
                                        </p:tav>
                                        <p:tav tm="100000">
                                          <p:val>
                                            <p:strVal val="#ppt_x"/>
                                          </p:val>
                                        </p:tav>
                                      </p:tavLst>
                                    </p:anim>
                                    <p:anim calcmode="lin" valueType="num">
                                      <p:cBhvr>
                                        <p:cTn id="79" dur="400" fill="hold"/>
                                        <p:tgtEl>
                                          <p:spTgt spid="23"/>
                                        </p:tgtEl>
                                        <p:attrNameLst>
                                          <p:attrName>ppt_y</p:attrName>
                                        </p:attrNameLst>
                                      </p:cBhvr>
                                      <p:tavLst>
                                        <p:tav tm="0">
                                          <p:val>
                                            <p:strVal val="#ppt_y+0.31"/>
                                          </p:val>
                                        </p:tav>
                                        <p:tav tm="100000">
                                          <p:val>
                                            <p:strVal val="#ppt_y+0.31"/>
                                          </p:val>
                                        </p:tav>
                                      </p:tavLst>
                                    </p:anim>
                                    <p:anim calcmode="lin" valueType="num">
                                      <p:cBhvr>
                                        <p:cTn id="80" dur="600" decel="50000" fill="hold">
                                          <p:stCondLst>
                                            <p:cond delay="400"/>
                                          </p:stCondLst>
                                        </p:cTn>
                                        <p:tgtEl>
                                          <p:spTgt spid="2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81" dur="600" decel="50000" fill="hold">
                                          <p:stCondLst>
                                            <p:cond delay="400"/>
                                          </p:stCondLst>
                                        </p:cTn>
                                        <p:tgtEl>
                                          <p:spTgt spid="2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82" presetID="43" presetClass="entr" presetSubtype="0" fill="hold"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100"/>
                                        <p:tgtEl>
                                          <p:spTgt spid="34"/>
                                        </p:tgtEl>
                                      </p:cBhvr>
                                    </p:animEffect>
                                    <p:anim calcmode="lin" valueType="num">
                                      <p:cBhvr>
                                        <p:cTn id="85" dur="400" fill="hold"/>
                                        <p:tgtEl>
                                          <p:spTgt spid="34"/>
                                        </p:tgtEl>
                                        <p:attrNameLst>
                                          <p:attrName>ppt_x</p:attrName>
                                        </p:attrNameLst>
                                      </p:cBhvr>
                                      <p:tavLst>
                                        <p:tav tm="0">
                                          <p:val>
                                            <p:strVal val="#ppt_x"/>
                                          </p:val>
                                        </p:tav>
                                        <p:tav tm="100000">
                                          <p:val>
                                            <p:strVal val="#ppt_x"/>
                                          </p:val>
                                        </p:tav>
                                      </p:tavLst>
                                    </p:anim>
                                    <p:anim calcmode="lin" valueType="num">
                                      <p:cBhvr>
                                        <p:cTn id="86" dur="400" fill="hold"/>
                                        <p:tgtEl>
                                          <p:spTgt spid="34"/>
                                        </p:tgtEl>
                                        <p:attrNameLst>
                                          <p:attrName>ppt_y</p:attrName>
                                        </p:attrNameLst>
                                      </p:cBhvr>
                                      <p:tavLst>
                                        <p:tav tm="0">
                                          <p:val>
                                            <p:strVal val="#ppt_y+0.31"/>
                                          </p:val>
                                        </p:tav>
                                        <p:tav tm="100000">
                                          <p:val>
                                            <p:strVal val="#ppt_y+0.31"/>
                                          </p:val>
                                        </p:tav>
                                      </p:tavLst>
                                    </p:anim>
                                    <p:anim calcmode="lin" valueType="num">
                                      <p:cBhvr>
                                        <p:cTn id="87" dur="600" decel="50000" fill="hold">
                                          <p:stCondLst>
                                            <p:cond delay="400"/>
                                          </p:stCondLst>
                                        </p:cTn>
                                        <p:tgtEl>
                                          <p:spTgt spid="3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88" dur="600" decel="50000" fill="hold">
                                          <p:stCondLst>
                                            <p:cond delay="400"/>
                                          </p:stCondLst>
                                        </p:cTn>
                                        <p:tgtEl>
                                          <p:spTgt spid="3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89" presetID="43" presetClass="entr" presetSubtype="0" fill="hold"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100"/>
                                        <p:tgtEl>
                                          <p:spTgt spid="37"/>
                                        </p:tgtEl>
                                      </p:cBhvr>
                                    </p:animEffect>
                                    <p:anim calcmode="lin" valueType="num">
                                      <p:cBhvr>
                                        <p:cTn id="92" dur="400" fill="hold"/>
                                        <p:tgtEl>
                                          <p:spTgt spid="37"/>
                                        </p:tgtEl>
                                        <p:attrNameLst>
                                          <p:attrName>ppt_x</p:attrName>
                                        </p:attrNameLst>
                                      </p:cBhvr>
                                      <p:tavLst>
                                        <p:tav tm="0">
                                          <p:val>
                                            <p:strVal val="#ppt_x"/>
                                          </p:val>
                                        </p:tav>
                                        <p:tav tm="100000">
                                          <p:val>
                                            <p:strVal val="#ppt_x"/>
                                          </p:val>
                                        </p:tav>
                                      </p:tavLst>
                                    </p:anim>
                                    <p:anim calcmode="lin" valueType="num">
                                      <p:cBhvr>
                                        <p:cTn id="93" dur="400" fill="hold"/>
                                        <p:tgtEl>
                                          <p:spTgt spid="37"/>
                                        </p:tgtEl>
                                        <p:attrNameLst>
                                          <p:attrName>ppt_y</p:attrName>
                                        </p:attrNameLst>
                                      </p:cBhvr>
                                      <p:tavLst>
                                        <p:tav tm="0">
                                          <p:val>
                                            <p:strVal val="#ppt_y+0.31"/>
                                          </p:val>
                                        </p:tav>
                                        <p:tav tm="100000">
                                          <p:val>
                                            <p:strVal val="#ppt_y+0.31"/>
                                          </p:val>
                                        </p:tav>
                                      </p:tavLst>
                                    </p:anim>
                                    <p:anim calcmode="lin" valueType="num">
                                      <p:cBhvr>
                                        <p:cTn id="94" dur="600" decel="50000" fill="hold">
                                          <p:stCondLst>
                                            <p:cond delay="400"/>
                                          </p:stCondLst>
                                        </p:cTn>
                                        <p:tgtEl>
                                          <p:spTgt spid="3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95" dur="600" decel="50000" fill="hold">
                                          <p:stCondLst>
                                            <p:cond delay="400"/>
                                          </p:stCondLst>
                                        </p:cTn>
                                        <p:tgtEl>
                                          <p:spTgt spid="3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96" presetID="43" presetClass="entr" presetSubtype="0" fill="hold" grpId="0" nodeType="with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fade">
                                      <p:cBhvr>
                                        <p:cTn id="98" dur="100"/>
                                        <p:tgtEl>
                                          <p:spTgt spid="56"/>
                                        </p:tgtEl>
                                      </p:cBhvr>
                                    </p:animEffect>
                                    <p:anim calcmode="lin" valueType="num">
                                      <p:cBhvr>
                                        <p:cTn id="99" dur="400" fill="hold"/>
                                        <p:tgtEl>
                                          <p:spTgt spid="56"/>
                                        </p:tgtEl>
                                        <p:attrNameLst>
                                          <p:attrName>ppt_x</p:attrName>
                                        </p:attrNameLst>
                                      </p:cBhvr>
                                      <p:tavLst>
                                        <p:tav tm="0">
                                          <p:val>
                                            <p:strVal val="#ppt_x"/>
                                          </p:val>
                                        </p:tav>
                                        <p:tav tm="100000">
                                          <p:val>
                                            <p:strVal val="#ppt_x"/>
                                          </p:val>
                                        </p:tav>
                                      </p:tavLst>
                                    </p:anim>
                                    <p:anim calcmode="lin" valueType="num">
                                      <p:cBhvr>
                                        <p:cTn id="100" dur="400" fill="hold"/>
                                        <p:tgtEl>
                                          <p:spTgt spid="56"/>
                                        </p:tgtEl>
                                        <p:attrNameLst>
                                          <p:attrName>ppt_y</p:attrName>
                                        </p:attrNameLst>
                                      </p:cBhvr>
                                      <p:tavLst>
                                        <p:tav tm="0">
                                          <p:val>
                                            <p:strVal val="#ppt_y+0.31"/>
                                          </p:val>
                                        </p:tav>
                                        <p:tav tm="100000">
                                          <p:val>
                                            <p:strVal val="#ppt_y+0.31"/>
                                          </p:val>
                                        </p:tav>
                                      </p:tavLst>
                                    </p:anim>
                                    <p:anim calcmode="lin" valueType="num">
                                      <p:cBhvr>
                                        <p:cTn id="101" dur="600" decel="50000" fill="hold">
                                          <p:stCondLst>
                                            <p:cond delay="400"/>
                                          </p:stCondLst>
                                        </p:cTn>
                                        <p:tgtEl>
                                          <p:spTgt spid="5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02" dur="600" decel="50000" fill="hold">
                                          <p:stCondLst>
                                            <p:cond delay="400"/>
                                          </p:stCondLst>
                                        </p:cTn>
                                        <p:tgtEl>
                                          <p:spTgt spid="5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03" presetID="43" presetClass="entr" presetSubtype="0"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fade">
                                      <p:cBhvr>
                                        <p:cTn id="105" dur="100"/>
                                        <p:tgtEl>
                                          <p:spTgt spid="57"/>
                                        </p:tgtEl>
                                      </p:cBhvr>
                                    </p:animEffect>
                                    <p:anim calcmode="lin" valueType="num">
                                      <p:cBhvr>
                                        <p:cTn id="106" dur="400" fill="hold"/>
                                        <p:tgtEl>
                                          <p:spTgt spid="57"/>
                                        </p:tgtEl>
                                        <p:attrNameLst>
                                          <p:attrName>ppt_x</p:attrName>
                                        </p:attrNameLst>
                                      </p:cBhvr>
                                      <p:tavLst>
                                        <p:tav tm="0">
                                          <p:val>
                                            <p:strVal val="#ppt_x"/>
                                          </p:val>
                                        </p:tav>
                                        <p:tav tm="100000">
                                          <p:val>
                                            <p:strVal val="#ppt_x"/>
                                          </p:val>
                                        </p:tav>
                                      </p:tavLst>
                                    </p:anim>
                                    <p:anim calcmode="lin" valueType="num">
                                      <p:cBhvr>
                                        <p:cTn id="107" dur="400" fill="hold"/>
                                        <p:tgtEl>
                                          <p:spTgt spid="57"/>
                                        </p:tgtEl>
                                        <p:attrNameLst>
                                          <p:attrName>ppt_y</p:attrName>
                                        </p:attrNameLst>
                                      </p:cBhvr>
                                      <p:tavLst>
                                        <p:tav tm="0">
                                          <p:val>
                                            <p:strVal val="#ppt_y+0.31"/>
                                          </p:val>
                                        </p:tav>
                                        <p:tav tm="100000">
                                          <p:val>
                                            <p:strVal val="#ppt_y+0.31"/>
                                          </p:val>
                                        </p:tav>
                                      </p:tavLst>
                                    </p:anim>
                                    <p:anim calcmode="lin" valueType="num">
                                      <p:cBhvr>
                                        <p:cTn id="108" dur="600" decel="50000" fill="hold">
                                          <p:stCondLst>
                                            <p:cond delay="400"/>
                                          </p:stCondLst>
                                        </p:cTn>
                                        <p:tgtEl>
                                          <p:spTgt spid="5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09" dur="600" decel="50000" fill="hold">
                                          <p:stCondLst>
                                            <p:cond delay="400"/>
                                          </p:stCondLst>
                                        </p:cTn>
                                        <p:tgtEl>
                                          <p:spTgt spid="5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10" presetID="43" presetClass="entr" presetSubtype="0" fill="hold" grpId="0" nodeType="withEffect">
                                  <p:stCondLst>
                                    <p:cond delay="0"/>
                                  </p:stCondLst>
                                  <p:childTnLst>
                                    <p:set>
                                      <p:cBhvr>
                                        <p:cTn id="111" dur="1" fill="hold">
                                          <p:stCondLst>
                                            <p:cond delay="0"/>
                                          </p:stCondLst>
                                        </p:cTn>
                                        <p:tgtEl>
                                          <p:spTgt spid="58"/>
                                        </p:tgtEl>
                                        <p:attrNameLst>
                                          <p:attrName>style.visibility</p:attrName>
                                        </p:attrNameLst>
                                      </p:cBhvr>
                                      <p:to>
                                        <p:strVal val="visible"/>
                                      </p:to>
                                    </p:set>
                                    <p:animEffect transition="in" filter="fade">
                                      <p:cBhvr>
                                        <p:cTn id="112" dur="100"/>
                                        <p:tgtEl>
                                          <p:spTgt spid="58"/>
                                        </p:tgtEl>
                                      </p:cBhvr>
                                    </p:animEffect>
                                    <p:anim calcmode="lin" valueType="num">
                                      <p:cBhvr>
                                        <p:cTn id="113" dur="400" fill="hold"/>
                                        <p:tgtEl>
                                          <p:spTgt spid="58"/>
                                        </p:tgtEl>
                                        <p:attrNameLst>
                                          <p:attrName>ppt_x</p:attrName>
                                        </p:attrNameLst>
                                      </p:cBhvr>
                                      <p:tavLst>
                                        <p:tav tm="0">
                                          <p:val>
                                            <p:strVal val="#ppt_x"/>
                                          </p:val>
                                        </p:tav>
                                        <p:tav tm="100000">
                                          <p:val>
                                            <p:strVal val="#ppt_x"/>
                                          </p:val>
                                        </p:tav>
                                      </p:tavLst>
                                    </p:anim>
                                    <p:anim calcmode="lin" valueType="num">
                                      <p:cBhvr>
                                        <p:cTn id="114" dur="400" fill="hold"/>
                                        <p:tgtEl>
                                          <p:spTgt spid="58"/>
                                        </p:tgtEl>
                                        <p:attrNameLst>
                                          <p:attrName>ppt_y</p:attrName>
                                        </p:attrNameLst>
                                      </p:cBhvr>
                                      <p:tavLst>
                                        <p:tav tm="0">
                                          <p:val>
                                            <p:strVal val="#ppt_y+0.31"/>
                                          </p:val>
                                        </p:tav>
                                        <p:tav tm="100000">
                                          <p:val>
                                            <p:strVal val="#ppt_y+0.31"/>
                                          </p:val>
                                        </p:tav>
                                      </p:tavLst>
                                    </p:anim>
                                    <p:anim calcmode="lin" valueType="num">
                                      <p:cBhvr>
                                        <p:cTn id="115" dur="600" decel="50000" fill="hold">
                                          <p:stCondLst>
                                            <p:cond delay="400"/>
                                          </p:stCondLst>
                                        </p:cTn>
                                        <p:tgtEl>
                                          <p:spTgt spid="5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6" dur="600" decel="50000" fill="hold">
                                          <p:stCondLst>
                                            <p:cond delay="400"/>
                                          </p:stCondLst>
                                        </p:cTn>
                                        <p:tgtEl>
                                          <p:spTgt spid="5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17" presetID="43" presetClass="entr" presetSubtype="0" fill="hold" grpId="0" nodeType="withEffect">
                                  <p:stCondLst>
                                    <p:cond delay="0"/>
                                  </p:stCondLst>
                                  <p:childTnLst>
                                    <p:set>
                                      <p:cBhvr>
                                        <p:cTn id="118" dur="1" fill="hold">
                                          <p:stCondLst>
                                            <p:cond delay="0"/>
                                          </p:stCondLst>
                                        </p:cTn>
                                        <p:tgtEl>
                                          <p:spTgt spid="59"/>
                                        </p:tgtEl>
                                        <p:attrNameLst>
                                          <p:attrName>style.visibility</p:attrName>
                                        </p:attrNameLst>
                                      </p:cBhvr>
                                      <p:to>
                                        <p:strVal val="visible"/>
                                      </p:to>
                                    </p:set>
                                    <p:animEffect transition="in" filter="fade">
                                      <p:cBhvr>
                                        <p:cTn id="119" dur="100"/>
                                        <p:tgtEl>
                                          <p:spTgt spid="59"/>
                                        </p:tgtEl>
                                      </p:cBhvr>
                                    </p:animEffect>
                                    <p:anim calcmode="lin" valueType="num">
                                      <p:cBhvr>
                                        <p:cTn id="120" dur="400" fill="hold"/>
                                        <p:tgtEl>
                                          <p:spTgt spid="59"/>
                                        </p:tgtEl>
                                        <p:attrNameLst>
                                          <p:attrName>ppt_x</p:attrName>
                                        </p:attrNameLst>
                                      </p:cBhvr>
                                      <p:tavLst>
                                        <p:tav tm="0">
                                          <p:val>
                                            <p:strVal val="#ppt_x"/>
                                          </p:val>
                                        </p:tav>
                                        <p:tav tm="100000">
                                          <p:val>
                                            <p:strVal val="#ppt_x"/>
                                          </p:val>
                                        </p:tav>
                                      </p:tavLst>
                                    </p:anim>
                                    <p:anim calcmode="lin" valueType="num">
                                      <p:cBhvr>
                                        <p:cTn id="121" dur="400" fill="hold"/>
                                        <p:tgtEl>
                                          <p:spTgt spid="59"/>
                                        </p:tgtEl>
                                        <p:attrNameLst>
                                          <p:attrName>ppt_y</p:attrName>
                                        </p:attrNameLst>
                                      </p:cBhvr>
                                      <p:tavLst>
                                        <p:tav tm="0">
                                          <p:val>
                                            <p:strVal val="#ppt_y+0.31"/>
                                          </p:val>
                                        </p:tav>
                                        <p:tav tm="100000">
                                          <p:val>
                                            <p:strVal val="#ppt_y+0.31"/>
                                          </p:val>
                                        </p:tav>
                                      </p:tavLst>
                                    </p:anim>
                                    <p:anim calcmode="lin" valueType="num">
                                      <p:cBhvr>
                                        <p:cTn id="122" dur="600" decel="50000" fill="hold">
                                          <p:stCondLst>
                                            <p:cond delay="400"/>
                                          </p:stCondLst>
                                        </p:cTn>
                                        <p:tgtEl>
                                          <p:spTgt spid="5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23" dur="600" decel="50000" fill="hold">
                                          <p:stCondLst>
                                            <p:cond delay="400"/>
                                          </p:stCondLst>
                                        </p:cTn>
                                        <p:tgtEl>
                                          <p:spTgt spid="5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56" grpId="0"/>
      <p:bldP spid="57" grpId="0"/>
      <p:bldP spid="58" grpId="0"/>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pic>
        <p:nvPicPr>
          <p:cNvPr id="5" name="Picture 3" descr="E:\JGQ\PPT 制作素材\shutterstock\shutterstock_125860454.jpg">
            <a:hlinkClick r:id="rId2"/>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0321" t="156966" r="-254186" b="-150598"/>
          <a:stretch/>
        </p:blipFill>
        <p:spPr bwMode="auto">
          <a:xfrm>
            <a:off x="4530206" y="1369602"/>
            <a:ext cx="2970995" cy="2379773"/>
          </a:xfrm>
          <a:prstGeom prst="hexagon">
            <a:avLst/>
          </a:prstGeom>
          <a:blipFill>
            <a:blip r:embed="rId4"/>
            <a:stretch>
              <a:fillRect/>
            </a:stretch>
          </a:blipFill>
          <a:ln w="3175">
            <a:solidFill>
              <a:srgbClr val="00B0F0"/>
            </a:solidFill>
          </a:ln>
          <a:effectLst/>
          <a:extLst/>
        </p:spPr>
      </p:pic>
      <p:grpSp>
        <p:nvGrpSpPr>
          <p:cNvPr id="6" name="组合 5"/>
          <p:cNvGrpSpPr>
            <a:grpSpLocks/>
          </p:cNvGrpSpPr>
          <p:nvPr/>
        </p:nvGrpSpPr>
        <p:grpSpPr bwMode="auto">
          <a:xfrm>
            <a:off x="3948743" y="1369632"/>
            <a:ext cx="3996739" cy="824273"/>
            <a:chOff x="3043240" y="1339815"/>
            <a:chExt cx="2902064" cy="598310"/>
          </a:xfrm>
          <a:solidFill>
            <a:srgbClr val="70AD47"/>
          </a:solidFill>
          <a:effectLst/>
        </p:grpSpPr>
        <p:sp>
          <p:nvSpPr>
            <p:cNvPr id="7" name="等腰三角形 41">
              <a:hlinkClick r:id="rId2"/>
            </p:cNvPr>
            <p:cNvSpPr/>
            <p:nvPr/>
          </p:nvSpPr>
          <p:spPr>
            <a:xfrm rot="10800000">
              <a:off x="5403945" y="1339815"/>
              <a:ext cx="541359" cy="598310"/>
            </a:xfrm>
            <a:custGeom>
              <a:avLst/>
              <a:gdLst/>
              <a:ahLst/>
              <a:cxnLst/>
              <a:rect l="l" t="t" r="r" b="b"/>
              <a:pathLst>
                <a:path w="435509" h="481627">
                  <a:moveTo>
                    <a:pt x="435509" y="481627"/>
                  </a:moveTo>
                  <a:lnTo>
                    <a:pt x="0" y="481627"/>
                  </a:lnTo>
                  <a:lnTo>
                    <a:pt x="217754" y="0"/>
                  </a:lnTo>
                  <a:close/>
                </a:path>
              </a:pathLst>
            </a:custGeom>
            <a:grp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2E2E2E"/>
                </a:solidFill>
              </a:endParaRPr>
            </a:p>
          </p:txBody>
        </p:sp>
        <p:sp>
          <p:nvSpPr>
            <p:cNvPr id="8" name="等腰三角形 41">
              <a:hlinkClick r:id="rId2"/>
            </p:cNvPr>
            <p:cNvSpPr/>
            <p:nvPr/>
          </p:nvSpPr>
          <p:spPr>
            <a:xfrm rot="10800000">
              <a:off x="3043240" y="1339815"/>
              <a:ext cx="541358" cy="598310"/>
            </a:xfrm>
            <a:custGeom>
              <a:avLst/>
              <a:gdLst/>
              <a:ahLst/>
              <a:cxnLst/>
              <a:rect l="l" t="t" r="r" b="b"/>
              <a:pathLst>
                <a:path w="435509" h="481627">
                  <a:moveTo>
                    <a:pt x="435509" y="481627"/>
                  </a:moveTo>
                  <a:lnTo>
                    <a:pt x="0" y="481627"/>
                  </a:lnTo>
                  <a:lnTo>
                    <a:pt x="217754" y="0"/>
                  </a:lnTo>
                  <a:close/>
                </a:path>
              </a:pathLst>
            </a:custGeom>
            <a:grpFill/>
            <a:ln w="12700" cap="sq">
              <a:solidFill>
                <a:schemeClr val="bg1"/>
              </a:solid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274216" rIns="0" bIns="47546"/>
            <a:lstStyle/>
            <a:p>
              <a:pPr algn="ctr" defTabSz="950671">
                <a:defRPr/>
              </a:pPr>
              <a:endParaRPr lang="zh-CN" altLang="en-US" sz="3200">
                <a:solidFill>
                  <a:srgbClr val="2E2E2E"/>
                </a:solidFill>
              </a:endParaRPr>
            </a:p>
          </p:txBody>
        </p:sp>
      </p:grpSp>
      <p:grpSp>
        <p:nvGrpSpPr>
          <p:cNvPr id="9" name="组合 8"/>
          <p:cNvGrpSpPr>
            <a:grpSpLocks/>
          </p:cNvGrpSpPr>
          <p:nvPr/>
        </p:nvGrpSpPr>
        <p:grpSpPr bwMode="auto">
          <a:xfrm>
            <a:off x="3948743" y="2881840"/>
            <a:ext cx="3996739" cy="822086"/>
            <a:chOff x="3043240" y="2469414"/>
            <a:chExt cx="2902064" cy="598310"/>
          </a:xfrm>
          <a:solidFill>
            <a:srgbClr val="70AD47"/>
          </a:solidFill>
          <a:effectLst/>
        </p:grpSpPr>
        <p:sp>
          <p:nvSpPr>
            <p:cNvPr id="10" name="等腰三角形 41">
              <a:hlinkClick r:id="rId2"/>
            </p:cNvPr>
            <p:cNvSpPr/>
            <p:nvPr/>
          </p:nvSpPr>
          <p:spPr>
            <a:xfrm>
              <a:off x="5403945" y="2469414"/>
              <a:ext cx="541359" cy="598310"/>
            </a:xfrm>
            <a:custGeom>
              <a:avLst/>
              <a:gdLst/>
              <a:ahLst/>
              <a:cxnLst/>
              <a:rect l="l" t="t" r="r" b="b"/>
              <a:pathLst>
                <a:path w="435509" h="481627">
                  <a:moveTo>
                    <a:pt x="435509" y="481627"/>
                  </a:moveTo>
                  <a:lnTo>
                    <a:pt x="0" y="481627"/>
                  </a:lnTo>
                  <a:lnTo>
                    <a:pt x="217754" y="0"/>
                  </a:lnTo>
                  <a:close/>
                </a:path>
              </a:pathLst>
            </a:custGeom>
            <a:grpFill/>
            <a:ln w="12700" cap="sq">
              <a:solidFill>
                <a:schemeClr val="bg1"/>
              </a:solid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274216" rIns="0" bIns="47546"/>
            <a:lstStyle/>
            <a:p>
              <a:pPr algn="ctr" defTabSz="950671">
                <a:defRPr/>
              </a:pPr>
              <a:endParaRPr lang="zh-CN" altLang="en-US" sz="3200">
                <a:solidFill>
                  <a:srgbClr val="2E2E2E"/>
                </a:solidFill>
              </a:endParaRPr>
            </a:p>
          </p:txBody>
        </p:sp>
        <p:sp>
          <p:nvSpPr>
            <p:cNvPr id="11" name="等腰三角形 41">
              <a:hlinkClick r:id="rId2"/>
            </p:cNvPr>
            <p:cNvSpPr/>
            <p:nvPr/>
          </p:nvSpPr>
          <p:spPr>
            <a:xfrm>
              <a:off x="3043240" y="2469414"/>
              <a:ext cx="541358" cy="598310"/>
            </a:xfrm>
            <a:custGeom>
              <a:avLst/>
              <a:gdLst/>
              <a:ahLst/>
              <a:cxnLst/>
              <a:rect l="l" t="t" r="r" b="b"/>
              <a:pathLst>
                <a:path w="435509" h="481627">
                  <a:moveTo>
                    <a:pt x="435509" y="481627"/>
                  </a:moveTo>
                  <a:lnTo>
                    <a:pt x="0" y="481627"/>
                  </a:lnTo>
                  <a:lnTo>
                    <a:pt x="217754" y="0"/>
                  </a:lnTo>
                  <a:close/>
                </a:path>
              </a:pathLst>
            </a:custGeom>
            <a:grp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2E2E2E"/>
                </a:solidFill>
              </a:endParaRPr>
            </a:p>
          </p:txBody>
        </p:sp>
      </p:grpSp>
      <p:sp>
        <p:nvSpPr>
          <p:cNvPr id="12" name="Text Box 11">
            <a:hlinkClick r:id="rId2"/>
          </p:cNvPr>
          <p:cNvSpPr txBox="1">
            <a:spLocks noChangeArrowheads="1"/>
          </p:cNvSpPr>
          <p:nvPr/>
        </p:nvSpPr>
        <p:spPr bwMode="auto">
          <a:xfrm>
            <a:off x="1347787" y="3914806"/>
            <a:ext cx="9591429"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342900" indent="-342900" defTabSz="685800">
              <a:lnSpc>
                <a:spcPct val="150000"/>
              </a:lnSpc>
              <a:buClr>
                <a:srgbClr val="0070C0"/>
              </a:buClr>
              <a:buFont typeface="Arial" panose="020B0604020202020204" pitchFamily="34" charset="0"/>
              <a:buChar char="•"/>
            </a:pPr>
            <a:r>
              <a:rPr lang="zh-CN" altLang="en-US" sz="1800" spc="50" dirty="0" smtClean="0">
                <a:solidFill>
                  <a:srgbClr val="2E2E2E"/>
                </a:solidFill>
                <a:latin typeface="微软雅黑" panose="020B0503020204020204" pitchFamily="34" charset="-122"/>
                <a:ea typeface="微软雅黑" panose="020B0503020204020204" pitchFamily="34" charset="-122"/>
              </a:rPr>
              <a:t>在此点击添加</a:t>
            </a:r>
            <a:r>
              <a:rPr lang="zh-CN" altLang="en-US" sz="1800" spc="50" dirty="0">
                <a:solidFill>
                  <a:srgbClr val="2E2E2E"/>
                </a:solidFill>
                <a:latin typeface="微软雅黑" panose="020B0503020204020204" pitchFamily="34" charset="-122"/>
                <a:ea typeface="微软雅黑" panose="020B0503020204020204" pitchFamily="34" charset="-122"/>
              </a:rPr>
              <a:t>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a:t>
            </a:r>
            <a:r>
              <a:rPr lang="zh-CN" altLang="en-US" sz="18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a:t>
            </a:r>
            <a:r>
              <a:rPr lang="zh-CN" altLang="en-US" sz="18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a:t>
            </a:r>
            <a:r>
              <a:rPr lang="zh-CN" altLang="en-US" sz="18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a:t>
            </a:r>
            <a:r>
              <a:rPr lang="zh-CN" altLang="en-US" sz="18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a:t>
            </a:r>
            <a:r>
              <a:rPr lang="zh-CN" altLang="en-US" sz="18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800" spc="50" dirty="0">
                <a:solidFill>
                  <a:srgbClr val="2E2E2E"/>
                </a:solidFill>
                <a:latin typeface="微软雅黑" panose="020B0503020204020204" pitchFamily="34" charset="-122"/>
                <a:ea typeface="微软雅黑" panose="020B0503020204020204" pitchFamily="34" charset="-122"/>
              </a:rPr>
              <a:t>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800" spc="50" dirty="0">
                <a:solidFill>
                  <a:srgbClr val="2E2E2E"/>
                </a:solidFill>
                <a:latin typeface="微软雅黑" panose="020B0503020204020204" pitchFamily="34" charset="-122"/>
                <a:ea typeface="微软雅黑" panose="020B0503020204020204" pitchFamily="34" charset="-122"/>
              </a:rPr>
              <a:t>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800" spc="50" dirty="0">
                <a:solidFill>
                  <a:srgbClr val="2E2E2E"/>
                </a:solidFill>
                <a:latin typeface="微软雅黑" panose="020B0503020204020204" pitchFamily="34" charset="-122"/>
                <a:ea typeface="微软雅黑" panose="020B0503020204020204" pitchFamily="34" charset="-122"/>
              </a:rPr>
              <a:t>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800" spc="50" dirty="0">
                <a:solidFill>
                  <a:srgbClr val="2E2E2E"/>
                </a:solidFill>
                <a:latin typeface="微软雅黑" panose="020B0503020204020204" pitchFamily="34" charset="-122"/>
                <a:ea typeface="微软雅黑" panose="020B0503020204020204" pitchFamily="34" charset="-122"/>
              </a:rPr>
              <a:t>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800" spc="50" dirty="0">
                <a:solidFill>
                  <a:srgbClr val="2E2E2E"/>
                </a:solidFill>
                <a:latin typeface="微软雅黑" panose="020B0503020204020204" pitchFamily="34" charset="-122"/>
                <a:ea typeface="微软雅黑" panose="020B0503020204020204" pitchFamily="34" charset="-122"/>
              </a:rPr>
              <a:t>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800" spc="50" dirty="0">
                <a:solidFill>
                  <a:srgbClr val="2E2E2E"/>
                </a:solidFill>
                <a:latin typeface="微软雅黑" panose="020B0503020204020204" pitchFamily="34" charset="-122"/>
                <a:ea typeface="微软雅黑" panose="020B0503020204020204" pitchFamily="34" charset="-122"/>
              </a:rPr>
              <a:t>点击添加文本内容</a:t>
            </a:r>
          </a:p>
          <a:p>
            <a:pPr marL="342900" indent="-342900" defTabSz="685800">
              <a:lnSpc>
                <a:spcPct val="150000"/>
              </a:lnSpc>
              <a:buClr>
                <a:srgbClr val="0070C0"/>
              </a:buClr>
              <a:buFont typeface="Arial" panose="020B0604020202020204" pitchFamily="34" charset="0"/>
              <a:buChar char="•"/>
            </a:pPr>
            <a:r>
              <a:rPr lang="zh-CN" altLang="en-US" sz="18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800" spc="50" dirty="0">
                <a:solidFill>
                  <a:srgbClr val="2E2E2E"/>
                </a:solidFill>
                <a:latin typeface="微软雅黑" panose="020B0503020204020204" pitchFamily="34" charset="-122"/>
                <a:ea typeface="微软雅黑" panose="020B0503020204020204" pitchFamily="34" charset="-122"/>
              </a:rPr>
              <a:t>点击添加文本</a:t>
            </a:r>
            <a:r>
              <a:rPr lang="zh-CN" altLang="en-US" sz="1800" spc="50" dirty="0" smtClean="0">
                <a:solidFill>
                  <a:srgbClr val="2E2E2E"/>
                </a:solidFill>
                <a:latin typeface="微软雅黑" panose="020B0503020204020204" pitchFamily="34" charset="-122"/>
                <a:ea typeface="微软雅黑" panose="020B0503020204020204" pitchFamily="34" charset="-122"/>
              </a:rPr>
              <a:t>内容</a:t>
            </a:r>
            <a:r>
              <a:rPr lang="zh-CN" altLang="en-US" sz="1800" spc="50" dirty="0">
                <a:solidFill>
                  <a:srgbClr val="2E2E2E"/>
                </a:solidFill>
                <a:latin typeface="微软雅黑" panose="020B0503020204020204" pitchFamily="34" charset="-122"/>
                <a:ea typeface="微软雅黑" panose="020B0503020204020204" pitchFamily="34" charset="-122"/>
              </a:rPr>
              <a:t>在此点击添加文本内容在此点击添加</a:t>
            </a:r>
            <a:r>
              <a:rPr lang="zh-CN" altLang="en-US" sz="1800" spc="50" dirty="0" smtClean="0">
                <a:solidFill>
                  <a:srgbClr val="2E2E2E"/>
                </a:solidFill>
                <a:latin typeface="微软雅黑" panose="020B0503020204020204" pitchFamily="34" charset="-122"/>
                <a:ea typeface="微软雅黑" panose="020B0503020204020204" pitchFamily="34" charset="-122"/>
              </a:rPr>
              <a:t>文本</a:t>
            </a:r>
            <a:endParaRPr lang="zh-CN" altLang="en-US" sz="1800" spc="50" dirty="0">
              <a:solidFill>
                <a:srgbClr val="2E2E2E"/>
              </a:solidFill>
              <a:latin typeface="微软雅黑" panose="020B0503020204020204" pitchFamily="34" charset="-122"/>
              <a:ea typeface="微软雅黑" panose="020B0503020204020204" pitchFamily="34" charset="-122"/>
            </a:endParaRPr>
          </a:p>
          <a:p>
            <a:pPr algn="just" defTabSz="685800">
              <a:lnSpc>
                <a:spcPts val="1500"/>
              </a:lnSpc>
              <a:buClr>
                <a:srgbClr val="0070C0"/>
              </a:buClr>
            </a:pPr>
            <a:endParaRPr lang="zh-CN" altLang="en-US" sz="1600" spc="50" dirty="0">
              <a:solidFill>
                <a:srgbClr val="2E2E2E"/>
              </a:solidFill>
              <a:latin typeface="微软雅黑" panose="020B0503020204020204" pitchFamily="34" charset="-122"/>
              <a:ea typeface="微软雅黑" panose="020B0503020204020204" pitchFamily="34" charset="-122"/>
            </a:endParaRPr>
          </a:p>
          <a:p>
            <a:pPr algn="just" defTabSz="685800">
              <a:lnSpc>
                <a:spcPts val="1500"/>
              </a:lnSpc>
              <a:buClr>
                <a:srgbClr val="0070C0"/>
              </a:buClr>
            </a:pPr>
            <a:endParaRPr lang="zh-CN" altLang="en-US" sz="1600" spc="50" dirty="0">
              <a:solidFill>
                <a:srgbClr val="2E2E2E"/>
              </a:solidFill>
              <a:latin typeface="微软雅黑" panose="020B0503020204020204" pitchFamily="34" charset="-122"/>
              <a:ea typeface="微软雅黑" panose="020B0503020204020204" pitchFamily="34" charset="-122"/>
            </a:endParaRPr>
          </a:p>
        </p:txBody>
      </p:sp>
      <p:pic>
        <p:nvPicPr>
          <p:cNvPr id="15" name="Picture 3" descr="E:\JGQ\PPT 制作素材\shutterstock\shutterstock_125860454.jpg">
            <a:hlinkClick r:id="rId2"/>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0321" t="156966" r="-254186" b="-150598"/>
          <a:stretch/>
        </p:blipFill>
        <p:spPr bwMode="auto">
          <a:xfrm>
            <a:off x="1259587" y="1369601"/>
            <a:ext cx="2970995" cy="2379773"/>
          </a:xfrm>
          <a:prstGeom prst="hexagon">
            <a:avLst/>
          </a:prstGeom>
          <a:blipFill>
            <a:blip r:embed="rId5"/>
            <a:stretch>
              <a:fillRect/>
            </a:stretch>
          </a:blipFill>
          <a:ln w="3175">
            <a:solidFill>
              <a:srgbClr val="00B0F0"/>
            </a:solidFill>
          </a:ln>
          <a:effectLst/>
          <a:extLst/>
        </p:spPr>
      </p:pic>
      <p:pic>
        <p:nvPicPr>
          <p:cNvPr id="16" name="Picture 3" descr="E:\JGQ\PPT 制作素材\shutterstock\shutterstock_125860454.jpg">
            <a:hlinkClick r:id="rId2"/>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0321" t="156966" r="-254186" b="-150598"/>
          <a:stretch/>
        </p:blipFill>
        <p:spPr bwMode="auto">
          <a:xfrm>
            <a:off x="7800825" y="1452317"/>
            <a:ext cx="2970995" cy="2379773"/>
          </a:xfrm>
          <a:prstGeom prst="hexagon">
            <a:avLst/>
          </a:prstGeom>
          <a:blipFill>
            <a:blip r:embed="rId6"/>
            <a:stretch>
              <a:fillRect/>
            </a:stretch>
          </a:blipFill>
          <a:ln w="3175">
            <a:solidFill>
              <a:srgbClr val="00B0F0"/>
            </a:solidFill>
          </a:ln>
          <a:effectLst/>
          <a:extLst/>
        </p:spPr>
      </p:pic>
    </p:spTree>
    <p:extLst>
      <p:ext uri="{BB962C8B-B14F-4D97-AF65-F5344CB8AC3E}">
        <p14:creationId xmlns:p14="http://schemas.microsoft.com/office/powerpoint/2010/main" val="242427405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4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1" fill="hold" nodeType="withEffect">
                                  <p:stCondLst>
                                    <p:cond delay="4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down)">
                                      <p:cBhvr>
                                        <p:cTn id="12" dur="500"/>
                                        <p:tgtEl>
                                          <p:spTgt spid="6"/>
                                        </p:tgtEl>
                                      </p:cBhvr>
                                    </p:animEffect>
                                  </p:childTnLst>
                                </p:cTn>
                              </p:par>
                              <p:par>
                                <p:cTn id="13" presetID="53" presetClass="entr" presetSubtype="16"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23" presetClass="entr" presetSubtype="16" fill="hold" grpId="0" nodeType="withEffect">
                                  <p:stCondLst>
                                    <p:cond delay="70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childTnLst>
                                </p:cTn>
                              </p:par>
                              <p:par>
                                <p:cTn id="22" presetID="53" presetClass="entr" presetSubtype="16" fill="hold" nodeType="withEffect">
                                  <p:stCondLst>
                                    <p:cond delay="40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par>
                                <p:cTn id="27" presetID="53" presetClass="entr" presetSubtype="16" fill="hold" nodeType="withEffect">
                                  <p:stCondLst>
                                    <p:cond delay="4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1" r="65741"/>
          <a:stretch/>
        </p:blipFill>
        <p:spPr>
          <a:xfrm>
            <a:off x="0" y="0"/>
            <a:ext cx="3474720" cy="6858000"/>
          </a:xfrm>
          <a:prstGeom prst="rect">
            <a:avLst/>
          </a:prstGeom>
        </p:spPr>
      </p:pic>
      <p:sp>
        <p:nvSpPr>
          <p:cNvPr id="11" name="文本框 10"/>
          <p:cNvSpPr txBox="1"/>
          <p:nvPr/>
        </p:nvSpPr>
        <p:spPr>
          <a:xfrm>
            <a:off x="-50136" y="857934"/>
            <a:ext cx="3524856" cy="1261884"/>
          </a:xfrm>
          <a:prstGeom prst="rect">
            <a:avLst/>
          </a:prstGeom>
          <a:solidFill>
            <a:schemeClr val="bg1"/>
          </a:solidFill>
        </p:spPr>
        <p:txBody>
          <a:bodyPr wrap="square" rtlCol="0">
            <a:spAutoFit/>
          </a:bodyPr>
          <a:lstStyle/>
          <a:p>
            <a:pPr algn="r"/>
            <a:r>
              <a:rPr lang="zh-CN" altLang="en-US" sz="3200" dirty="0" smtClean="0">
                <a:solidFill>
                  <a:srgbClr val="70AD47"/>
                </a:solidFill>
                <a:latin typeface="微软雅黑" panose="020B0503020204020204" pitchFamily="34" charset="-122"/>
                <a:ea typeface="微软雅黑" panose="020B0503020204020204" pitchFamily="34" charset="-122"/>
              </a:rPr>
              <a:t>       </a:t>
            </a:r>
            <a:r>
              <a:rPr lang="zh-CN" altLang="en-US" sz="4000" b="1" dirty="0" smtClean="0">
                <a:latin typeface="微软雅黑" panose="020B0503020204020204" pitchFamily="34" charset="-122"/>
                <a:ea typeface="微软雅黑" panose="020B0503020204020204" pitchFamily="34" charset="-122"/>
              </a:rPr>
              <a:t>目     录</a:t>
            </a:r>
            <a:endParaRPr lang="en-US" altLang="zh-CN" sz="4000" b="1" dirty="0" smtClean="0">
              <a:latin typeface="微软雅黑" panose="020B0503020204020204" pitchFamily="34" charset="-122"/>
              <a:ea typeface="微软雅黑" panose="020B0503020204020204" pitchFamily="34" charset="-122"/>
            </a:endParaRPr>
          </a:p>
          <a:p>
            <a:pPr algn="r"/>
            <a:r>
              <a:rPr lang="en-US" altLang="zh-CN" sz="3600" dirty="0" smtClean="0">
                <a:latin typeface="微软雅黑" panose="020B0503020204020204" pitchFamily="34" charset="-122"/>
                <a:ea typeface="微软雅黑" panose="020B0503020204020204" pitchFamily="34" charset="-122"/>
              </a:rPr>
              <a:t>      </a:t>
            </a:r>
            <a:r>
              <a:rPr lang="en-US" altLang="zh-CN" sz="3200" dirty="0" smtClean="0">
                <a:solidFill>
                  <a:schemeClr val="tx1">
                    <a:lumMod val="50000"/>
                    <a:lumOff val="50000"/>
                  </a:schemeClr>
                </a:solidFill>
                <a:latin typeface="微软雅黑" panose="020B0503020204020204" pitchFamily="34" charset="-122"/>
                <a:ea typeface="微软雅黑" panose="020B0503020204020204" pitchFamily="34" charset="-122"/>
              </a:rPr>
              <a:t>Contents</a:t>
            </a:r>
          </a:p>
        </p:txBody>
      </p:sp>
      <p:grpSp>
        <p:nvGrpSpPr>
          <p:cNvPr id="12" name="组合 11"/>
          <p:cNvGrpSpPr>
            <a:grpSpLocks/>
          </p:cNvGrpSpPr>
          <p:nvPr/>
        </p:nvGrpSpPr>
        <p:grpSpPr bwMode="auto">
          <a:xfrm>
            <a:off x="4059120" y="1558257"/>
            <a:ext cx="6392862" cy="1125538"/>
            <a:chOff x="611560" y="1484313"/>
            <a:chExt cx="7704856" cy="1357792"/>
          </a:xfrm>
        </p:grpSpPr>
        <p:sp>
          <p:nvSpPr>
            <p:cNvPr id="13" name="椭圆 12"/>
            <p:cNvSpPr/>
            <p:nvPr/>
          </p:nvSpPr>
          <p:spPr>
            <a:xfrm>
              <a:off x="611560" y="1927663"/>
              <a:ext cx="2304256" cy="914442"/>
            </a:xfrm>
            <a:prstGeom prst="ellipse">
              <a:avLst/>
            </a:prstGeom>
            <a:gradFill flip="none" rotWithShape="1">
              <a:gsLst>
                <a:gs pos="7000">
                  <a:schemeClr val="tx1">
                    <a:alpha val="25000"/>
                  </a:schemeClr>
                </a:gs>
                <a:gs pos="90000">
                  <a:srgbClr val="E8E8E8">
                    <a:alpha val="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4" name="矩形 13"/>
            <p:cNvSpPr/>
            <p:nvPr/>
          </p:nvSpPr>
          <p:spPr>
            <a:xfrm>
              <a:off x="611560" y="1484313"/>
              <a:ext cx="1151806" cy="886682"/>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5" name="椭圆 14"/>
            <p:cNvSpPr/>
            <p:nvPr/>
          </p:nvSpPr>
          <p:spPr>
            <a:xfrm>
              <a:off x="6012160" y="1927663"/>
              <a:ext cx="2299926" cy="914442"/>
            </a:xfrm>
            <a:prstGeom prst="ellipse">
              <a:avLst/>
            </a:prstGeom>
            <a:gradFill flip="none" rotWithShape="1">
              <a:gsLst>
                <a:gs pos="7000">
                  <a:schemeClr val="tx1">
                    <a:alpha val="25000"/>
                  </a:schemeClr>
                </a:gs>
                <a:gs pos="90000">
                  <a:srgbClr val="E8E8E8">
                    <a:alpha val="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6" name="等腰三角形 15"/>
            <p:cNvSpPr>
              <a:spLocks noChangeArrowheads="1"/>
            </p:cNvSpPr>
            <p:nvPr/>
          </p:nvSpPr>
          <p:spPr bwMode="auto">
            <a:xfrm rot="16350880" flipH="1">
              <a:off x="5159324" y="518954"/>
              <a:ext cx="317903" cy="3773026"/>
            </a:xfrm>
            <a:prstGeom prst="triangle">
              <a:avLst>
                <a:gd name="adj" fmla="val 50000"/>
              </a:avLst>
            </a:prstGeom>
            <a:gradFill rotWithShape="1">
              <a:gsLst>
                <a:gs pos="0">
                  <a:schemeClr val="tx1">
                    <a:alpha val="31000"/>
                  </a:schemeClr>
                </a:gs>
                <a:gs pos="100000">
                  <a:schemeClr val="tx1">
                    <a:alpha val="0"/>
                  </a:scheme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hangingPunct="1">
                <a:lnSpc>
                  <a:spcPct val="100000"/>
                </a:lnSpc>
                <a:spcBef>
                  <a:spcPct val="0"/>
                </a:spcBef>
                <a:buFontTx/>
                <a:buNone/>
                <a:defRPr/>
              </a:pPr>
              <a:endParaRPr lang="zh-CN" altLang="en-US" sz="1800" smtClean="0">
                <a:solidFill>
                  <a:schemeClr val="bg1">
                    <a:lumMod val="50000"/>
                  </a:schemeClr>
                </a:solidFill>
                <a:ea typeface="华文细黑" panose="02010600040101010101" pitchFamily="2" charset="-122"/>
              </a:endParaRPr>
            </a:p>
          </p:txBody>
        </p:sp>
        <p:sp>
          <p:nvSpPr>
            <p:cNvPr id="17" name="矩形 16"/>
            <p:cNvSpPr/>
            <p:nvPr/>
          </p:nvSpPr>
          <p:spPr>
            <a:xfrm>
              <a:off x="1763366" y="1484313"/>
              <a:ext cx="5401244" cy="8866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8" name="矩形 17"/>
            <p:cNvSpPr/>
            <p:nvPr/>
          </p:nvSpPr>
          <p:spPr>
            <a:xfrm>
              <a:off x="7164610" y="1484313"/>
              <a:ext cx="1151806" cy="886682"/>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9" name="TextBox 10"/>
            <p:cNvSpPr txBox="1">
              <a:spLocks noChangeArrowheads="1"/>
            </p:cNvSpPr>
            <p:nvPr/>
          </p:nvSpPr>
          <p:spPr bwMode="auto">
            <a:xfrm>
              <a:off x="800976" y="1696886"/>
              <a:ext cx="772973" cy="557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lnSpc>
                  <a:spcPct val="100000"/>
                </a:lnSpc>
                <a:spcBef>
                  <a:spcPct val="0"/>
                </a:spcBef>
                <a:buFontTx/>
                <a:buNone/>
                <a:defRPr/>
              </a:pPr>
              <a:r>
                <a:rPr lang="en-US" altLang="zh-CN" sz="2400" dirty="0" smtClean="0">
                  <a:solidFill>
                    <a:schemeClr val="bg1"/>
                  </a:solidFill>
                  <a:latin typeface="Impact" panose="020B0806030902050204" pitchFamily="34" charset="0"/>
                </a:rPr>
                <a:t>01</a:t>
              </a:r>
              <a:endParaRPr lang="zh-CN" altLang="en-US" sz="2400" dirty="0" smtClean="0">
                <a:solidFill>
                  <a:schemeClr val="bg1"/>
                </a:solidFill>
                <a:latin typeface="Impact" panose="020B0806030902050204" pitchFamily="34" charset="0"/>
              </a:endParaRPr>
            </a:p>
          </p:txBody>
        </p:sp>
        <p:sp>
          <p:nvSpPr>
            <p:cNvPr id="20" name="TextBox 14"/>
            <p:cNvSpPr txBox="1"/>
            <p:nvPr/>
          </p:nvSpPr>
          <p:spPr>
            <a:xfrm>
              <a:off x="2155592" y="1513039"/>
              <a:ext cx="3600829" cy="799272"/>
            </a:xfrm>
            <a:prstGeom prst="rect">
              <a:avLst/>
            </a:prstGeom>
            <a:no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fontAlgn="auto" hangingPunct="1">
                <a:lnSpc>
                  <a:spcPct val="150000"/>
                </a:lnSpc>
                <a:spcBef>
                  <a:spcPts val="0"/>
                </a:spcBef>
                <a:spcAft>
                  <a:spcPts val="0"/>
                </a:spcAft>
                <a:defRPr/>
              </a:pP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添加章节标题</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1" name="组合 20"/>
          <p:cNvGrpSpPr>
            <a:grpSpLocks/>
          </p:cNvGrpSpPr>
          <p:nvPr/>
        </p:nvGrpSpPr>
        <p:grpSpPr bwMode="auto">
          <a:xfrm>
            <a:off x="4059120" y="2653600"/>
            <a:ext cx="6392862" cy="1125538"/>
            <a:chOff x="611560" y="1484313"/>
            <a:chExt cx="7704856" cy="1357792"/>
          </a:xfrm>
        </p:grpSpPr>
        <p:sp>
          <p:nvSpPr>
            <p:cNvPr id="22" name="椭圆 21"/>
            <p:cNvSpPr/>
            <p:nvPr/>
          </p:nvSpPr>
          <p:spPr>
            <a:xfrm>
              <a:off x="611560" y="1927663"/>
              <a:ext cx="2304256" cy="914442"/>
            </a:xfrm>
            <a:prstGeom prst="ellipse">
              <a:avLst/>
            </a:prstGeom>
            <a:gradFill flip="none" rotWithShape="1">
              <a:gsLst>
                <a:gs pos="7000">
                  <a:schemeClr val="tx1">
                    <a:alpha val="25000"/>
                  </a:schemeClr>
                </a:gs>
                <a:gs pos="90000">
                  <a:srgbClr val="E8E8E8">
                    <a:alpha val="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3" name="矩形 22"/>
            <p:cNvSpPr/>
            <p:nvPr/>
          </p:nvSpPr>
          <p:spPr>
            <a:xfrm>
              <a:off x="611560" y="1484313"/>
              <a:ext cx="1151806" cy="886682"/>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4" name="椭圆 23"/>
            <p:cNvSpPr/>
            <p:nvPr/>
          </p:nvSpPr>
          <p:spPr>
            <a:xfrm>
              <a:off x="6012160" y="1927663"/>
              <a:ext cx="2299926" cy="914442"/>
            </a:xfrm>
            <a:prstGeom prst="ellipse">
              <a:avLst/>
            </a:prstGeom>
            <a:gradFill flip="none" rotWithShape="1">
              <a:gsLst>
                <a:gs pos="7000">
                  <a:schemeClr val="tx1">
                    <a:alpha val="25000"/>
                  </a:schemeClr>
                </a:gs>
                <a:gs pos="90000">
                  <a:srgbClr val="E8E8E8">
                    <a:alpha val="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5" name="等腰三角形 24"/>
            <p:cNvSpPr>
              <a:spLocks noChangeArrowheads="1"/>
            </p:cNvSpPr>
            <p:nvPr/>
          </p:nvSpPr>
          <p:spPr bwMode="auto">
            <a:xfrm rot="16350880" flipH="1">
              <a:off x="5159324" y="518954"/>
              <a:ext cx="317903" cy="3773026"/>
            </a:xfrm>
            <a:prstGeom prst="triangle">
              <a:avLst>
                <a:gd name="adj" fmla="val 50000"/>
              </a:avLst>
            </a:prstGeom>
            <a:gradFill rotWithShape="1">
              <a:gsLst>
                <a:gs pos="0">
                  <a:schemeClr val="tx1">
                    <a:alpha val="31000"/>
                  </a:schemeClr>
                </a:gs>
                <a:gs pos="100000">
                  <a:schemeClr val="tx1">
                    <a:alpha val="0"/>
                  </a:scheme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hangingPunct="1">
                <a:lnSpc>
                  <a:spcPct val="100000"/>
                </a:lnSpc>
                <a:spcBef>
                  <a:spcPct val="0"/>
                </a:spcBef>
                <a:buFontTx/>
                <a:buNone/>
                <a:defRPr/>
              </a:pPr>
              <a:endParaRPr lang="zh-CN" altLang="en-US" sz="1800" smtClean="0">
                <a:solidFill>
                  <a:schemeClr val="bg1">
                    <a:lumMod val="50000"/>
                  </a:schemeClr>
                </a:solidFill>
                <a:ea typeface="华文细黑" panose="02010600040101010101" pitchFamily="2" charset="-122"/>
              </a:endParaRPr>
            </a:p>
          </p:txBody>
        </p:sp>
        <p:sp>
          <p:nvSpPr>
            <p:cNvPr id="26" name="矩形 25"/>
            <p:cNvSpPr/>
            <p:nvPr/>
          </p:nvSpPr>
          <p:spPr>
            <a:xfrm>
              <a:off x="1763366" y="1484313"/>
              <a:ext cx="5401244" cy="8866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7" name="矩形 26"/>
            <p:cNvSpPr/>
            <p:nvPr/>
          </p:nvSpPr>
          <p:spPr>
            <a:xfrm>
              <a:off x="7164610" y="1484313"/>
              <a:ext cx="1151806" cy="886682"/>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8" name="TextBox 10"/>
            <p:cNvSpPr txBox="1">
              <a:spLocks noChangeArrowheads="1"/>
            </p:cNvSpPr>
            <p:nvPr/>
          </p:nvSpPr>
          <p:spPr bwMode="auto">
            <a:xfrm>
              <a:off x="800976" y="1696886"/>
              <a:ext cx="772973" cy="557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lnSpc>
                  <a:spcPct val="100000"/>
                </a:lnSpc>
                <a:spcBef>
                  <a:spcPct val="0"/>
                </a:spcBef>
                <a:buFontTx/>
                <a:buNone/>
                <a:defRPr/>
              </a:pPr>
              <a:r>
                <a:rPr lang="en-US" altLang="zh-CN" sz="2400" dirty="0" smtClean="0">
                  <a:solidFill>
                    <a:schemeClr val="bg1"/>
                  </a:solidFill>
                  <a:latin typeface="Impact" panose="020B0806030902050204" pitchFamily="34" charset="0"/>
                </a:rPr>
                <a:t>02</a:t>
              </a:r>
              <a:endParaRPr lang="zh-CN" altLang="en-US" sz="2400" dirty="0" smtClean="0">
                <a:solidFill>
                  <a:schemeClr val="bg1"/>
                </a:solidFill>
                <a:latin typeface="Impact" panose="020B0806030902050204" pitchFamily="34" charset="0"/>
              </a:endParaRPr>
            </a:p>
          </p:txBody>
        </p:sp>
        <p:sp>
          <p:nvSpPr>
            <p:cNvPr id="29" name="TextBox 14"/>
            <p:cNvSpPr txBox="1"/>
            <p:nvPr/>
          </p:nvSpPr>
          <p:spPr>
            <a:xfrm>
              <a:off x="2155592" y="1513039"/>
              <a:ext cx="3600829" cy="799272"/>
            </a:xfrm>
            <a:prstGeom prst="rect">
              <a:avLst/>
            </a:prstGeom>
            <a:no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fontAlgn="auto" hangingPunct="1">
                <a:lnSpc>
                  <a:spcPct val="150000"/>
                </a:lnSpc>
                <a:spcBef>
                  <a:spcPts val="0"/>
                </a:spcBef>
                <a:spcAft>
                  <a:spcPts val="0"/>
                </a:spcAft>
                <a:defRPr/>
              </a:pP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添加章节标题</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0" name="组合 29"/>
          <p:cNvGrpSpPr>
            <a:grpSpLocks/>
          </p:cNvGrpSpPr>
          <p:nvPr/>
        </p:nvGrpSpPr>
        <p:grpSpPr bwMode="auto">
          <a:xfrm>
            <a:off x="4055527" y="3730678"/>
            <a:ext cx="6392862" cy="1125538"/>
            <a:chOff x="611560" y="1484313"/>
            <a:chExt cx="7704856" cy="1357792"/>
          </a:xfrm>
        </p:grpSpPr>
        <p:sp>
          <p:nvSpPr>
            <p:cNvPr id="31" name="椭圆 30"/>
            <p:cNvSpPr/>
            <p:nvPr/>
          </p:nvSpPr>
          <p:spPr>
            <a:xfrm>
              <a:off x="611560" y="1927663"/>
              <a:ext cx="2304256" cy="914442"/>
            </a:xfrm>
            <a:prstGeom prst="ellipse">
              <a:avLst/>
            </a:prstGeom>
            <a:gradFill flip="none" rotWithShape="1">
              <a:gsLst>
                <a:gs pos="7000">
                  <a:schemeClr val="tx1">
                    <a:alpha val="25000"/>
                  </a:schemeClr>
                </a:gs>
                <a:gs pos="90000">
                  <a:srgbClr val="E8E8E8">
                    <a:alpha val="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32" name="矩形 31"/>
            <p:cNvSpPr/>
            <p:nvPr/>
          </p:nvSpPr>
          <p:spPr>
            <a:xfrm>
              <a:off x="611560" y="1484313"/>
              <a:ext cx="1151806" cy="886682"/>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33" name="椭圆 32"/>
            <p:cNvSpPr/>
            <p:nvPr/>
          </p:nvSpPr>
          <p:spPr>
            <a:xfrm>
              <a:off x="6012160" y="1927663"/>
              <a:ext cx="2299926" cy="914442"/>
            </a:xfrm>
            <a:prstGeom prst="ellipse">
              <a:avLst/>
            </a:prstGeom>
            <a:gradFill flip="none" rotWithShape="1">
              <a:gsLst>
                <a:gs pos="7000">
                  <a:schemeClr val="tx1">
                    <a:alpha val="25000"/>
                  </a:schemeClr>
                </a:gs>
                <a:gs pos="90000">
                  <a:srgbClr val="E8E8E8">
                    <a:alpha val="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34" name="等腰三角形 33"/>
            <p:cNvSpPr>
              <a:spLocks noChangeArrowheads="1"/>
            </p:cNvSpPr>
            <p:nvPr/>
          </p:nvSpPr>
          <p:spPr bwMode="auto">
            <a:xfrm rot="16350880" flipH="1">
              <a:off x="5159324" y="518954"/>
              <a:ext cx="317903" cy="3773026"/>
            </a:xfrm>
            <a:prstGeom prst="triangle">
              <a:avLst>
                <a:gd name="adj" fmla="val 50000"/>
              </a:avLst>
            </a:prstGeom>
            <a:gradFill rotWithShape="1">
              <a:gsLst>
                <a:gs pos="0">
                  <a:schemeClr val="tx1">
                    <a:alpha val="31000"/>
                  </a:schemeClr>
                </a:gs>
                <a:gs pos="100000">
                  <a:schemeClr val="tx1">
                    <a:alpha val="0"/>
                  </a:scheme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hangingPunct="1">
                <a:lnSpc>
                  <a:spcPct val="100000"/>
                </a:lnSpc>
                <a:spcBef>
                  <a:spcPct val="0"/>
                </a:spcBef>
                <a:buFontTx/>
                <a:buNone/>
                <a:defRPr/>
              </a:pPr>
              <a:endParaRPr lang="zh-CN" altLang="en-US" sz="1800" smtClean="0">
                <a:solidFill>
                  <a:schemeClr val="bg1">
                    <a:lumMod val="50000"/>
                  </a:schemeClr>
                </a:solidFill>
                <a:ea typeface="华文细黑" panose="02010600040101010101" pitchFamily="2" charset="-122"/>
              </a:endParaRPr>
            </a:p>
          </p:txBody>
        </p:sp>
        <p:sp>
          <p:nvSpPr>
            <p:cNvPr id="35" name="矩形 34"/>
            <p:cNvSpPr/>
            <p:nvPr/>
          </p:nvSpPr>
          <p:spPr>
            <a:xfrm>
              <a:off x="1763366" y="1484313"/>
              <a:ext cx="5401244" cy="8866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36" name="矩形 35"/>
            <p:cNvSpPr/>
            <p:nvPr/>
          </p:nvSpPr>
          <p:spPr>
            <a:xfrm>
              <a:off x="7164610" y="1484313"/>
              <a:ext cx="1151806" cy="886682"/>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37" name="TextBox 10"/>
            <p:cNvSpPr txBox="1">
              <a:spLocks noChangeArrowheads="1"/>
            </p:cNvSpPr>
            <p:nvPr/>
          </p:nvSpPr>
          <p:spPr bwMode="auto">
            <a:xfrm>
              <a:off x="800976" y="1696886"/>
              <a:ext cx="772973" cy="557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lnSpc>
                  <a:spcPct val="100000"/>
                </a:lnSpc>
                <a:spcBef>
                  <a:spcPct val="0"/>
                </a:spcBef>
                <a:buFontTx/>
                <a:buNone/>
                <a:defRPr/>
              </a:pPr>
              <a:r>
                <a:rPr lang="en-US" altLang="zh-CN" sz="2400" dirty="0" smtClean="0">
                  <a:solidFill>
                    <a:schemeClr val="bg1"/>
                  </a:solidFill>
                  <a:latin typeface="Impact" panose="020B0806030902050204" pitchFamily="34" charset="0"/>
                </a:rPr>
                <a:t>03</a:t>
              </a:r>
              <a:endParaRPr lang="zh-CN" altLang="en-US" sz="2400" dirty="0" smtClean="0">
                <a:solidFill>
                  <a:schemeClr val="bg1"/>
                </a:solidFill>
                <a:latin typeface="Impact" panose="020B0806030902050204" pitchFamily="34" charset="0"/>
              </a:endParaRPr>
            </a:p>
          </p:txBody>
        </p:sp>
        <p:sp>
          <p:nvSpPr>
            <p:cNvPr id="38" name="TextBox 14"/>
            <p:cNvSpPr txBox="1"/>
            <p:nvPr/>
          </p:nvSpPr>
          <p:spPr>
            <a:xfrm>
              <a:off x="2155592" y="1513039"/>
              <a:ext cx="3600829" cy="799272"/>
            </a:xfrm>
            <a:prstGeom prst="rect">
              <a:avLst/>
            </a:prstGeom>
            <a:no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fontAlgn="auto" hangingPunct="1">
                <a:lnSpc>
                  <a:spcPct val="150000"/>
                </a:lnSpc>
                <a:spcBef>
                  <a:spcPts val="0"/>
                </a:spcBef>
                <a:spcAft>
                  <a:spcPts val="0"/>
                </a:spcAft>
                <a:defRPr/>
              </a:pP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添加章节标题</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a:grpSpLocks/>
          </p:cNvGrpSpPr>
          <p:nvPr/>
        </p:nvGrpSpPr>
        <p:grpSpPr bwMode="auto">
          <a:xfrm>
            <a:off x="4055527" y="4805247"/>
            <a:ext cx="6392862" cy="1125538"/>
            <a:chOff x="611560" y="1484313"/>
            <a:chExt cx="7704856" cy="1357792"/>
          </a:xfrm>
        </p:grpSpPr>
        <p:sp>
          <p:nvSpPr>
            <p:cNvPr id="40" name="椭圆 39"/>
            <p:cNvSpPr/>
            <p:nvPr/>
          </p:nvSpPr>
          <p:spPr>
            <a:xfrm>
              <a:off x="611560" y="1927663"/>
              <a:ext cx="2304256" cy="914442"/>
            </a:xfrm>
            <a:prstGeom prst="ellipse">
              <a:avLst/>
            </a:prstGeom>
            <a:gradFill flip="none" rotWithShape="1">
              <a:gsLst>
                <a:gs pos="7000">
                  <a:schemeClr val="tx1">
                    <a:alpha val="25000"/>
                  </a:schemeClr>
                </a:gs>
                <a:gs pos="90000">
                  <a:srgbClr val="E8E8E8">
                    <a:alpha val="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41" name="矩形 40"/>
            <p:cNvSpPr/>
            <p:nvPr/>
          </p:nvSpPr>
          <p:spPr>
            <a:xfrm>
              <a:off x="611560" y="1484313"/>
              <a:ext cx="1151806" cy="886682"/>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42" name="椭圆 41"/>
            <p:cNvSpPr/>
            <p:nvPr/>
          </p:nvSpPr>
          <p:spPr>
            <a:xfrm>
              <a:off x="6012160" y="1927663"/>
              <a:ext cx="2299926" cy="914442"/>
            </a:xfrm>
            <a:prstGeom prst="ellipse">
              <a:avLst/>
            </a:prstGeom>
            <a:gradFill flip="none" rotWithShape="1">
              <a:gsLst>
                <a:gs pos="7000">
                  <a:schemeClr val="tx1">
                    <a:alpha val="25000"/>
                  </a:schemeClr>
                </a:gs>
                <a:gs pos="90000">
                  <a:srgbClr val="E8E8E8">
                    <a:alpha val="0"/>
                  </a:srgbClr>
                </a:gs>
              </a:gsLst>
              <a:path path="shap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43" name="等腰三角形 42"/>
            <p:cNvSpPr>
              <a:spLocks noChangeArrowheads="1"/>
            </p:cNvSpPr>
            <p:nvPr/>
          </p:nvSpPr>
          <p:spPr bwMode="auto">
            <a:xfrm rot="16350880" flipH="1">
              <a:off x="5159324" y="518954"/>
              <a:ext cx="317903" cy="3773026"/>
            </a:xfrm>
            <a:prstGeom prst="triangle">
              <a:avLst>
                <a:gd name="adj" fmla="val 50000"/>
              </a:avLst>
            </a:prstGeom>
            <a:gradFill rotWithShape="1">
              <a:gsLst>
                <a:gs pos="0">
                  <a:schemeClr val="tx1">
                    <a:alpha val="31000"/>
                  </a:schemeClr>
                </a:gs>
                <a:gs pos="100000">
                  <a:schemeClr val="tx1">
                    <a:alpha val="0"/>
                  </a:scheme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hangingPunct="1">
                <a:lnSpc>
                  <a:spcPct val="100000"/>
                </a:lnSpc>
                <a:spcBef>
                  <a:spcPct val="0"/>
                </a:spcBef>
                <a:buFontTx/>
                <a:buNone/>
                <a:defRPr/>
              </a:pPr>
              <a:endParaRPr lang="zh-CN" altLang="en-US" sz="1800" smtClean="0">
                <a:solidFill>
                  <a:schemeClr val="bg1">
                    <a:lumMod val="50000"/>
                  </a:schemeClr>
                </a:solidFill>
                <a:ea typeface="华文细黑" panose="02010600040101010101" pitchFamily="2" charset="-122"/>
              </a:endParaRPr>
            </a:p>
          </p:txBody>
        </p:sp>
        <p:sp>
          <p:nvSpPr>
            <p:cNvPr id="44" name="矩形 43"/>
            <p:cNvSpPr/>
            <p:nvPr/>
          </p:nvSpPr>
          <p:spPr>
            <a:xfrm>
              <a:off x="1763366" y="1484313"/>
              <a:ext cx="5401244" cy="8866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45" name="矩形 44"/>
            <p:cNvSpPr/>
            <p:nvPr/>
          </p:nvSpPr>
          <p:spPr>
            <a:xfrm>
              <a:off x="7164610" y="1484313"/>
              <a:ext cx="1151806" cy="886682"/>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46" name="TextBox 10"/>
            <p:cNvSpPr txBox="1">
              <a:spLocks noChangeArrowheads="1"/>
            </p:cNvSpPr>
            <p:nvPr/>
          </p:nvSpPr>
          <p:spPr bwMode="auto">
            <a:xfrm>
              <a:off x="800976" y="1696886"/>
              <a:ext cx="772973" cy="557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hangingPunct="1">
                <a:lnSpc>
                  <a:spcPct val="100000"/>
                </a:lnSpc>
                <a:spcBef>
                  <a:spcPct val="0"/>
                </a:spcBef>
                <a:buFontTx/>
                <a:buNone/>
                <a:defRPr/>
              </a:pPr>
              <a:r>
                <a:rPr lang="en-US" altLang="zh-CN" sz="2400" dirty="0" smtClean="0">
                  <a:solidFill>
                    <a:schemeClr val="bg1"/>
                  </a:solidFill>
                  <a:latin typeface="Impact" panose="020B0806030902050204" pitchFamily="34" charset="0"/>
                </a:rPr>
                <a:t>04</a:t>
              </a:r>
              <a:endParaRPr lang="zh-CN" altLang="en-US" sz="2400" dirty="0" smtClean="0">
                <a:solidFill>
                  <a:schemeClr val="bg1"/>
                </a:solidFill>
                <a:latin typeface="Impact" panose="020B0806030902050204" pitchFamily="34" charset="0"/>
              </a:endParaRPr>
            </a:p>
          </p:txBody>
        </p:sp>
        <p:sp>
          <p:nvSpPr>
            <p:cNvPr id="47" name="TextBox 14"/>
            <p:cNvSpPr txBox="1"/>
            <p:nvPr/>
          </p:nvSpPr>
          <p:spPr>
            <a:xfrm>
              <a:off x="2155592" y="1513039"/>
              <a:ext cx="3600829" cy="799272"/>
            </a:xfrm>
            <a:prstGeom prst="rect">
              <a:avLst/>
            </a:prstGeom>
            <a:no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fontAlgn="auto" hangingPunct="1">
                <a:lnSpc>
                  <a:spcPct val="150000"/>
                </a:lnSpc>
                <a:spcBef>
                  <a:spcPts val="0"/>
                </a:spcBef>
                <a:spcAft>
                  <a:spcPts val="0"/>
                </a:spcAft>
                <a:defRPr/>
              </a:pP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添加章节标题</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4300001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75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2" presetClass="entr" presetSubtype="8"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0-#ppt_w/2"/>
                                          </p:val>
                                        </p:tav>
                                        <p:tav tm="100000">
                                          <p:val>
                                            <p:strVal val="#ppt_x"/>
                                          </p:val>
                                        </p:tav>
                                      </p:tavLst>
                                    </p:anim>
                                    <p:anim calcmode="lin" valueType="num">
                                      <p:cBhvr additive="base">
                                        <p:cTn id="28"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648986" y="1954405"/>
            <a:ext cx="2728184" cy="755592"/>
            <a:chOff x="784024" y="974724"/>
            <a:chExt cx="2728184" cy="755592"/>
          </a:xfrm>
          <a:solidFill>
            <a:srgbClr val="FFC000"/>
          </a:solidFill>
        </p:grpSpPr>
        <p:sp>
          <p:nvSpPr>
            <p:cNvPr id="4" name="Freeform 24"/>
            <p:cNvSpPr>
              <a:spLocks/>
            </p:cNvSpPr>
            <p:nvPr/>
          </p:nvSpPr>
          <p:spPr bwMode="auto">
            <a:xfrm>
              <a:off x="1360008" y="1329295"/>
              <a:ext cx="2152200" cy="311217"/>
            </a:xfrm>
            <a:custGeom>
              <a:avLst/>
              <a:gdLst>
                <a:gd name="T0" fmla="*/ 97 w 97"/>
                <a:gd name="T1" fmla="*/ 14 h 14"/>
                <a:gd name="T2" fmla="*/ 58 w 97"/>
                <a:gd name="T3" fmla="*/ 14 h 14"/>
                <a:gd name="T4" fmla="*/ 43 w 97"/>
                <a:gd name="T5" fmla="*/ 8 h 14"/>
                <a:gd name="T6" fmla="*/ 28 w 97"/>
                <a:gd name="T7" fmla="*/ 4 h 14"/>
                <a:gd name="T8" fmla="*/ 0 w 97"/>
                <a:gd name="T9" fmla="*/ 4 h 14"/>
                <a:gd name="T10" fmla="*/ 0 w 97"/>
                <a:gd name="T11" fmla="*/ 0 h 14"/>
                <a:gd name="T12" fmla="*/ 28 w 97"/>
                <a:gd name="T13" fmla="*/ 0 h 14"/>
                <a:gd name="T14" fmla="*/ 45 w 97"/>
                <a:gd name="T15" fmla="*/ 5 h 14"/>
                <a:gd name="T16" fmla="*/ 58 w 97"/>
                <a:gd name="T17" fmla="*/ 10 h 14"/>
                <a:gd name="T18" fmla="*/ 97 w 97"/>
                <a:gd name="T19" fmla="*/ 10 h 14"/>
                <a:gd name="T20" fmla="*/ 97 w 97"/>
                <a:gd name="T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4">
                  <a:moveTo>
                    <a:pt x="97" y="14"/>
                  </a:moveTo>
                  <a:cubicBezTo>
                    <a:pt x="58" y="14"/>
                    <a:pt x="58" y="14"/>
                    <a:pt x="58" y="14"/>
                  </a:cubicBezTo>
                  <a:cubicBezTo>
                    <a:pt x="52" y="14"/>
                    <a:pt x="47" y="12"/>
                    <a:pt x="43" y="8"/>
                  </a:cubicBezTo>
                  <a:cubicBezTo>
                    <a:pt x="39" y="5"/>
                    <a:pt x="33" y="4"/>
                    <a:pt x="28" y="4"/>
                  </a:cubicBezTo>
                  <a:cubicBezTo>
                    <a:pt x="0" y="4"/>
                    <a:pt x="0" y="4"/>
                    <a:pt x="0" y="4"/>
                  </a:cubicBezTo>
                  <a:cubicBezTo>
                    <a:pt x="0" y="0"/>
                    <a:pt x="0" y="0"/>
                    <a:pt x="0" y="0"/>
                  </a:cubicBezTo>
                  <a:cubicBezTo>
                    <a:pt x="28" y="0"/>
                    <a:pt x="28" y="0"/>
                    <a:pt x="28" y="0"/>
                  </a:cubicBezTo>
                  <a:cubicBezTo>
                    <a:pt x="34" y="0"/>
                    <a:pt x="40" y="1"/>
                    <a:pt x="45" y="5"/>
                  </a:cubicBezTo>
                  <a:cubicBezTo>
                    <a:pt x="49" y="8"/>
                    <a:pt x="53" y="10"/>
                    <a:pt x="58" y="10"/>
                  </a:cubicBezTo>
                  <a:cubicBezTo>
                    <a:pt x="97" y="10"/>
                    <a:pt x="97" y="10"/>
                    <a:pt x="97" y="10"/>
                  </a:cubicBezTo>
                  <a:lnTo>
                    <a:pt x="97" y="14"/>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grpSp>
          <p:nvGrpSpPr>
            <p:cNvPr id="5" name="组合 4"/>
            <p:cNvGrpSpPr/>
            <p:nvPr/>
          </p:nvGrpSpPr>
          <p:grpSpPr>
            <a:xfrm>
              <a:off x="784024" y="974724"/>
              <a:ext cx="754044" cy="755592"/>
              <a:chOff x="784024" y="974724"/>
              <a:chExt cx="754044" cy="755592"/>
            </a:xfrm>
            <a:grpFill/>
          </p:grpSpPr>
          <p:sp>
            <p:nvSpPr>
              <p:cNvPr id="6" name="Oval 25"/>
              <p:cNvSpPr>
                <a:spLocks noChangeArrowheads="1"/>
              </p:cNvSpPr>
              <p:nvPr/>
            </p:nvSpPr>
            <p:spPr bwMode="auto">
              <a:xfrm>
                <a:off x="805701" y="996401"/>
                <a:ext cx="710690" cy="710690"/>
              </a:xfrm>
              <a:prstGeom prst="ellipse">
                <a:avLst/>
              </a:pr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grpSp>
            <p:nvGrpSpPr>
              <p:cNvPr id="7" name="组合 6"/>
              <p:cNvGrpSpPr/>
              <p:nvPr/>
            </p:nvGrpSpPr>
            <p:grpSpPr>
              <a:xfrm>
                <a:off x="784024" y="974724"/>
                <a:ext cx="754044" cy="755592"/>
                <a:chOff x="784024" y="974724"/>
                <a:chExt cx="754044" cy="755592"/>
              </a:xfrm>
              <a:grpFill/>
            </p:grpSpPr>
            <p:sp>
              <p:nvSpPr>
                <p:cNvPr id="8" name="Freeform 26"/>
                <p:cNvSpPr>
                  <a:spLocks noEditPoints="1"/>
                </p:cNvSpPr>
                <p:nvPr/>
              </p:nvSpPr>
              <p:spPr bwMode="auto">
                <a:xfrm>
                  <a:off x="784024" y="974724"/>
                  <a:ext cx="754044" cy="755592"/>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2 h 34"/>
                    <a:gd name="T12" fmla="*/ 1 w 34"/>
                    <a:gd name="T13" fmla="*/ 17 h 34"/>
                    <a:gd name="T14" fmla="*/ 17 w 34"/>
                    <a:gd name="T15" fmla="*/ 32 h 34"/>
                    <a:gd name="T16" fmla="*/ 32 w 34"/>
                    <a:gd name="T17" fmla="*/ 17 h 34"/>
                    <a:gd name="T18" fmla="*/ 17 w 34"/>
                    <a:gd name="T1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7" y="34"/>
                        <a:pt x="0" y="26"/>
                        <a:pt x="0" y="17"/>
                      </a:cubicBezTo>
                      <a:cubicBezTo>
                        <a:pt x="0" y="8"/>
                        <a:pt x="7" y="0"/>
                        <a:pt x="17" y="0"/>
                      </a:cubicBezTo>
                      <a:cubicBezTo>
                        <a:pt x="26" y="0"/>
                        <a:pt x="34" y="8"/>
                        <a:pt x="34" y="17"/>
                      </a:cubicBezTo>
                      <a:cubicBezTo>
                        <a:pt x="34" y="26"/>
                        <a:pt x="26" y="34"/>
                        <a:pt x="17" y="34"/>
                      </a:cubicBezTo>
                      <a:close/>
                      <a:moveTo>
                        <a:pt x="17" y="2"/>
                      </a:moveTo>
                      <a:cubicBezTo>
                        <a:pt x="8" y="2"/>
                        <a:pt x="1" y="8"/>
                        <a:pt x="1" y="17"/>
                      </a:cubicBezTo>
                      <a:cubicBezTo>
                        <a:pt x="1" y="26"/>
                        <a:pt x="8" y="32"/>
                        <a:pt x="17" y="32"/>
                      </a:cubicBezTo>
                      <a:cubicBezTo>
                        <a:pt x="25" y="32"/>
                        <a:pt x="32" y="26"/>
                        <a:pt x="32" y="17"/>
                      </a:cubicBezTo>
                      <a:cubicBezTo>
                        <a:pt x="32" y="8"/>
                        <a:pt x="25" y="2"/>
                        <a:pt x="17" y="2"/>
                      </a:cubicBez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sp>
              <p:nvSpPr>
                <p:cNvPr id="9" name="TextBox 2190"/>
                <p:cNvSpPr txBox="1"/>
                <p:nvPr/>
              </p:nvSpPr>
              <p:spPr>
                <a:xfrm>
                  <a:off x="805701" y="1171634"/>
                  <a:ext cx="710690" cy="369332"/>
                </a:xfrm>
                <a:prstGeom prst="rect">
                  <a:avLst/>
                </a:prstGeom>
                <a:noFill/>
              </p:spPr>
              <p:txBody>
                <a:bodyPr wrap="square" rtlCol="0">
                  <a:spAutoFit/>
                </a:bodyPr>
                <a:lstStyle/>
                <a:p>
                  <a:pPr algn="ctr"/>
                  <a:r>
                    <a:rPr lang="en-US" altLang="zh-CN" b="1" dirty="0">
                      <a:latin typeface="微软雅黑" panose="020B0503020204020204" pitchFamily="34" charset="-122"/>
                      <a:ea typeface="微软雅黑" panose="020B0503020204020204" pitchFamily="34" charset="-122"/>
                    </a:rPr>
                    <a:t>25%</a:t>
                  </a:r>
                  <a:endParaRPr lang="zh-CN" altLang="en-US" b="1" dirty="0">
                    <a:latin typeface="微软雅黑" panose="020B0503020204020204" pitchFamily="34" charset="-122"/>
                    <a:ea typeface="微软雅黑" panose="020B0503020204020204" pitchFamily="34" charset="-122"/>
                  </a:endParaRPr>
                </a:p>
              </p:txBody>
            </p:sp>
          </p:grpSp>
        </p:grpSp>
      </p:grpSp>
      <p:grpSp>
        <p:nvGrpSpPr>
          <p:cNvPr id="10" name="组合 9"/>
          <p:cNvGrpSpPr/>
          <p:nvPr/>
        </p:nvGrpSpPr>
        <p:grpSpPr>
          <a:xfrm>
            <a:off x="1648986" y="2709997"/>
            <a:ext cx="2683281" cy="955329"/>
            <a:chOff x="784024" y="1730316"/>
            <a:chExt cx="2683281" cy="955329"/>
          </a:xfrm>
          <a:solidFill>
            <a:srgbClr val="C00000"/>
          </a:solidFill>
        </p:grpSpPr>
        <p:sp>
          <p:nvSpPr>
            <p:cNvPr id="11" name="Freeform 18"/>
            <p:cNvSpPr>
              <a:spLocks/>
            </p:cNvSpPr>
            <p:nvPr/>
          </p:nvSpPr>
          <p:spPr bwMode="auto">
            <a:xfrm>
              <a:off x="1360008" y="1730316"/>
              <a:ext cx="2107297" cy="599209"/>
            </a:xfrm>
            <a:custGeom>
              <a:avLst/>
              <a:gdLst>
                <a:gd name="T0" fmla="*/ 26 w 95"/>
                <a:gd name="T1" fmla="*/ 27 h 27"/>
                <a:gd name="T2" fmla="*/ 25 w 95"/>
                <a:gd name="T3" fmla="*/ 27 h 27"/>
                <a:gd name="T4" fmla="*/ 0 w 95"/>
                <a:gd name="T5" fmla="*/ 27 h 27"/>
                <a:gd name="T6" fmla="*/ 0 w 95"/>
                <a:gd name="T7" fmla="*/ 23 h 27"/>
                <a:gd name="T8" fmla="*/ 25 w 95"/>
                <a:gd name="T9" fmla="*/ 23 h 27"/>
                <a:gd name="T10" fmla="*/ 38 w 95"/>
                <a:gd name="T11" fmla="*/ 13 h 27"/>
                <a:gd name="T12" fmla="*/ 55 w 95"/>
                <a:gd name="T13" fmla="*/ 1 h 27"/>
                <a:gd name="T14" fmla="*/ 95 w 95"/>
                <a:gd name="T15" fmla="*/ 1 h 27"/>
                <a:gd name="T16" fmla="*/ 95 w 95"/>
                <a:gd name="T17" fmla="*/ 5 h 27"/>
                <a:gd name="T18" fmla="*/ 55 w 95"/>
                <a:gd name="T19" fmla="*/ 5 h 27"/>
                <a:gd name="T20" fmla="*/ 42 w 95"/>
                <a:gd name="T21" fmla="*/ 15 h 27"/>
                <a:gd name="T22" fmla="*/ 26 w 95"/>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27">
                  <a:moveTo>
                    <a:pt x="26" y="27"/>
                  </a:moveTo>
                  <a:cubicBezTo>
                    <a:pt x="25" y="27"/>
                    <a:pt x="25" y="27"/>
                    <a:pt x="25" y="27"/>
                  </a:cubicBezTo>
                  <a:cubicBezTo>
                    <a:pt x="0" y="27"/>
                    <a:pt x="0" y="27"/>
                    <a:pt x="0" y="27"/>
                  </a:cubicBezTo>
                  <a:cubicBezTo>
                    <a:pt x="0" y="23"/>
                    <a:pt x="0" y="23"/>
                    <a:pt x="0" y="23"/>
                  </a:cubicBezTo>
                  <a:cubicBezTo>
                    <a:pt x="25" y="23"/>
                    <a:pt x="25" y="23"/>
                    <a:pt x="25" y="23"/>
                  </a:cubicBezTo>
                  <a:cubicBezTo>
                    <a:pt x="26" y="23"/>
                    <a:pt x="34" y="24"/>
                    <a:pt x="38" y="13"/>
                  </a:cubicBezTo>
                  <a:cubicBezTo>
                    <a:pt x="44" y="0"/>
                    <a:pt x="55" y="1"/>
                    <a:pt x="55" y="1"/>
                  </a:cubicBezTo>
                  <a:cubicBezTo>
                    <a:pt x="95" y="1"/>
                    <a:pt x="95" y="1"/>
                    <a:pt x="95" y="1"/>
                  </a:cubicBezTo>
                  <a:cubicBezTo>
                    <a:pt x="95" y="5"/>
                    <a:pt x="95" y="5"/>
                    <a:pt x="95" y="5"/>
                  </a:cubicBezTo>
                  <a:cubicBezTo>
                    <a:pt x="55" y="5"/>
                    <a:pt x="55" y="5"/>
                    <a:pt x="55" y="5"/>
                  </a:cubicBezTo>
                  <a:cubicBezTo>
                    <a:pt x="55" y="5"/>
                    <a:pt x="46" y="4"/>
                    <a:pt x="42" y="15"/>
                  </a:cubicBezTo>
                  <a:cubicBezTo>
                    <a:pt x="37" y="26"/>
                    <a:pt x="28" y="27"/>
                    <a:pt x="26" y="27"/>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sp>
          <p:nvSpPr>
            <p:cNvPr id="12" name="Oval 19"/>
            <p:cNvSpPr>
              <a:spLocks noChangeArrowheads="1"/>
            </p:cNvSpPr>
            <p:nvPr/>
          </p:nvSpPr>
          <p:spPr bwMode="auto">
            <a:xfrm>
              <a:off x="805701" y="1930052"/>
              <a:ext cx="710690" cy="733916"/>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sp>
          <p:nvSpPr>
            <p:cNvPr id="13" name="Freeform 20"/>
            <p:cNvSpPr>
              <a:spLocks noEditPoints="1"/>
            </p:cNvSpPr>
            <p:nvPr/>
          </p:nvSpPr>
          <p:spPr bwMode="auto">
            <a:xfrm>
              <a:off x="784024" y="1908376"/>
              <a:ext cx="754044" cy="777269"/>
            </a:xfrm>
            <a:custGeom>
              <a:avLst/>
              <a:gdLst>
                <a:gd name="T0" fmla="*/ 17 w 34"/>
                <a:gd name="T1" fmla="*/ 35 h 35"/>
                <a:gd name="T2" fmla="*/ 0 w 34"/>
                <a:gd name="T3" fmla="*/ 17 h 35"/>
                <a:gd name="T4" fmla="*/ 17 w 34"/>
                <a:gd name="T5" fmla="*/ 0 h 35"/>
                <a:gd name="T6" fmla="*/ 34 w 34"/>
                <a:gd name="T7" fmla="*/ 17 h 35"/>
                <a:gd name="T8" fmla="*/ 17 w 34"/>
                <a:gd name="T9" fmla="*/ 35 h 35"/>
                <a:gd name="T10" fmla="*/ 17 w 34"/>
                <a:gd name="T11" fmla="*/ 2 h 35"/>
                <a:gd name="T12" fmla="*/ 1 w 34"/>
                <a:gd name="T13" fmla="*/ 17 h 35"/>
                <a:gd name="T14" fmla="*/ 17 w 34"/>
                <a:gd name="T15" fmla="*/ 33 h 35"/>
                <a:gd name="T16" fmla="*/ 32 w 34"/>
                <a:gd name="T17" fmla="*/ 17 h 35"/>
                <a:gd name="T18" fmla="*/ 17 w 34"/>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35"/>
                  </a:moveTo>
                  <a:cubicBezTo>
                    <a:pt x="7" y="35"/>
                    <a:pt x="0" y="27"/>
                    <a:pt x="0" y="17"/>
                  </a:cubicBezTo>
                  <a:cubicBezTo>
                    <a:pt x="0" y="8"/>
                    <a:pt x="7" y="0"/>
                    <a:pt x="17" y="0"/>
                  </a:cubicBezTo>
                  <a:cubicBezTo>
                    <a:pt x="26" y="0"/>
                    <a:pt x="34" y="8"/>
                    <a:pt x="34" y="17"/>
                  </a:cubicBezTo>
                  <a:cubicBezTo>
                    <a:pt x="34" y="27"/>
                    <a:pt x="26" y="35"/>
                    <a:pt x="17" y="35"/>
                  </a:cubicBezTo>
                  <a:close/>
                  <a:moveTo>
                    <a:pt x="17" y="2"/>
                  </a:moveTo>
                  <a:cubicBezTo>
                    <a:pt x="8" y="2"/>
                    <a:pt x="1" y="9"/>
                    <a:pt x="1" y="17"/>
                  </a:cubicBezTo>
                  <a:cubicBezTo>
                    <a:pt x="1" y="26"/>
                    <a:pt x="8" y="33"/>
                    <a:pt x="17" y="33"/>
                  </a:cubicBezTo>
                  <a:cubicBezTo>
                    <a:pt x="25" y="33"/>
                    <a:pt x="32" y="26"/>
                    <a:pt x="32" y="17"/>
                  </a:cubicBezTo>
                  <a:cubicBezTo>
                    <a:pt x="32" y="9"/>
                    <a:pt x="25" y="2"/>
                    <a:pt x="17" y="2"/>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sp>
          <p:nvSpPr>
            <p:cNvPr id="14" name="TextBox 194"/>
            <p:cNvSpPr txBox="1"/>
            <p:nvPr/>
          </p:nvSpPr>
          <p:spPr>
            <a:xfrm>
              <a:off x="805701" y="2129789"/>
              <a:ext cx="710690" cy="369332"/>
            </a:xfrm>
            <a:prstGeom prst="rect">
              <a:avLst/>
            </a:prstGeom>
            <a:noFill/>
          </p:spPr>
          <p:txBody>
            <a:bodyPr wrap="square" rtlCol="0">
              <a:spAutoFit/>
            </a:bodyPr>
            <a:lstStyle/>
            <a:p>
              <a:pPr algn="ctr"/>
              <a:r>
                <a:rPr lang="en-US" altLang="zh-CN" b="1" dirty="0">
                  <a:latin typeface="微软雅黑" panose="020B0503020204020204" pitchFamily="34" charset="-122"/>
                  <a:ea typeface="微软雅黑" panose="020B0503020204020204" pitchFamily="34" charset="-122"/>
                </a:rPr>
                <a:t>25%</a:t>
              </a:r>
              <a:endParaRPr lang="zh-CN" altLang="en-US" b="1"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648986" y="2904985"/>
            <a:ext cx="2706507" cy="1693993"/>
            <a:chOff x="784024" y="1925304"/>
            <a:chExt cx="2706507" cy="1693993"/>
          </a:xfrm>
          <a:solidFill>
            <a:srgbClr val="FFC000"/>
          </a:solidFill>
        </p:grpSpPr>
        <p:sp>
          <p:nvSpPr>
            <p:cNvPr id="16" name="Freeform 12"/>
            <p:cNvSpPr>
              <a:spLocks/>
            </p:cNvSpPr>
            <p:nvPr/>
          </p:nvSpPr>
          <p:spPr bwMode="auto">
            <a:xfrm>
              <a:off x="1360008" y="1925304"/>
              <a:ext cx="2130523" cy="1361097"/>
            </a:xfrm>
            <a:custGeom>
              <a:avLst/>
              <a:gdLst>
                <a:gd name="T0" fmla="*/ 24 w 96"/>
                <a:gd name="T1" fmla="*/ 61 h 61"/>
                <a:gd name="T2" fmla="*/ 23 w 96"/>
                <a:gd name="T3" fmla="*/ 61 h 61"/>
                <a:gd name="T4" fmla="*/ 0 w 96"/>
                <a:gd name="T5" fmla="*/ 61 h 61"/>
                <a:gd name="T6" fmla="*/ 0 w 96"/>
                <a:gd name="T7" fmla="*/ 57 h 61"/>
                <a:gd name="T8" fmla="*/ 23 w 96"/>
                <a:gd name="T9" fmla="*/ 57 h 61"/>
                <a:gd name="T10" fmla="*/ 33 w 96"/>
                <a:gd name="T11" fmla="*/ 55 h 61"/>
                <a:gd name="T12" fmla="*/ 41 w 96"/>
                <a:gd name="T13" fmla="*/ 39 h 61"/>
                <a:gd name="T14" fmla="*/ 44 w 96"/>
                <a:gd name="T15" fmla="*/ 24 h 61"/>
                <a:gd name="T16" fmla="*/ 47 w 96"/>
                <a:gd name="T17" fmla="*/ 12 h 61"/>
                <a:gd name="T18" fmla="*/ 55 w 96"/>
                <a:gd name="T19" fmla="*/ 3 h 61"/>
                <a:gd name="T20" fmla="*/ 66 w 96"/>
                <a:gd name="T21" fmla="*/ 0 h 61"/>
                <a:gd name="T22" fmla="*/ 96 w 96"/>
                <a:gd name="T23" fmla="*/ 0 h 61"/>
                <a:gd name="T24" fmla="*/ 96 w 96"/>
                <a:gd name="T25" fmla="*/ 4 h 61"/>
                <a:gd name="T26" fmla="*/ 66 w 96"/>
                <a:gd name="T27" fmla="*/ 4 h 61"/>
                <a:gd name="T28" fmla="*/ 57 w 96"/>
                <a:gd name="T29" fmla="*/ 6 h 61"/>
                <a:gd name="T30" fmla="*/ 50 w 96"/>
                <a:gd name="T31" fmla="*/ 13 h 61"/>
                <a:gd name="T32" fmla="*/ 48 w 96"/>
                <a:gd name="T33" fmla="*/ 24 h 61"/>
                <a:gd name="T34" fmla="*/ 45 w 96"/>
                <a:gd name="T35" fmla="*/ 40 h 61"/>
                <a:gd name="T36" fmla="*/ 35 w 96"/>
                <a:gd name="T37" fmla="*/ 58 h 61"/>
                <a:gd name="T38" fmla="*/ 24 w 96"/>
                <a:gd name="T39" fmla="*/ 61 h 61"/>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8 w 10000"/>
                <a:gd name="connsiteY15" fmla="*/ 2166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8 w 10000"/>
                <a:gd name="connsiteY15" fmla="*/ 2166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8 w 10000"/>
                <a:gd name="connsiteY15" fmla="*/ 2166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8 w 10000"/>
                <a:gd name="connsiteY15" fmla="*/ 2166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8 w 10000"/>
                <a:gd name="connsiteY15" fmla="*/ 2166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208 w 10000"/>
                <a:gd name="connsiteY16" fmla="*/ 2166 h 10035"/>
                <a:gd name="connsiteX17" fmla="*/ 5000 w 10000"/>
                <a:gd name="connsiteY17" fmla="*/ 3969 h 10035"/>
                <a:gd name="connsiteX18" fmla="*/ 4688 w 10000"/>
                <a:gd name="connsiteY18" fmla="*/ 6592 h 10035"/>
                <a:gd name="connsiteX19" fmla="*/ 3646 w 10000"/>
                <a:gd name="connsiteY19" fmla="*/ 9543 h 10035"/>
                <a:gd name="connsiteX20" fmla="*/ 2500 w 10000"/>
                <a:gd name="connsiteY20"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29 w 10000"/>
                <a:gd name="connsiteY15" fmla="*/ 2133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74 w 10000"/>
                <a:gd name="connsiteY15" fmla="*/ 2115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000" h="10035">
                  <a:moveTo>
                    <a:pt x="2500" y="10035"/>
                  </a:moveTo>
                  <a:lnTo>
                    <a:pt x="2396" y="10035"/>
                  </a:lnTo>
                  <a:lnTo>
                    <a:pt x="0" y="10035"/>
                  </a:lnTo>
                  <a:lnTo>
                    <a:pt x="0" y="9379"/>
                  </a:lnTo>
                  <a:lnTo>
                    <a:pt x="2396" y="9379"/>
                  </a:lnTo>
                  <a:cubicBezTo>
                    <a:pt x="2708" y="9379"/>
                    <a:pt x="3125" y="9379"/>
                    <a:pt x="3438" y="9051"/>
                  </a:cubicBezTo>
                  <a:cubicBezTo>
                    <a:pt x="3958" y="8396"/>
                    <a:pt x="4063" y="7412"/>
                    <a:pt x="4271" y="6428"/>
                  </a:cubicBezTo>
                  <a:lnTo>
                    <a:pt x="4583" y="3969"/>
                  </a:lnTo>
                  <a:cubicBezTo>
                    <a:pt x="4687" y="3231"/>
                    <a:pt x="4763" y="2526"/>
                    <a:pt x="4896" y="2002"/>
                  </a:cubicBezTo>
                  <a:cubicBezTo>
                    <a:pt x="5029" y="1478"/>
                    <a:pt x="5349" y="791"/>
                    <a:pt x="5651" y="509"/>
                  </a:cubicBezTo>
                  <a:cubicBezTo>
                    <a:pt x="5953" y="227"/>
                    <a:pt x="6150" y="114"/>
                    <a:pt x="6875" y="35"/>
                  </a:cubicBezTo>
                  <a:cubicBezTo>
                    <a:pt x="7600" y="-44"/>
                    <a:pt x="8958" y="35"/>
                    <a:pt x="10000" y="35"/>
                  </a:cubicBezTo>
                  <a:lnTo>
                    <a:pt x="10000" y="691"/>
                  </a:lnTo>
                  <a:lnTo>
                    <a:pt x="6875" y="691"/>
                  </a:lnTo>
                  <a:cubicBezTo>
                    <a:pt x="6198" y="746"/>
                    <a:pt x="6205" y="782"/>
                    <a:pt x="5938" y="1019"/>
                  </a:cubicBezTo>
                  <a:cubicBezTo>
                    <a:pt x="5671" y="1256"/>
                    <a:pt x="5373" y="1817"/>
                    <a:pt x="5274" y="2115"/>
                  </a:cubicBezTo>
                  <a:cubicBezTo>
                    <a:pt x="5175" y="2413"/>
                    <a:pt x="5087" y="3217"/>
                    <a:pt x="5000" y="3969"/>
                  </a:cubicBezTo>
                  <a:cubicBezTo>
                    <a:pt x="4896" y="4789"/>
                    <a:pt x="4792" y="5773"/>
                    <a:pt x="4688" y="6592"/>
                  </a:cubicBezTo>
                  <a:cubicBezTo>
                    <a:pt x="4479" y="7740"/>
                    <a:pt x="4271" y="8887"/>
                    <a:pt x="3646" y="9543"/>
                  </a:cubicBezTo>
                  <a:cubicBezTo>
                    <a:pt x="3333" y="10035"/>
                    <a:pt x="2917" y="10035"/>
                    <a:pt x="2500" y="100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sp>
          <p:nvSpPr>
            <p:cNvPr id="17" name="Oval 13"/>
            <p:cNvSpPr>
              <a:spLocks noChangeArrowheads="1"/>
            </p:cNvSpPr>
            <p:nvPr/>
          </p:nvSpPr>
          <p:spPr bwMode="auto">
            <a:xfrm>
              <a:off x="805701" y="2885382"/>
              <a:ext cx="710690" cy="71223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sp>
          <p:nvSpPr>
            <p:cNvPr id="18" name="Freeform 14"/>
            <p:cNvSpPr>
              <a:spLocks noEditPoints="1"/>
            </p:cNvSpPr>
            <p:nvPr/>
          </p:nvSpPr>
          <p:spPr bwMode="auto">
            <a:xfrm>
              <a:off x="784024" y="2863705"/>
              <a:ext cx="754044" cy="755592"/>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1 h 34"/>
                <a:gd name="T12" fmla="*/ 1 w 34"/>
                <a:gd name="T13" fmla="*/ 17 h 34"/>
                <a:gd name="T14" fmla="*/ 17 w 34"/>
                <a:gd name="T15" fmla="*/ 32 h 34"/>
                <a:gd name="T16" fmla="*/ 32 w 34"/>
                <a:gd name="T17" fmla="*/ 17 h 34"/>
                <a:gd name="T18" fmla="*/ 17 w 34"/>
                <a:gd name="T1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7" y="34"/>
                    <a:pt x="0" y="26"/>
                    <a:pt x="0" y="17"/>
                  </a:cubicBezTo>
                  <a:cubicBezTo>
                    <a:pt x="0" y="7"/>
                    <a:pt x="7" y="0"/>
                    <a:pt x="17" y="0"/>
                  </a:cubicBezTo>
                  <a:cubicBezTo>
                    <a:pt x="26" y="0"/>
                    <a:pt x="34" y="7"/>
                    <a:pt x="34" y="17"/>
                  </a:cubicBezTo>
                  <a:cubicBezTo>
                    <a:pt x="34" y="26"/>
                    <a:pt x="26" y="34"/>
                    <a:pt x="17" y="34"/>
                  </a:cubicBezTo>
                  <a:close/>
                  <a:moveTo>
                    <a:pt x="17" y="1"/>
                  </a:moveTo>
                  <a:cubicBezTo>
                    <a:pt x="8" y="1"/>
                    <a:pt x="1" y="8"/>
                    <a:pt x="1" y="17"/>
                  </a:cubicBezTo>
                  <a:cubicBezTo>
                    <a:pt x="1" y="25"/>
                    <a:pt x="8" y="32"/>
                    <a:pt x="17" y="32"/>
                  </a:cubicBezTo>
                  <a:cubicBezTo>
                    <a:pt x="25" y="32"/>
                    <a:pt x="32" y="25"/>
                    <a:pt x="32" y="17"/>
                  </a:cubicBezTo>
                  <a:cubicBezTo>
                    <a:pt x="32" y="8"/>
                    <a:pt x="25" y="1"/>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sp>
          <p:nvSpPr>
            <p:cNvPr id="19" name="TextBox 195"/>
            <p:cNvSpPr txBox="1"/>
            <p:nvPr/>
          </p:nvSpPr>
          <p:spPr>
            <a:xfrm>
              <a:off x="805701" y="3061390"/>
              <a:ext cx="710690" cy="369332"/>
            </a:xfrm>
            <a:prstGeom prst="rect">
              <a:avLst/>
            </a:prstGeom>
            <a:noFill/>
          </p:spPr>
          <p:txBody>
            <a:bodyPr wrap="square" rtlCol="0">
              <a:spAutoFit/>
            </a:bodyPr>
            <a:lstStyle/>
            <a:p>
              <a:pPr algn="ctr"/>
              <a:r>
                <a:rPr lang="en-US" altLang="zh-CN" b="1" dirty="0">
                  <a:latin typeface="微软雅黑" panose="020B0503020204020204" pitchFamily="34" charset="-122"/>
                  <a:ea typeface="微软雅黑" panose="020B0503020204020204" pitchFamily="34" charset="-122"/>
                </a:rPr>
                <a:t>25%</a:t>
              </a:r>
              <a:endParaRPr lang="zh-CN" altLang="en-US" b="1"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48986" y="3129955"/>
            <a:ext cx="2773086" cy="2402675"/>
            <a:chOff x="784024" y="2150274"/>
            <a:chExt cx="2773086" cy="2402675"/>
          </a:xfrm>
          <a:solidFill>
            <a:srgbClr val="C00000"/>
          </a:solidFill>
        </p:grpSpPr>
        <p:sp>
          <p:nvSpPr>
            <p:cNvPr id="21" name="Freeform 6"/>
            <p:cNvSpPr>
              <a:spLocks/>
            </p:cNvSpPr>
            <p:nvPr/>
          </p:nvSpPr>
          <p:spPr bwMode="auto">
            <a:xfrm>
              <a:off x="1404910" y="2150274"/>
              <a:ext cx="2152200" cy="2069781"/>
            </a:xfrm>
            <a:custGeom>
              <a:avLst/>
              <a:gdLst>
                <a:gd name="T0" fmla="*/ 31 w 97"/>
                <a:gd name="T1" fmla="*/ 94 h 94"/>
                <a:gd name="T2" fmla="*/ 0 w 97"/>
                <a:gd name="T3" fmla="*/ 94 h 94"/>
                <a:gd name="T4" fmla="*/ 0 w 97"/>
                <a:gd name="T5" fmla="*/ 90 h 94"/>
                <a:gd name="T6" fmla="*/ 31 w 97"/>
                <a:gd name="T7" fmla="*/ 90 h 94"/>
                <a:gd name="T8" fmla="*/ 40 w 97"/>
                <a:gd name="T9" fmla="*/ 88 h 94"/>
                <a:gd name="T10" fmla="*/ 43 w 97"/>
                <a:gd name="T11" fmla="*/ 85 h 94"/>
                <a:gd name="T12" fmla="*/ 49 w 97"/>
                <a:gd name="T13" fmla="*/ 68 h 94"/>
                <a:gd name="T14" fmla="*/ 53 w 97"/>
                <a:gd name="T15" fmla="*/ 41 h 94"/>
                <a:gd name="T16" fmla="*/ 59 w 97"/>
                <a:gd name="T17" fmla="*/ 12 h 94"/>
                <a:gd name="T18" fmla="*/ 63 w 97"/>
                <a:gd name="T19" fmla="*/ 5 h 94"/>
                <a:gd name="T20" fmla="*/ 68 w 97"/>
                <a:gd name="T21" fmla="*/ 2 h 94"/>
                <a:gd name="T22" fmla="*/ 76 w 97"/>
                <a:gd name="T23" fmla="*/ 1 h 94"/>
                <a:gd name="T24" fmla="*/ 78 w 97"/>
                <a:gd name="T25" fmla="*/ 1 h 94"/>
                <a:gd name="T26" fmla="*/ 97 w 97"/>
                <a:gd name="T27" fmla="*/ 1 h 94"/>
                <a:gd name="T28" fmla="*/ 97 w 97"/>
                <a:gd name="T29" fmla="*/ 5 h 94"/>
                <a:gd name="T30" fmla="*/ 76 w 97"/>
                <a:gd name="T31" fmla="*/ 5 h 94"/>
                <a:gd name="T32" fmla="*/ 69 w 97"/>
                <a:gd name="T33" fmla="*/ 5 h 94"/>
                <a:gd name="T34" fmla="*/ 66 w 97"/>
                <a:gd name="T35" fmla="*/ 8 h 94"/>
                <a:gd name="T36" fmla="*/ 63 w 97"/>
                <a:gd name="T37" fmla="*/ 13 h 94"/>
                <a:gd name="T38" fmla="*/ 57 w 97"/>
                <a:gd name="T39" fmla="*/ 42 h 94"/>
                <a:gd name="T40" fmla="*/ 53 w 97"/>
                <a:gd name="T41" fmla="*/ 69 h 94"/>
                <a:gd name="T42" fmla="*/ 46 w 97"/>
                <a:gd name="T43" fmla="*/ 87 h 94"/>
                <a:gd name="T44" fmla="*/ 42 w 97"/>
                <a:gd name="T45" fmla="*/ 91 h 94"/>
                <a:gd name="T46" fmla="*/ 31 w 97"/>
                <a:gd name="T47" fmla="*/ 94 h 94"/>
                <a:gd name="connsiteX0" fmla="*/ 3196 w 10000"/>
                <a:gd name="connsiteY0" fmla="*/ 9902 h 9902"/>
                <a:gd name="connsiteX1" fmla="*/ 0 w 10000"/>
                <a:gd name="connsiteY1" fmla="*/ 9902 h 9902"/>
                <a:gd name="connsiteX2" fmla="*/ 0 w 10000"/>
                <a:gd name="connsiteY2" fmla="*/ 9476 h 9902"/>
                <a:gd name="connsiteX3" fmla="*/ 3196 w 10000"/>
                <a:gd name="connsiteY3" fmla="*/ 9476 h 9902"/>
                <a:gd name="connsiteX4" fmla="*/ 4124 w 10000"/>
                <a:gd name="connsiteY4" fmla="*/ 9264 h 9902"/>
                <a:gd name="connsiteX5" fmla="*/ 4433 w 10000"/>
                <a:gd name="connsiteY5" fmla="*/ 8945 h 9902"/>
                <a:gd name="connsiteX6" fmla="*/ 5052 w 10000"/>
                <a:gd name="connsiteY6" fmla="*/ 7136 h 9902"/>
                <a:gd name="connsiteX7" fmla="*/ 5464 w 10000"/>
                <a:gd name="connsiteY7" fmla="*/ 4264 h 9902"/>
                <a:gd name="connsiteX8" fmla="*/ 6082 w 10000"/>
                <a:gd name="connsiteY8" fmla="*/ 1179 h 9902"/>
                <a:gd name="connsiteX9" fmla="*/ 6495 w 10000"/>
                <a:gd name="connsiteY9" fmla="*/ 434 h 9902"/>
                <a:gd name="connsiteX10" fmla="*/ 7010 w 10000"/>
                <a:gd name="connsiteY10" fmla="*/ 115 h 9902"/>
                <a:gd name="connsiteX11" fmla="*/ 8041 w 10000"/>
                <a:gd name="connsiteY11" fmla="*/ 8 h 9902"/>
                <a:gd name="connsiteX12" fmla="*/ 10000 w 10000"/>
                <a:gd name="connsiteY12" fmla="*/ 8 h 9902"/>
                <a:gd name="connsiteX13" fmla="*/ 10000 w 10000"/>
                <a:gd name="connsiteY13" fmla="*/ 434 h 9902"/>
                <a:gd name="connsiteX14" fmla="*/ 7835 w 10000"/>
                <a:gd name="connsiteY14" fmla="*/ 434 h 9902"/>
                <a:gd name="connsiteX15" fmla="*/ 7113 w 10000"/>
                <a:gd name="connsiteY15" fmla="*/ 434 h 9902"/>
                <a:gd name="connsiteX16" fmla="*/ 6804 w 10000"/>
                <a:gd name="connsiteY16" fmla="*/ 753 h 9902"/>
                <a:gd name="connsiteX17" fmla="*/ 6495 w 10000"/>
                <a:gd name="connsiteY17" fmla="*/ 1285 h 9902"/>
                <a:gd name="connsiteX18" fmla="*/ 5876 w 10000"/>
                <a:gd name="connsiteY18" fmla="*/ 4370 h 9902"/>
                <a:gd name="connsiteX19" fmla="*/ 5464 w 10000"/>
                <a:gd name="connsiteY19" fmla="*/ 7242 h 9902"/>
                <a:gd name="connsiteX20" fmla="*/ 4742 w 10000"/>
                <a:gd name="connsiteY20" fmla="*/ 9157 h 9902"/>
                <a:gd name="connsiteX21" fmla="*/ 4330 w 10000"/>
                <a:gd name="connsiteY21" fmla="*/ 9583 h 9902"/>
                <a:gd name="connsiteX22" fmla="*/ 3196 w 10000"/>
                <a:gd name="connsiteY22" fmla="*/ 9902 h 9902"/>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7113 w 10000"/>
                <a:gd name="connsiteY15" fmla="*/ 438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7113 w 10000"/>
                <a:gd name="connsiteY15" fmla="*/ 438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7113 w 10000"/>
                <a:gd name="connsiteY15" fmla="*/ 438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7113 w 10000"/>
                <a:gd name="connsiteY15" fmla="*/ 438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7113 w 10000"/>
                <a:gd name="connsiteY15" fmla="*/ 438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36 w 10000"/>
                <a:gd name="connsiteY15" fmla="*/ 542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91 w 10000"/>
                <a:gd name="connsiteY15" fmla="*/ 554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91 w 10000"/>
                <a:gd name="connsiteY15" fmla="*/ 554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47 w 10000"/>
                <a:gd name="connsiteY15" fmla="*/ 623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47 w 10000"/>
                <a:gd name="connsiteY15" fmla="*/ 623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47 w 10000"/>
                <a:gd name="connsiteY15" fmla="*/ 623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00" h="10000">
                  <a:moveTo>
                    <a:pt x="3196" y="10000"/>
                  </a:moveTo>
                  <a:lnTo>
                    <a:pt x="0" y="10000"/>
                  </a:lnTo>
                  <a:lnTo>
                    <a:pt x="0" y="9570"/>
                  </a:lnTo>
                  <a:lnTo>
                    <a:pt x="3196" y="9570"/>
                  </a:lnTo>
                  <a:cubicBezTo>
                    <a:pt x="3608" y="9570"/>
                    <a:pt x="3918" y="9570"/>
                    <a:pt x="4124" y="9356"/>
                  </a:cubicBezTo>
                  <a:lnTo>
                    <a:pt x="4433" y="9034"/>
                  </a:lnTo>
                  <a:cubicBezTo>
                    <a:pt x="4742" y="8496"/>
                    <a:pt x="4948" y="7744"/>
                    <a:pt x="5052" y="7207"/>
                  </a:cubicBezTo>
                  <a:cubicBezTo>
                    <a:pt x="5258" y="6454"/>
                    <a:pt x="5361" y="5488"/>
                    <a:pt x="5464" y="4306"/>
                  </a:cubicBezTo>
                  <a:cubicBezTo>
                    <a:pt x="5567" y="3447"/>
                    <a:pt x="5670" y="2264"/>
                    <a:pt x="6082" y="1191"/>
                  </a:cubicBezTo>
                  <a:cubicBezTo>
                    <a:pt x="6186" y="868"/>
                    <a:pt x="6289" y="653"/>
                    <a:pt x="6495" y="438"/>
                  </a:cubicBezTo>
                  <a:cubicBezTo>
                    <a:pt x="6598" y="331"/>
                    <a:pt x="6804" y="223"/>
                    <a:pt x="7010" y="116"/>
                  </a:cubicBezTo>
                  <a:cubicBezTo>
                    <a:pt x="7268" y="44"/>
                    <a:pt x="7543" y="26"/>
                    <a:pt x="8041" y="8"/>
                  </a:cubicBezTo>
                  <a:cubicBezTo>
                    <a:pt x="8539" y="-10"/>
                    <a:pt x="10000" y="8"/>
                    <a:pt x="10000" y="8"/>
                  </a:cubicBezTo>
                  <a:lnTo>
                    <a:pt x="10000" y="438"/>
                  </a:lnTo>
                  <a:cubicBezTo>
                    <a:pt x="9278" y="438"/>
                    <a:pt x="8344" y="407"/>
                    <a:pt x="7835" y="438"/>
                  </a:cubicBezTo>
                  <a:cubicBezTo>
                    <a:pt x="7326" y="469"/>
                    <a:pt x="7130" y="474"/>
                    <a:pt x="6947" y="623"/>
                  </a:cubicBezTo>
                  <a:cubicBezTo>
                    <a:pt x="6764" y="772"/>
                    <a:pt x="6646" y="965"/>
                    <a:pt x="6495" y="1298"/>
                  </a:cubicBezTo>
                  <a:cubicBezTo>
                    <a:pt x="6082" y="2372"/>
                    <a:pt x="5979" y="3554"/>
                    <a:pt x="5876" y="4413"/>
                  </a:cubicBezTo>
                  <a:cubicBezTo>
                    <a:pt x="5773" y="5595"/>
                    <a:pt x="5670" y="6454"/>
                    <a:pt x="5464" y="7314"/>
                  </a:cubicBezTo>
                  <a:cubicBezTo>
                    <a:pt x="5361" y="7851"/>
                    <a:pt x="5155" y="8603"/>
                    <a:pt x="4742" y="9248"/>
                  </a:cubicBezTo>
                  <a:cubicBezTo>
                    <a:pt x="4639" y="9463"/>
                    <a:pt x="4536" y="9570"/>
                    <a:pt x="4330" y="9678"/>
                  </a:cubicBezTo>
                  <a:cubicBezTo>
                    <a:pt x="4021" y="10000"/>
                    <a:pt x="3608" y="10000"/>
                    <a:pt x="3196" y="1000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sp>
          <p:nvSpPr>
            <p:cNvPr id="22" name="Oval 7"/>
            <p:cNvSpPr>
              <a:spLocks noChangeArrowheads="1"/>
            </p:cNvSpPr>
            <p:nvPr/>
          </p:nvSpPr>
          <p:spPr bwMode="auto">
            <a:xfrm>
              <a:off x="805701" y="3819033"/>
              <a:ext cx="710690" cy="733916"/>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sp>
          <p:nvSpPr>
            <p:cNvPr id="23" name="Freeform 8"/>
            <p:cNvSpPr>
              <a:spLocks noEditPoints="1"/>
            </p:cNvSpPr>
            <p:nvPr/>
          </p:nvSpPr>
          <p:spPr bwMode="auto">
            <a:xfrm>
              <a:off x="784024" y="3797357"/>
              <a:ext cx="754044" cy="755592"/>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2 h 34"/>
                <a:gd name="T12" fmla="*/ 1 w 34"/>
                <a:gd name="T13" fmla="*/ 17 h 34"/>
                <a:gd name="T14" fmla="*/ 17 w 34"/>
                <a:gd name="T15" fmla="*/ 33 h 34"/>
                <a:gd name="T16" fmla="*/ 32 w 34"/>
                <a:gd name="T17" fmla="*/ 17 h 34"/>
                <a:gd name="T18" fmla="*/ 17 w 34"/>
                <a:gd name="T1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7" y="34"/>
                    <a:pt x="0" y="27"/>
                    <a:pt x="0" y="17"/>
                  </a:cubicBezTo>
                  <a:cubicBezTo>
                    <a:pt x="0" y="8"/>
                    <a:pt x="7" y="0"/>
                    <a:pt x="17" y="0"/>
                  </a:cubicBezTo>
                  <a:cubicBezTo>
                    <a:pt x="26" y="0"/>
                    <a:pt x="34" y="8"/>
                    <a:pt x="34" y="17"/>
                  </a:cubicBezTo>
                  <a:cubicBezTo>
                    <a:pt x="34" y="27"/>
                    <a:pt x="26" y="34"/>
                    <a:pt x="17" y="34"/>
                  </a:cubicBezTo>
                  <a:close/>
                  <a:moveTo>
                    <a:pt x="17" y="2"/>
                  </a:moveTo>
                  <a:cubicBezTo>
                    <a:pt x="8" y="2"/>
                    <a:pt x="1" y="9"/>
                    <a:pt x="1" y="17"/>
                  </a:cubicBezTo>
                  <a:cubicBezTo>
                    <a:pt x="1" y="26"/>
                    <a:pt x="8" y="33"/>
                    <a:pt x="17" y="33"/>
                  </a:cubicBezTo>
                  <a:cubicBezTo>
                    <a:pt x="25" y="33"/>
                    <a:pt x="32" y="26"/>
                    <a:pt x="32" y="17"/>
                  </a:cubicBezTo>
                  <a:cubicBezTo>
                    <a:pt x="32" y="9"/>
                    <a:pt x="25" y="2"/>
                    <a:pt x="17" y="2"/>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Calibri"/>
                <a:ea typeface="宋体" panose="02010600030101010101" pitchFamily="2" charset="-122"/>
              </a:endParaRPr>
            </a:p>
          </p:txBody>
        </p:sp>
        <p:sp>
          <p:nvSpPr>
            <p:cNvPr id="24" name="TextBox 196"/>
            <p:cNvSpPr txBox="1"/>
            <p:nvPr/>
          </p:nvSpPr>
          <p:spPr>
            <a:xfrm>
              <a:off x="805701" y="4016191"/>
              <a:ext cx="710690" cy="369332"/>
            </a:xfrm>
            <a:prstGeom prst="rect">
              <a:avLst/>
            </a:prstGeom>
            <a:noFill/>
          </p:spPr>
          <p:txBody>
            <a:bodyPr wrap="square" rtlCol="0">
              <a:spAutoFit/>
            </a:bodyPr>
            <a:lstStyle/>
            <a:p>
              <a:pPr algn="ctr"/>
              <a:r>
                <a:rPr lang="en-US" altLang="zh-CN" b="1" dirty="0">
                  <a:latin typeface="微软雅黑" panose="020B0503020204020204" pitchFamily="34" charset="-122"/>
                  <a:ea typeface="微软雅黑" panose="020B0503020204020204" pitchFamily="34" charset="-122"/>
                </a:rPr>
                <a:t>25%</a:t>
              </a:r>
              <a:endParaRPr lang="zh-CN" altLang="en-US" b="1"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199110" y="2042660"/>
            <a:ext cx="1597892" cy="1600989"/>
            <a:chOff x="3334148" y="1062979"/>
            <a:chExt cx="1597892" cy="1600989"/>
          </a:xfrm>
          <a:solidFill>
            <a:srgbClr val="C00000"/>
          </a:solidFill>
        </p:grpSpPr>
        <p:sp>
          <p:nvSpPr>
            <p:cNvPr id="26" name="Freeform 30"/>
            <p:cNvSpPr>
              <a:spLocks noEditPoints="1"/>
            </p:cNvSpPr>
            <p:nvPr/>
          </p:nvSpPr>
          <p:spPr bwMode="auto">
            <a:xfrm>
              <a:off x="3334148" y="1062979"/>
              <a:ext cx="1597892" cy="1600989"/>
            </a:xfrm>
            <a:custGeom>
              <a:avLst/>
              <a:gdLst>
                <a:gd name="T0" fmla="*/ 72 w 72"/>
                <a:gd name="T1" fmla="*/ 37 h 72"/>
                <a:gd name="T2" fmla="*/ 67 w 72"/>
                <a:gd name="T3" fmla="*/ 29 h 72"/>
                <a:gd name="T4" fmla="*/ 69 w 72"/>
                <a:gd name="T5" fmla="*/ 23 h 72"/>
                <a:gd name="T6" fmla="*/ 61 w 72"/>
                <a:gd name="T7" fmla="*/ 17 h 72"/>
                <a:gd name="T8" fmla="*/ 62 w 72"/>
                <a:gd name="T9" fmla="*/ 11 h 72"/>
                <a:gd name="T10" fmla="*/ 52 w 72"/>
                <a:gd name="T11" fmla="*/ 9 h 72"/>
                <a:gd name="T12" fmla="*/ 50 w 72"/>
                <a:gd name="T13" fmla="*/ 3 h 72"/>
                <a:gd name="T14" fmla="*/ 40 w 72"/>
                <a:gd name="T15" fmla="*/ 5 h 72"/>
                <a:gd name="T16" fmla="*/ 36 w 72"/>
                <a:gd name="T17" fmla="*/ 0 h 72"/>
                <a:gd name="T18" fmla="*/ 28 w 72"/>
                <a:gd name="T19" fmla="*/ 6 h 72"/>
                <a:gd name="T20" fmla="*/ 23 w 72"/>
                <a:gd name="T21" fmla="*/ 3 h 72"/>
                <a:gd name="T22" fmla="*/ 17 w 72"/>
                <a:gd name="T23" fmla="*/ 11 h 72"/>
                <a:gd name="T24" fmla="*/ 11 w 72"/>
                <a:gd name="T25" fmla="*/ 11 h 72"/>
                <a:gd name="T26" fmla="*/ 9 w 72"/>
                <a:gd name="T27" fmla="*/ 20 h 72"/>
                <a:gd name="T28" fmla="*/ 3 w 72"/>
                <a:gd name="T29" fmla="*/ 22 h 72"/>
                <a:gd name="T30" fmla="*/ 4 w 72"/>
                <a:gd name="T31" fmla="*/ 32 h 72"/>
                <a:gd name="T32" fmla="*/ 0 w 72"/>
                <a:gd name="T33" fmla="*/ 36 h 72"/>
                <a:gd name="T34" fmla="*/ 5 w 72"/>
                <a:gd name="T35" fmla="*/ 44 h 72"/>
                <a:gd name="T36" fmla="*/ 2 w 72"/>
                <a:gd name="T37" fmla="*/ 49 h 72"/>
                <a:gd name="T38" fmla="*/ 10 w 72"/>
                <a:gd name="T39" fmla="*/ 56 h 72"/>
                <a:gd name="T40" fmla="*/ 10 w 72"/>
                <a:gd name="T41" fmla="*/ 62 h 72"/>
                <a:gd name="T42" fmla="*/ 19 w 72"/>
                <a:gd name="T43" fmla="*/ 64 h 72"/>
                <a:gd name="T44" fmla="*/ 21 w 72"/>
                <a:gd name="T45" fmla="*/ 69 h 72"/>
                <a:gd name="T46" fmla="*/ 31 w 72"/>
                <a:gd name="T47" fmla="*/ 68 h 72"/>
                <a:gd name="T48" fmla="*/ 35 w 72"/>
                <a:gd name="T49" fmla="*/ 72 h 72"/>
                <a:gd name="T50" fmla="*/ 43 w 72"/>
                <a:gd name="T51" fmla="*/ 67 h 72"/>
                <a:gd name="T52" fmla="*/ 49 w 72"/>
                <a:gd name="T53" fmla="*/ 70 h 72"/>
                <a:gd name="T54" fmla="*/ 55 w 72"/>
                <a:gd name="T55" fmla="*/ 62 h 72"/>
                <a:gd name="T56" fmla="*/ 61 w 72"/>
                <a:gd name="T57" fmla="*/ 62 h 72"/>
                <a:gd name="T58" fmla="*/ 63 w 72"/>
                <a:gd name="T59" fmla="*/ 53 h 72"/>
                <a:gd name="T60" fmla="*/ 69 w 72"/>
                <a:gd name="T61" fmla="*/ 51 h 72"/>
                <a:gd name="T62" fmla="*/ 67 w 72"/>
                <a:gd name="T63" fmla="*/ 41 h 72"/>
                <a:gd name="T64" fmla="*/ 44 w 72"/>
                <a:gd name="T65" fmla="*/ 62 h 72"/>
                <a:gd name="T66" fmla="*/ 28 w 72"/>
                <a:gd name="T67" fmla="*/ 11 h 72"/>
                <a:gd name="T68" fmla="*/ 44 w 72"/>
                <a:gd name="T69" fmla="*/ 6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72">
                  <a:moveTo>
                    <a:pt x="72" y="41"/>
                  </a:moveTo>
                  <a:cubicBezTo>
                    <a:pt x="72" y="37"/>
                    <a:pt x="72" y="37"/>
                    <a:pt x="72" y="37"/>
                  </a:cubicBezTo>
                  <a:cubicBezTo>
                    <a:pt x="68" y="37"/>
                    <a:pt x="68" y="37"/>
                    <a:pt x="68" y="37"/>
                  </a:cubicBezTo>
                  <a:cubicBezTo>
                    <a:pt x="68" y="34"/>
                    <a:pt x="67" y="31"/>
                    <a:pt x="67" y="29"/>
                  </a:cubicBezTo>
                  <a:cubicBezTo>
                    <a:pt x="71" y="27"/>
                    <a:pt x="71" y="27"/>
                    <a:pt x="71" y="27"/>
                  </a:cubicBezTo>
                  <a:cubicBezTo>
                    <a:pt x="69" y="23"/>
                    <a:pt x="69" y="23"/>
                    <a:pt x="69" y="23"/>
                  </a:cubicBezTo>
                  <a:cubicBezTo>
                    <a:pt x="65" y="25"/>
                    <a:pt x="65" y="25"/>
                    <a:pt x="65" y="25"/>
                  </a:cubicBezTo>
                  <a:cubicBezTo>
                    <a:pt x="64" y="22"/>
                    <a:pt x="63" y="19"/>
                    <a:pt x="61" y="17"/>
                  </a:cubicBezTo>
                  <a:cubicBezTo>
                    <a:pt x="64" y="14"/>
                    <a:pt x="64" y="14"/>
                    <a:pt x="64" y="14"/>
                  </a:cubicBezTo>
                  <a:cubicBezTo>
                    <a:pt x="62" y="11"/>
                    <a:pt x="62" y="11"/>
                    <a:pt x="62" y="11"/>
                  </a:cubicBezTo>
                  <a:cubicBezTo>
                    <a:pt x="58" y="14"/>
                    <a:pt x="58" y="14"/>
                    <a:pt x="58" y="14"/>
                  </a:cubicBezTo>
                  <a:cubicBezTo>
                    <a:pt x="57" y="12"/>
                    <a:pt x="54" y="11"/>
                    <a:pt x="52" y="9"/>
                  </a:cubicBezTo>
                  <a:cubicBezTo>
                    <a:pt x="54" y="5"/>
                    <a:pt x="54" y="5"/>
                    <a:pt x="54" y="5"/>
                  </a:cubicBezTo>
                  <a:cubicBezTo>
                    <a:pt x="50" y="3"/>
                    <a:pt x="50" y="3"/>
                    <a:pt x="50" y="3"/>
                  </a:cubicBezTo>
                  <a:cubicBezTo>
                    <a:pt x="48" y="7"/>
                    <a:pt x="48" y="7"/>
                    <a:pt x="48" y="7"/>
                  </a:cubicBezTo>
                  <a:cubicBezTo>
                    <a:pt x="46" y="6"/>
                    <a:pt x="43" y="5"/>
                    <a:pt x="40" y="5"/>
                  </a:cubicBezTo>
                  <a:cubicBezTo>
                    <a:pt x="40" y="1"/>
                    <a:pt x="40" y="1"/>
                    <a:pt x="40" y="1"/>
                  </a:cubicBezTo>
                  <a:cubicBezTo>
                    <a:pt x="36" y="0"/>
                    <a:pt x="36" y="0"/>
                    <a:pt x="36" y="0"/>
                  </a:cubicBezTo>
                  <a:cubicBezTo>
                    <a:pt x="36" y="5"/>
                    <a:pt x="36" y="5"/>
                    <a:pt x="36" y="5"/>
                  </a:cubicBezTo>
                  <a:cubicBezTo>
                    <a:pt x="33" y="5"/>
                    <a:pt x="31" y="5"/>
                    <a:pt x="28" y="6"/>
                  </a:cubicBezTo>
                  <a:cubicBezTo>
                    <a:pt x="27" y="1"/>
                    <a:pt x="27" y="1"/>
                    <a:pt x="27" y="1"/>
                  </a:cubicBezTo>
                  <a:cubicBezTo>
                    <a:pt x="23" y="3"/>
                    <a:pt x="23" y="3"/>
                    <a:pt x="23" y="3"/>
                  </a:cubicBezTo>
                  <a:cubicBezTo>
                    <a:pt x="24" y="7"/>
                    <a:pt x="24" y="7"/>
                    <a:pt x="24" y="7"/>
                  </a:cubicBezTo>
                  <a:cubicBezTo>
                    <a:pt x="21" y="8"/>
                    <a:pt x="19" y="9"/>
                    <a:pt x="17" y="11"/>
                  </a:cubicBezTo>
                  <a:cubicBezTo>
                    <a:pt x="14" y="8"/>
                    <a:pt x="14" y="8"/>
                    <a:pt x="14" y="8"/>
                  </a:cubicBezTo>
                  <a:cubicBezTo>
                    <a:pt x="11" y="11"/>
                    <a:pt x="11" y="11"/>
                    <a:pt x="11" y="11"/>
                  </a:cubicBezTo>
                  <a:cubicBezTo>
                    <a:pt x="13" y="14"/>
                    <a:pt x="13" y="14"/>
                    <a:pt x="13" y="14"/>
                  </a:cubicBezTo>
                  <a:cubicBezTo>
                    <a:pt x="12" y="16"/>
                    <a:pt x="10" y="18"/>
                    <a:pt x="9" y="20"/>
                  </a:cubicBezTo>
                  <a:cubicBezTo>
                    <a:pt x="5" y="18"/>
                    <a:pt x="5" y="18"/>
                    <a:pt x="5" y="18"/>
                  </a:cubicBezTo>
                  <a:cubicBezTo>
                    <a:pt x="3" y="22"/>
                    <a:pt x="3" y="22"/>
                    <a:pt x="3" y="22"/>
                  </a:cubicBezTo>
                  <a:cubicBezTo>
                    <a:pt x="7" y="24"/>
                    <a:pt x="7" y="24"/>
                    <a:pt x="7" y="24"/>
                  </a:cubicBezTo>
                  <a:cubicBezTo>
                    <a:pt x="5" y="26"/>
                    <a:pt x="5" y="29"/>
                    <a:pt x="4" y="32"/>
                  </a:cubicBezTo>
                  <a:cubicBezTo>
                    <a:pt x="0" y="32"/>
                    <a:pt x="0" y="32"/>
                    <a:pt x="0" y="32"/>
                  </a:cubicBezTo>
                  <a:cubicBezTo>
                    <a:pt x="0" y="36"/>
                    <a:pt x="0" y="36"/>
                    <a:pt x="0" y="36"/>
                  </a:cubicBezTo>
                  <a:cubicBezTo>
                    <a:pt x="4" y="36"/>
                    <a:pt x="4" y="36"/>
                    <a:pt x="4" y="36"/>
                  </a:cubicBezTo>
                  <a:cubicBezTo>
                    <a:pt x="4" y="39"/>
                    <a:pt x="4" y="41"/>
                    <a:pt x="5" y="44"/>
                  </a:cubicBezTo>
                  <a:cubicBezTo>
                    <a:pt x="1" y="45"/>
                    <a:pt x="1" y="45"/>
                    <a:pt x="1" y="45"/>
                  </a:cubicBezTo>
                  <a:cubicBezTo>
                    <a:pt x="2" y="49"/>
                    <a:pt x="2" y="49"/>
                    <a:pt x="2" y="49"/>
                  </a:cubicBezTo>
                  <a:cubicBezTo>
                    <a:pt x="6" y="48"/>
                    <a:pt x="6" y="48"/>
                    <a:pt x="6" y="48"/>
                  </a:cubicBezTo>
                  <a:cubicBezTo>
                    <a:pt x="7" y="51"/>
                    <a:pt x="9" y="53"/>
                    <a:pt x="10" y="56"/>
                  </a:cubicBezTo>
                  <a:cubicBezTo>
                    <a:pt x="7" y="58"/>
                    <a:pt x="7" y="58"/>
                    <a:pt x="7" y="58"/>
                  </a:cubicBezTo>
                  <a:cubicBezTo>
                    <a:pt x="10" y="62"/>
                    <a:pt x="10" y="62"/>
                    <a:pt x="10" y="62"/>
                  </a:cubicBezTo>
                  <a:cubicBezTo>
                    <a:pt x="13" y="59"/>
                    <a:pt x="13" y="59"/>
                    <a:pt x="13" y="59"/>
                  </a:cubicBezTo>
                  <a:cubicBezTo>
                    <a:pt x="15" y="61"/>
                    <a:pt x="17" y="62"/>
                    <a:pt x="19" y="64"/>
                  </a:cubicBezTo>
                  <a:cubicBezTo>
                    <a:pt x="17" y="68"/>
                    <a:pt x="17" y="68"/>
                    <a:pt x="17" y="68"/>
                  </a:cubicBezTo>
                  <a:cubicBezTo>
                    <a:pt x="21" y="69"/>
                    <a:pt x="21" y="69"/>
                    <a:pt x="21" y="69"/>
                  </a:cubicBezTo>
                  <a:cubicBezTo>
                    <a:pt x="23" y="66"/>
                    <a:pt x="23" y="66"/>
                    <a:pt x="23" y="66"/>
                  </a:cubicBezTo>
                  <a:cubicBezTo>
                    <a:pt x="26" y="67"/>
                    <a:pt x="29" y="68"/>
                    <a:pt x="31" y="68"/>
                  </a:cubicBezTo>
                  <a:cubicBezTo>
                    <a:pt x="31" y="72"/>
                    <a:pt x="31" y="72"/>
                    <a:pt x="31" y="72"/>
                  </a:cubicBezTo>
                  <a:cubicBezTo>
                    <a:pt x="35" y="72"/>
                    <a:pt x="35" y="72"/>
                    <a:pt x="35" y="72"/>
                  </a:cubicBezTo>
                  <a:cubicBezTo>
                    <a:pt x="36" y="68"/>
                    <a:pt x="36" y="68"/>
                    <a:pt x="36" y="68"/>
                  </a:cubicBezTo>
                  <a:cubicBezTo>
                    <a:pt x="38" y="68"/>
                    <a:pt x="41" y="68"/>
                    <a:pt x="43" y="67"/>
                  </a:cubicBezTo>
                  <a:cubicBezTo>
                    <a:pt x="45" y="71"/>
                    <a:pt x="45" y="71"/>
                    <a:pt x="45" y="71"/>
                  </a:cubicBezTo>
                  <a:cubicBezTo>
                    <a:pt x="49" y="70"/>
                    <a:pt x="49" y="70"/>
                    <a:pt x="49" y="70"/>
                  </a:cubicBezTo>
                  <a:cubicBezTo>
                    <a:pt x="48" y="66"/>
                    <a:pt x="48" y="66"/>
                    <a:pt x="48" y="66"/>
                  </a:cubicBezTo>
                  <a:cubicBezTo>
                    <a:pt x="50" y="65"/>
                    <a:pt x="53" y="63"/>
                    <a:pt x="55" y="62"/>
                  </a:cubicBezTo>
                  <a:cubicBezTo>
                    <a:pt x="58" y="65"/>
                    <a:pt x="58" y="65"/>
                    <a:pt x="58" y="65"/>
                  </a:cubicBezTo>
                  <a:cubicBezTo>
                    <a:pt x="61" y="62"/>
                    <a:pt x="61" y="62"/>
                    <a:pt x="61" y="62"/>
                  </a:cubicBezTo>
                  <a:cubicBezTo>
                    <a:pt x="58" y="59"/>
                    <a:pt x="58" y="59"/>
                    <a:pt x="58" y="59"/>
                  </a:cubicBezTo>
                  <a:cubicBezTo>
                    <a:pt x="60" y="57"/>
                    <a:pt x="62" y="55"/>
                    <a:pt x="63" y="53"/>
                  </a:cubicBezTo>
                  <a:cubicBezTo>
                    <a:pt x="67" y="55"/>
                    <a:pt x="67" y="55"/>
                    <a:pt x="67" y="55"/>
                  </a:cubicBezTo>
                  <a:cubicBezTo>
                    <a:pt x="69" y="51"/>
                    <a:pt x="69" y="51"/>
                    <a:pt x="69" y="51"/>
                  </a:cubicBezTo>
                  <a:cubicBezTo>
                    <a:pt x="65" y="49"/>
                    <a:pt x="65" y="49"/>
                    <a:pt x="65" y="49"/>
                  </a:cubicBezTo>
                  <a:cubicBezTo>
                    <a:pt x="66" y="46"/>
                    <a:pt x="67" y="44"/>
                    <a:pt x="67" y="41"/>
                  </a:cubicBezTo>
                  <a:lnTo>
                    <a:pt x="72" y="41"/>
                  </a:lnTo>
                  <a:close/>
                  <a:moveTo>
                    <a:pt x="44" y="62"/>
                  </a:moveTo>
                  <a:cubicBezTo>
                    <a:pt x="30" y="66"/>
                    <a:pt x="15" y="58"/>
                    <a:pt x="11" y="44"/>
                  </a:cubicBezTo>
                  <a:cubicBezTo>
                    <a:pt x="6" y="31"/>
                    <a:pt x="14" y="16"/>
                    <a:pt x="28" y="11"/>
                  </a:cubicBezTo>
                  <a:cubicBezTo>
                    <a:pt x="42" y="7"/>
                    <a:pt x="57" y="14"/>
                    <a:pt x="61" y="28"/>
                  </a:cubicBezTo>
                  <a:cubicBezTo>
                    <a:pt x="65" y="42"/>
                    <a:pt x="58" y="57"/>
                    <a:pt x="44" y="62"/>
                  </a:cubicBez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Calibri"/>
                <a:ea typeface="宋体" panose="02010600030101010101" pitchFamily="2" charset="-122"/>
              </a:endParaRPr>
            </a:p>
          </p:txBody>
        </p:sp>
        <p:sp>
          <p:nvSpPr>
            <p:cNvPr id="27" name="Freeform 31"/>
            <p:cNvSpPr>
              <a:spLocks/>
            </p:cNvSpPr>
            <p:nvPr/>
          </p:nvSpPr>
          <p:spPr bwMode="auto">
            <a:xfrm>
              <a:off x="3578786" y="1329295"/>
              <a:ext cx="1086938" cy="1090035"/>
            </a:xfrm>
            <a:custGeom>
              <a:avLst/>
              <a:gdLst>
                <a:gd name="T0" fmla="*/ 45 w 49"/>
                <a:gd name="T1" fmla="*/ 18 h 49"/>
                <a:gd name="T2" fmla="*/ 31 w 49"/>
                <a:gd name="T3" fmla="*/ 45 h 49"/>
                <a:gd name="T4" fmla="*/ 4 w 49"/>
                <a:gd name="T5" fmla="*/ 31 h 49"/>
                <a:gd name="T6" fmla="*/ 18 w 49"/>
                <a:gd name="T7" fmla="*/ 4 h 49"/>
                <a:gd name="T8" fmla="*/ 45 w 49"/>
                <a:gd name="T9" fmla="*/ 18 h 49"/>
              </a:gdLst>
              <a:ahLst/>
              <a:cxnLst>
                <a:cxn ang="0">
                  <a:pos x="T0" y="T1"/>
                </a:cxn>
                <a:cxn ang="0">
                  <a:pos x="T2" y="T3"/>
                </a:cxn>
                <a:cxn ang="0">
                  <a:pos x="T4" y="T5"/>
                </a:cxn>
                <a:cxn ang="0">
                  <a:pos x="T6" y="T7"/>
                </a:cxn>
                <a:cxn ang="0">
                  <a:pos x="T8" y="T9"/>
                </a:cxn>
              </a:cxnLst>
              <a:rect l="0" t="0" r="r" b="b"/>
              <a:pathLst>
                <a:path w="49" h="49">
                  <a:moveTo>
                    <a:pt x="45" y="18"/>
                  </a:moveTo>
                  <a:cubicBezTo>
                    <a:pt x="49" y="29"/>
                    <a:pt x="43" y="41"/>
                    <a:pt x="31" y="45"/>
                  </a:cubicBezTo>
                  <a:cubicBezTo>
                    <a:pt x="20" y="49"/>
                    <a:pt x="8" y="42"/>
                    <a:pt x="4" y="31"/>
                  </a:cubicBezTo>
                  <a:cubicBezTo>
                    <a:pt x="0" y="20"/>
                    <a:pt x="7" y="7"/>
                    <a:pt x="18" y="4"/>
                  </a:cubicBezTo>
                  <a:cubicBezTo>
                    <a:pt x="30" y="0"/>
                    <a:pt x="42" y="6"/>
                    <a:pt x="45" y="18"/>
                  </a:cubicBez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Calibri"/>
                <a:ea typeface="宋体" panose="02010600030101010101" pitchFamily="2" charset="-122"/>
              </a:endParaRPr>
            </a:p>
          </p:txBody>
        </p:sp>
      </p:grpSp>
      <p:sp>
        <p:nvSpPr>
          <p:cNvPr id="28" name="矩形 27"/>
          <p:cNvSpPr/>
          <p:nvPr/>
        </p:nvSpPr>
        <p:spPr>
          <a:xfrm>
            <a:off x="6341292" y="3206899"/>
            <a:ext cx="3919858" cy="2031325"/>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dirty="0">
                <a:latin typeface="微软雅黑" panose="020B0503020204020204" pitchFamily="34" charset="-122"/>
                <a:ea typeface="微软雅黑" panose="020B0503020204020204" pitchFamily="34" charset="-122"/>
              </a:rPr>
              <a:t>在此添加文字内容在此添加文字内容</a:t>
            </a:r>
          </a:p>
          <a:p>
            <a:r>
              <a:rPr lang="zh-CN" altLang="en-US" dirty="0">
                <a:latin typeface="微软雅黑" panose="020B0503020204020204" pitchFamily="34" charset="-122"/>
                <a:ea typeface="微软雅黑" panose="020B0503020204020204" pitchFamily="34" charset="-122"/>
              </a:rPr>
              <a:t>在此添加文字内容在此添加文字内容</a:t>
            </a: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29" name="矩形 28"/>
          <p:cNvSpPr/>
          <p:nvPr/>
        </p:nvSpPr>
        <p:spPr>
          <a:xfrm>
            <a:off x="6351412" y="4711368"/>
            <a:ext cx="3908694" cy="1200329"/>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dirty="0">
                <a:latin typeface="微软雅黑" panose="020B0503020204020204" pitchFamily="34" charset="-122"/>
                <a:ea typeface="微软雅黑" panose="020B0503020204020204" pitchFamily="34" charset="-122"/>
              </a:rPr>
              <a:t>在此添加文字内容在此添加文字内容</a:t>
            </a:r>
          </a:p>
          <a:p>
            <a:r>
              <a:rPr lang="zh-CN" altLang="en-US" dirty="0">
                <a:latin typeface="微软雅黑" panose="020B0503020204020204" pitchFamily="34" charset="-122"/>
                <a:ea typeface="微软雅黑" panose="020B0503020204020204" pitchFamily="34" charset="-122"/>
              </a:rPr>
              <a:t>在此添加文字内容在此添加文字内容</a:t>
            </a:r>
          </a:p>
        </p:txBody>
      </p:sp>
      <p:sp>
        <p:nvSpPr>
          <p:cNvPr id="30" name="矩形 29"/>
          <p:cNvSpPr/>
          <p:nvPr/>
        </p:nvSpPr>
        <p:spPr>
          <a:xfrm>
            <a:off x="6306407" y="2683679"/>
            <a:ext cx="3195355"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rPr>
              <a:t>添加小标题</a:t>
            </a:r>
          </a:p>
        </p:txBody>
      </p:sp>
      <p:pic>
        <p:nvPicPr>
          <p:cNvPr id="31" name="图片 30"/>
          <p:cNvPicPr>
            <a:picLocks noChangeAspect="1"/>
          </p:cNvPicPr>
          <p:nvPr/>
        </p:nvPicPr>
        <p:blipFill>
          <a:blip r:embed="rId2"/>
          <a:stretch>
            <a:fillRect/>
          </a:stretch>
        </p:blipFill>
        <p:spPr>
          <a:xfrm>
            <a:off x="8468902" y="1398664"/>
            <a:ext cx="1425795" cy="1865526"/>
          </a:xfrm>
          <a:prstGeom prst="rect">
            <a:avLst/>
          </a:prstGeom>
        </p:spPr>
      </p:pic>
    </p:spTree>
    <p:extLst>
      <p:ext uri="{BB962C8B-B14F-4D97-AF65-F5344CB8AC3E}">
        <p14:creationId xmlns:p14="http://schemas.microsoft.com/office/powerpoint/2010/main" val="21192199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750" fill="hold"/>
                                        <p:tgtEl>
                                          <p:spTgt spid="25"/>
                                        </p:tgtEl>
                                        <p:attrNameLst>
                                          <p:attrName>ppt_w</p:attrName>
                                        </p:attrNameLst>
                                      </p:cBhvr>
                                      <p:tavLst>
                                        <p:tav tm="0">
                                          <p:val>
                                            <p:fltVal val="0"/>
                                          </p:val>
                                        </p:tav>
                                        <p:tav tm="100000">
                                          <p:val>
                                            <p:strVal val="#ppt_w"/>
                                          </p:val>
                                        </p:tav>
                                      </p:tavLst>
                                    </p:anim>
                                    <p:anim calcmode="lin" valueType="num">
                                      <p:cBhvr>
                                        <p:cTn id="8" dur="750" fill="hold"/>
                                        <p:tgtEl>
                                          <p:spTgt spid="25"/>
                                        </p:tgtEl>
                                        <p:attrNameLst>
                                          <p:attrName>ppt_h</p:attrName>
                                        </p:attrNameLst>
                                      </p:cBhvr>
                                      <p:tavLst>
                                        <p:tav tm="0">
                                          <p:val>
                                            <p:fltVal val="0"/>
                                          </p:val>
                                        </p:tav>
                                        <p:tav tm="100000">
                                          <p:val>
                                            <p:strVal val="#ppt_h"/>
                                          </p:val>
                                        </p:tav>
                                      </p:tavLst>
                                    </p:anim>
                                    <p:anim calcmode="lin" valueType="num">
                                      <p:cBhvr>
                                        <p:cTn id="9" dur="750" fill="hold"/>
                                        <p:tgtEl>
                                          <p:spTgt spid="25"/>
                                        </p:tgtEl>
                                        <p:attrNameLst>
                                          <p:attrName>style.rotation</p:attrName>
                                        </p:attrNameLst>
                                      </p:cBhvr>
                                      <p:tavLst>
                                        <p:tav tm="0">
                                          <p:val>
                                            <p:fltVal val="90"/>
                                          </p:val>
                                        </p:tav>
                                        <p:tav tm="100000">
                                          <p:val>
                                            <p:fltVal val="0"/>
                                          </p:val>
                                        </p:tav>
                                      </p:tavLst>
                                    </p:anim>
                                    <p:animEffect transition="in" filter="fade">
                                      <p:cBhvr>
                                        <p:cTn id="10" dur="750"/>
                                        <p:tgtEl>
                                          <p:spTgt spid="25"/>
                                        </p:tgtEl>
                                      </p:cBhvr>
                                    </p:animEffect>
                                  </p:childTnLst>
                                </p:cTn>
                              </p:par>
                            </p:childTnLst>
                          </p:cTn>
                        </p:par>
                        <p:par>
                          <p:cTn id="11" fill="hold">
                            <p:stCondLst>
                              <p:cond delay="750"/>
                            </p:stCondLst>
                            <p:childTnLst>
                              <p:par>
                                <p:cTn id="12" presetID="8" presetClass="emph" presetSubtype="0" fill="hold" nodeType="afterEffect">
                                  <p:stCondLst>
                                    <p:cond delay="0"/>
                                  </p:stCondLst>
                                  <p:childTnLst>
                                    <p:animRot by="-21600000">
                                      <p:cBhvr>
                                        <p:cTn id="13" dur="2000" fill="hold"/>
                                        <p:tgtEl>
                                          <p:spTgt spid="25"/>
                                        </p:tgtEl>
                                        <p:attrNameLst>
                                          <p:attrName>r</p:attrName>
                                        </p:attrNameLst>
                                      </p:cBhvr>
                                    </p:animRot>
                                  </p:childTnLst>
                                </p:cTn>
                              </p:par>
                              <p:par>
                                <p:cTn id="14" presetID="22" presetClass="entr" presetSubtype="2" fill="hold" nodeType="withEffect">
                                  <p:stCondLst>
                                    <p:cond delay="75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22" presetClass="entr" presetSubtype="2"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22" presetClass="entr" presetSubtype="2" fill="hold" nodeType="withEffect">
                                  <p:stCondLst>
                                    <p:cond delay="1250"/>
                                  </p:stCondLst>
                                  <p:childTnLst>
                                    <p:set>
                                      <p:cBhvr>
                                        <p:cTn id="21" dur="1" fill="hold">
                                          <p:stCondLst>
                                            <p:cond delay="0"/>
                                          </p:stCondLst>
                                        </p:cTn>
                                        <p:tgtEl>
                                          <p:spTgt spid="15"/>
                                        </p:tgtEl>
                                        <p:attrNameLst>
                                          <p:attrName>style.visibility</p:attrName>
                                        </p:attrNameLst>
                                      </p:cBhvr>
                                      <p:to>
                                        <p:strVal val="visible"/>
                                      </p:to>
                                    </p:set>
                                    <p:animEffect transition="in" filter="wipe(right)">
                                      <p:cBhvr>
                                        <p:cTn id="22" dur="500"/>
                                        <p:tgtEl>
                                          <p:spTgt spid="15"/>
                                        </p:tgtEl>
                                      </p:cBhvr>
                                    </p:animEffect>
                                  </p:childTnLst>
                                </p:cTn>
                              </p:par>
                              <p:par>
                                <p:cTn id="23" presetID="22" presetClass="entr" presetSubtype="2" fill="hold" nodeType="withEffect">
                                  <p:stCondLst>
                                    <p:cond delay="1500"/>
                                  </p:stCondLst>
                                  <p:childTnLst>
                                    <p:set>
                                      <p:cBhvr>
                                        <p:cTn id="24" dur="1" fill="hold">
                                          <p:stCondLst>
                                            <p:cond delay="0"/>
                                          </p:stCondLst>
                                        </p:cTn>
                                        <p:tgtEl>
                                          <p:spTgt spid="20"/>
                                        </p:tgtEl>
                                        <p:attrNameLst>
                                          <p:attrName>style.visibility</p:attrName>
                                        </p:attrNameLst>
                                      </p:cBhvr>
                                      <p:to>
                                        <p:strVal val="visible"/>
                                      </p:to>
                                    </p:set>
                                    <p:animEffect transition="in" filter="wipe(right)">
                                      <p:cBhvr>
                                        <p:cTn id="25" dur="500"/>
                                        <p:tgtEl>
                                          <p:spTgt spid="2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par>
                                <p:cTn id="31" presetID="47" presetClass="entr" presetSubtype="0" fill="hold" grpId="0" nodeType="withEffect">
                                  <p:stCondLst>
                                    <p:cond delay="5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750"/>
                                        <p:tgtEl>
                                          <p:spTgt spid="28"/>
                                        </p:tgtEl>
                                      </p:cBhvr>
                                    </p:animEffect>
                                    <p:anim calcmode="lin" valueType="num">
                                      <p:cBhvr>
                                        <p:cTn id="34" dur="750" fill="hold"/>
                                        <p:tgtEl>
                                          <p:spTgt spid="28"/>
                                        </p:tgtEl>
                                        <p:attrNameLst>
                                          <p:attrName>ppt_x</p:attrName>
                                        </p:attrNameLst>
                                      </p:cBhvr>
                                      <p:tavLst>
                                        <p:tav tm="0">
                                          <p:val>
                                            <p:strVal val="#ppt_x"/>
                                          </p:val>
                                        </p:tav>
                                        <p:tav tm="100000">
                                          <p:val>
                                            <p:strVal val="#ppt_x"/>
                                          </p:val>
                                        </p:tav>
                                      </p:tavLst>
                                    </p:anim>
                                    <p:anim calcmode="lin" valueType="num">
                                      <p:cBhvr>
                                        <p:cTn id="35" dur="750" fill="hold"/>
                                        <p:tgtEl>
                                          <p:spTgt spid="2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125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750"/>
                                        <p:tgtEl>
                                          <p:spTgt spid="29"/>
                                        </p:tgtEl>
                                      </p:cBhvr>
                                    </p:animEffect>
                                    <p:anim calcmode="lin" valueType="num">
                                      <p:cBhvr>
                                        <p:cTn id="39" dur="750" fill="hold"/>
                                        <p:tgtEl>
                                          <p:spTgt spid="29"/>
                                        </p:tgtEl>
                                        <p:attrNameLst>
                                          <p:attrName>ppt_x</p:attrName>
                                        </p:attrNameLst>
                                      </p:cBhvr>
                                      <p:tavLst>
                                        <p:tav tm="0">
                                          <p:val>
                                            <p:strVal val="#ppt_x"/>
                                          </p:val>
                                        </p:tav>
                                        <p:tav tm="100000">
                                          <p:val>
                                            <p:strVal val="#ppt_x"/>
                                          </p:val>
                                        </p:tav>
                                      </p:tavLst>
                                    </p:anim>
                                    <p:anim calcmode="lin" valueType="num">
                                      <p:cBhvr>
                                        <p:cTn id="40"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sp>
        <p:nvSpPr>
          <p:cNvPr id="3" name="Freeform 2"/>
          <p:cNvSpPr>
            <a:spLocks/>
          </p:cNvSpPr>
          <p:nvPr/>
        </p:nvSpPr>
        <p:spPr bwMode="blackWhite">
          <a:xfrm>
            <a:off x="6480719" y="2067439"/>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rgbClr val="70AD47"/>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4" name="Freeform 3"/>
          <p:cNvSpPr>
            <a:spLocks/>
          </p:cNvSpPr>
          <p:nvPr/>
        </p:nvSpPr>
        <p:spPr bwMode="blackWhite">
          <a:xfrm>
            <a:off x="6480719" y="4084022"/>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rgbClr val="70AD47"/>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5" name="Freeform 4"/>
          <p:cNvSpPr>
            <a:spLocks/>
          </p:cNvSpPr>
          <p:nvPr/>
        </p:nvSpPr>
        <p:spPr bwMode="blackWhite">
          <a:xfrm>
            <a:off x="4361968" y="4084022"/>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rgbClr val="70AD47"/>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6" name="Freeform 5"/>
          <p:cNvSpPr>
            <a:spLocks/>
          </p:cNvSpPr>
          <p:nvPr/>
        </p:nvSpPr>
        <p:spPr bwMode="blackWhite">
          <a:xfrm>
            <a:off x="4361968" y="2054481"/>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rgbClr val="70AD47"/>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7" name="AutoShape 10"/>
          <p:cNvSpPr>
            <a:spLocks noChangeArrowheads="1"/>
          </p:cNvSpPr>
          <p:nvPr/>
        </p:nvSpPr>
        <p:spPr bwMode="blackWhite">
          <a:xfrm>
            <a:off x="5818203" y="3442603"/>
            <a:ext cx="644697" cy="644658"/>
          </a:xfrm>
          <a:prstGeom prst="flowChartOr">
            <a:avLst/>
          </a:prstGeom>
          <a:solidFill>
            <a:srgbClr val="70AD47"/>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defRPr/>
            </a:pPr>
            <a:endParaRPr lang="zh-CN" altLang="en-US" sz="1200" kern="0">
              <a:solidFill>
                <a:srgbClr val="F9F9F9"/>
              </a:solidFill>
              <a:latin typeface="微软雅黑" pitchFamily="34" charset="-122"/>
              <a:ea typeface="微软雅黑" pitchFamily="34" charset="-122"/>
            </a:endParaRPr>
          </a:p>
        </p:txBody>
      </p:sp>
      <p:grpSp>
        <p:nvGrpSpPr>
          <p:cNvPr id="8" name="组合 4"/>
          <p:cNvGrpSpPr/>
          <p:nvPr/>
        </p:nvGrpSpPr>
        <p:grpSpPr>
          <a:xfrm>
            <a:off x="1968422" y="4046601"/>
            <a:ext cx="2496002" cy="2054754"/>
            <a:chOff x="1052897" y="5281774"/>
            <a:chExt cx="2296573" cy="2054754"/>
          </a:xfrm>
        </p:grpSpPr>
        <p:sp>
          <p:nvSpPr>
            <p:cNvPr id="9" name="TextBox 20"/>
            <p:cNvSpPr txBox="1"/>
            <p:nvPr/>
          </p:nvSpPr>
          <p:spPr bwMode="auto">
            <a:xfrm>
              <a:off x="1052897" y="5580327"/>
              <a:ext cx="1935349" cy="175620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dirty="0">
                  <a:solidFill>
                    <a:prstClr val="black"/>
                  </a:solidFill>
                  <a:latin typeface="微软雅黑" pitchFamily="34" charset="-122"/>
                  <a:ea typeface="微软雅黑" pitchFamily="34" charset="-122"/>
                </a:rPr>
                <a:t>单击此处添加段落文本单击此处添加段落文本单击</a:t>
              </a:r>
              <a:r>
                <a:rPr lang="zh-CN" altLang="en-US" dirty="0" smtClean="0">
                  <a:solidFill>
                    <a:prstClr val="black"/>
                  </a:solidFill>
                  <a:latin typeface="微软雅黑" pitchFamily="34" charset="-122"/>
                  <a:ea typeface="微软雅黑" pitchFamily="34" charset="-122"/>
                </a:rPr>
                <a:t>此处</a:t>
              </a:r>
              <a:endParaRPr lang="zh-CN" altLang="en-US" dirty="0">
                <a:solidFill>
                  <a:prstClr val="black"/>
                </a:solidFill>
                <a:latin typeface="微软雅黑" pitchFamily="34" charset="-122"/>
                <a:ea typeface="微软雅黑" pitchFamily="34" charset="-122"/>
              </a:endParaRPr>
            </a:p>
          </p:txBody>
        </p:sp>
        <p:sp>
          <p:nvSpPr>
            <p:cNvPr id="10" name="TextBox 19"/>
            <p:cNvSpPr txBox="1">
              <a:spLocks noChangeArrowheads="1"/>
            </p:cNvSpPr>
            <p:nvPr/>
          </p:nvSpPr>
          <p:spPr bwMode="auto">
            <a:xfrm>
              <a:off x="1052898" y="5281774"/>
              <a:ext cx="2296572"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zh-CN" b="1" dirty="0">
                  <a:solidFill>
                    <a:prstClr val="black"/>
                  </a:solidFill>
                  <a:latin typeface="微软雅黑" pitchFamily="34" charset="-122"/>
                  <a:ea typeface="微软雅黑" pitchFamily="34" charset="-122"/>
                  <a:cs typeface="宋体" pitchFamily="2" charset="-122"/>
                </a:rPr>
                <a:t>单击此处添加标题</a:t>
              </a:r>
            </a:p>
          </p:txBody>
        </p:sp>
      </p:grpSp>
      <p:grpSp>
        <p:nvGrpSpPr>
          <p:cNvPr id="11" name="组合 10"/>
          <p:cNvGrpSpPr/>
          <p:nvPr/>
        </p:nvGrpSpPr>
        <p:grpSpPr>
          <a:xfrm>
            <a:off x="1968422" y="1948010"/>
            <a:ext cx="2496002" cy="2054754"/>
            <a:chOff x="1052897" y="2195545"/>
            <a:chExt cx="2296573" cy="2054754"/>
          </a:xfrm>
        </p:grpSpPr>
        <p:sp>
          <p:nvSpPr>
            <p:cNvPr id="12" name="TextBox 20"/>
            <p:cNvSpPr txBox="1"/>
            <p:nvPr/>
          </p:nvSpPr>
          <p:spPr bwMode="auto">
            <a:xfrm>
              <a:off x="1052897" y="2494098"/>
              <a:ext cx="1935349" cy="175620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dirty="0">
                  <a:solidFill>
                    <a:prstClr val="black"/>
                  </a:solidFill>
                  <a:latin typeface="微软雅黑" pitchFamily="34" charset="-122"/>
                  <a:ea typeface="微软雅黑" pitchFamily="34" charset="-122"/>
                </a:rPr>
                <a:t>单击此处添加段落文本单击此处添加段落文本单击</a:t>
              </a:r>
              <a:r>
                <a:rPr lang="zh-CN" altLang="en-US" dirty="0" smtClean="0">
                  <a:solidFill>
                    <a:prstClr val="black"/>
                  </a:solidFill>
                  <a:latin typeface="微软雅黑" pitchFamily="34" charset="-122"/>
                  <a:ea typeface="微软雅黑" pitchFamily="34" charset="-122"/>
                </a:rPr>
                <a:t>此处</a:t>
              </a:r>
              <a:endParaRPr lang="zh-CN" altLang="en-US" dirty="0">
                <a:solidFill>
                  <a:prstClr val="black"/>
                </a:solidFill>
                <a:latin typeface="微软雅黑" pitchFamily="34" charset="-122"/>
                <a:ea typeface="微软雅黑" pitchFamily="34" charset="-122"/>
              </a:endParaRPr>
            </a:p>
          </p:txBody>
        </p:sp>
        <p:sp>
          <p:nvSpPr>
            <p:cNvPr id="13" name="TextBox 19"/>
            <p:cNvSpPr txBox="1">
              <a:spLocks noChangeArrowheads="1"/>
            </p:cNvSpPr>
            <p:nvPr/>
          </p:nvSpPr>
          <p:spPr bwMode="auto">
            <a:xfrm>
              <a:off x="1052897" y="2195545"/>
              <a:ext cx="2296573"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zh-CN" b="1" dirty="0">
                  <a:solidFill>
                    <a:prstClr val="black"/>
                  </a:solidFill>
                  <a:latin typeface="微软雅黑" pitchFamily="34" charset="-122"/>
                  <a:ea typeface="微软雅黑" pitchFamily="34" charset="-122"/>
                  <a:cs typeface="宋体" pitchFamily="2" charset="-122"/>
                </a:rPr>
                <a:t>单击此处添加标题</a:t>
              </a:r>
            </a:p>
          </p:txBody>
        </p:sp>
      </p:grpSp>
      <p:grpSp>
        <p:nvGrpSpPr>
          <p:cNvPr id="14" name="组合 1"/>
          <p:cNvGrpSpPr/>
          <p:nvPr/>
        </p:nvGrpSpPr>
        <p:grpSpPr>
          <a:xfrm>
            <a:off x="8135579" y="2067439"/>
            <a:ext cx="2433809" cy="2054754"/>
            <a:chOff x="6382171" y="2195545"/>
            <a:chExt cx="2222205" cy="2054754"/>
          </a:xfrm>
        </p:grpSpPr>
        <p:sp>
          <p:nvSpPr>
            <p:cNvPr id="15" name="TextBox 20"/>
            <p:cNvSpPr txBox="1"/>
            <p:nvPr/>
          </p:nvSpPr>
          <p:spPr bwMode="auto">
            <a:xfrm>
              <a:off x="6382171" y="2494098"/>
              <a:ext cx="1895927" cy="175620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dirty="0">
                  <a:solidFill>
                    <a:prstClr val="black"/>
                  </a:solidFill>
                  <a:latin typeface="微软雅黑" pitchFamily="34" charset="-122"/>
                  <a:ea typeface="微软雅黑" pitchFamily="34" charset="-122"/>
                  <a:cs typeface="宋体" pitchFamily="2" charset="-122"/>
                </a:rPr>
                <a:t>单击此处添加段落文本单击</a:t>
              </a:r>
              <a:r>
                <a:rPr lang="zh-CN" altLang="en-US" dirty="0">
                  <a:solidFill>
                    <a:prstClr val="black"/>
                  </a:solidFill>
                  <a:latin typeface="微软雅黑" pitchFamily="34" charset="-122"/>
                  <a:ea typeface="微软雅黑" pitchFamily="34" charset="-122"/>
                </a:rPr>
                <a:t>此处添加段落文本单击</a:t>
              </a:r>
              <a:r>
                <a:rPr lang="zh-CN" altLang="en-US" dirty="0" smtClean="0">
                  <a:solidFill>
                    <a:prstClr val="black"/>
                  </a:solidFill>
                  <a:latin typeface="微软雅黑" pitchFamily="34" charset="-122"/>
                  <a:ea typeface="微软雅黑" pitchFamily="34" charset="-122"/>
                </a:rPr>
                <a:t>此处</a:t>
              </a:r>
              <a:endParaRPr lang="zh-CN" altLang="en-US" dirty="0">
                <a:solidFill>
                  <a:prstClr val="black"/>
                </a:solidFill>
                <a:latin typeface="微软雅黑" pitchFamily="34" charset="-122"/>
                <a:ea typeface="微软雅黑" pitchFamily="34" charset="-122"/>
              </a:endParaRPr>
            </a:p>
          </p:txBody>
        </p:sp>
        <p:sp>
          <p:nvSpPr>
            <p:cNvPr id="16" name="TextBox 19"/>
            <p:cNvSpPr txBox="1">
              <a:spLocks noChangeArrowheads="1"/>
            </p:cNvSpPr>
            <p:nvPr/>
          </p:nvSpPr>
          <p:spPr bwMode="auto">
            <a:xfrm>
              <a:off x="6382171" y="2195545"/>
              <a:ext cx="2222205"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zh-CN" b="1" dirty="0">
                  <a:solidFill>
                    <a:prstClr val="black"/>
                  </a:solidFill>
                  <a:latin typeface="微软雅黑" pitchFamily="34" charset="-122"/>
                  <a:ea typeface="微软雅黑" pitchFamily="34" charset="-122"/>
                  <a:cs typeface="宋体" pitchFamily="2" charset="-122"/>
                </a:rPr>
                <a:t>单击此处添加标题</a:t>
              </a:r>
            </a:p>
          </p:txBody>
        </p:sp>
      </p:grpSp>
      <p:grpSp>
        <p:nvGrpSpPr>
          <p:cNvPr id="17" name="组合 2"/>
          <p:cNvGrpSpPr/>
          <p:nvPr/>
        </p:nvGrpSpPr>
        <p:grpSpPr>
          <a:xfrm>
            <a:off x="8135579" y="4130215"/>
            <a:ext cx="2433809" cy="2054754"/>
            <a:chOff x="6382171" y="5245959"/>
            <a:chExt cx="2222205" cy="2054754"/>
          </a:xfrm>
        </p:grpSpPr>
        <p:sp>
          <p:nvSpPr>
            <p:cNvPr id="18" name="TextBox 20"/>
            <p:cNvSpPr txBox="1"/>
            <p:nvPr/>
          </p:nvSpPr>
          <p:spPr bwMode="auto">
            <a:xfrm>
              <a:off x="6382171" y="5544512"/>
              <a:ext cx="1990056" cy="175620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dirty="0">
                  <a:solidFill>
                    <a:prstClr val="black"/>
                  </a:solidFill>
                  <a:latin typeface="微软雅黑" pitchFamily="34" charset="-122"/>
                  <a:ea typeface="微软雅黑" pitchFamily="34" charset="-122"/>
                </a:rPr>
                <a:t>单击此处添加段落文本单击此处添加段落文本单击</a:t>
              </a:r>
              <a:r>
                <a:rPr lang="zh-CN" altLang="en-US" dirty="0" smtClean="0">
                  <a:solidFill>
                    <a:prstClr val="black"/>
                  </a:solidFill>
                  <a:latin typeface="微软雅黑" pitchFamily="34" charset="-122"/>
                  <a:ea typeface="微软雅黑" pitchFamily="34" charset="-122"/>
                </a:rPr>
                <a:t>此处</a:t>
              </a:r>
              <a:endParaRPr lang="zh-CN" altLang="en-US" dirty="0">
                <a:solidFill>
                  <a:prstClr val="black"/>
                </a:solidFill>
                <a:latin typeface="微软雅黑" pitchFamily="34" charset="-122"/>
                <a:ea typeface="微软雅黑" pitchFamily="34" charset="-122"/>
              </a:endParaRPr>
            </a:p>
          </p:txBody>
        </p:sp>
        <p:sp>
          <p:nvSpPr>
            <p:cNvPr id="19" name="TextBox 19"/>
            <p:cNvSpPr txBox="1">
              <a:spLocks noChangeArrowheads="1"/>
            </p:cNvSpPr>
            <p:nvPr/>
          </p:nvSpPr>
          <p:spPr bwMode="auto">
            <a:xfrm>
              <a:off x="6382172" y="5245959"/>
              <a:ext cx="2222204"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zh-CN" b="1" dirty="0">
                  <a:solidFill>
                    <a:prstClr val="black"/>
                  </a:solidFill>
                  <a:latin typeface="微软雅黑" pitchFamily="34" charset="-122"/>
                  <a:ea typeface="微软雅黑" pitchFamily="34" charset="-122"/>
                  <a:cs typeface="宋体" pitchFamily="2" charset="-122"/>
                </a:rPr>
                <a:t>单击此处添加标题</a:t>
              </a:r>
            </a:p>
          </p:txBody>
        </p:sp>
      </p:grpSp>
    </p:spTree>
    <p:extLst>
      <p:ext uri="{BB962C8B-B14F-4D97-AF65-F5344CB8AC3E}">
        <p14:creationId xmlns:p14="http://schemas.microsoft.com/office/powerpoint/2010/main" val="35304576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2500"/>
                            </p:stCondLst>
                            <p:childTnLst>
                              <p:par>
                                <p:cTn id="29" presetID="2" presetClass="entr" presetSubtype="12"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3500"/>
                            </p:stCondLst>
                            <p:childTnLst>
                              <p:par>
                                <p:cTn id="38" presetID="2" presetClass="entr" presetSubtype="6"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1+#ppt_w/2"/>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892804" y="1691698"/>
            <a:ext cx="6787829" cy="3287105"/>
            <a:chOff x="1892804" y="1691698"/>
            <a:chExt cx="6787829" cy="3287105"/>
          </a:xfrm>
        </p:grpSpPr>
        <p:grpSp>
          <p:nvGrpSpPr>
            <p:cNvPr id="9" name="组合 16"/>
            <p:cNvGrpSpPr>
              <a:grpSpLocks/>
            </p:cNvGrpSpPr>
            <p:nvPr/>
          </p:nvGrpSpPr>
          <p:grpSpPr bwMode="auto">
            <a:xfrm>
              <a:off x="1892804" y="1691698"/>
              <a:ext cx="6787829" cy="3287105"/>
              <a:chOff x="1473010" y="1400653"/>
              <a:chExt cx="6787972" cy="3286661"/>
            </a:xfrm>
          </p:grpSpPr>
          <p:sp>
            <p:nvSpPr>
              <p:cNvPr id="10" name="矩形 10"/>
              <p:cNvSpPr>
                <a:spLocks noChangeArrowheads="1"/>
              </p:cNvSpPr>
              <p:nvPr/>
            </p:nvSpPr>
            <p:spPr bwMode="auto">
              <a:xfrm>
                <a:off x="5306265" y="2517782"/>
                <a:ext cx="2954717" cy="216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3600" b="1" dirty="0">
                    <a:latin typeface="微软雅黑" panose="020B0503020204020204" pitchFamily="34" charset="-122"/>
                    <a:ea typeface="微软雅黑" panose="020B0503020204020204" pitchFamily="34" charset="-122"/>
                  </a:rPr>
                  <a:t>添加章节</a:t>
                </a:r>
                <a:r>
                  <a:rPr lang="zh-CN" altLang="en-US" sz="3600" b="1" dirty="0" smtClean="0">
                    <a:latin typeface="微软雅黑" panose="020B0503020204020204" pitchFamily="34" charset="-122"/>
                    <a:ea typeface="微软雅黑" panose="020B0503020204020204" pitchFamily="34" charset="-122"/>
                  </a:rPr>
                  <a:t>标题</a:t>
                </a:r>
                <a:endParaRPr lang="en-US" altLang="zh-CN" sz="3600" b="1"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smtClean="0">
                    <a:latin typeface="微软雅黑" panose="020B0503020204020204" pitchFamily="34" charset="-122"/>
                    <a:ea typeface="微软雅黑" panose="020B0503020204020204" pitchFamily="34" charset="-122"/>
                  </a:rPr>
                  <a:t>添加章节简介</a:t>
                </a:r>
                <a:endParaRPr lang="en-US" altLang="zh-CN" sz="1800"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a:latin typeface="微软雅黑" panose="020B0503020204020204" pitchFamily="34" charset="-122"/>
                    <a:ea typeface="微软雅黑" panose="020B0503020204020204" pitchFamily="34" charset="-122"/>
                  </a:rPr>
                  <a:t>添加</a:t>
                </a:r>
                <a:r>
                  <a:rPr lang="zh-CN" altLang="en-US" sz="1800" dirty="0" smtClean="0">
                    <a:latin typeface="微软雅黑" panose="020B0503020204020204" pitchFamily="34" charset="-122"/>
                    <a:ea typeface="微软雅黑" panose="020B0503020204020204" pitchFamily="34" charset="-122"/>
                  </a:rPr>
                  <a:t>章节主要内容</a:t>
                </a:r>
                <a:endParaRPr lang="en-US" altLang="zh-CN" sz="1800"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smtClean="0">
                    <a:latin typeface="微软雅黑" panose="020B0503020204020204" pitchFamily="34" charset="-122"/>
                    <a:ea typeface="微软雅黑" panose="020B0503020204020204" pitchFamily="34" charset="-122"/>
                  </a:rPr>
                  <a:t>添加章节重点</a:t>
                </a:r>
                <a:endParaRPr lang="en-US" altLang="zh-CN" sz="1800" dirty="0" smtClean="0">
                  <a:latin typeface="微软雅黑" panose="020B0503020204020204" pitchFamily="34" charset="-122"/>
                  <a:ea typeface="微软雅黑" panose="020B0503020204020204" pitchFamily="34" charset="-122"/>
                </a:endParaRPr>
              </a:p>
            </p:txBody>
          </p:sp>
          <p:grpSp>
            <p:nvGrpSpPr>
              <p:cNvPr id="11" name="组合 11"/>
              <p:cNvGrpSpPr>
                <a:grpSpLocks/>
              </p:cNvGrpSpPr>
              <p:nvPr/>
            </p:nvGrpSpPr>
            <p:grpSpPr bwMode="auto">
              <a:xfrm>
                <a:off x="1473010" y="1400653"/>
                <a:ext cx="3198381" cy="3198381"/>
                <a:chOff x="818257" y="2857955"/>
                <a:chExt cx="1872208" cy="1872208"/>
              </a:xfrm>
            </p:grpSpPr>
            <p:sp>
              <p:nvSpPr>
                <p:cNvPr id="13" name="椭圆 12"/>
                <p:cNvSpPr/>
                <p:nvPr/>
              </p:nvSpPr>
              <p:spPr>
                <a:xfrm>
                  <a:off x="818257" y="2857955"/>
                  <a:ext cx="1872501" cy="1872208"/>
                </a:xfrm>
                <a:prstGeom prst="ellipse">
                  <a:avLst/>
                </a:prstGeom>
                <a:solidFill>
                  <a:srgbClr val="FFFFFF">
                    <a:alpha val="2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a:off x="1039197" y="3078895"/>
                  <a:ext cx="1430328" cy="1430328"/>
                </a:xfrm>
                <a:prstGeom prst="ellipse">
                  <a:avLst/>
                </a:prstGeom>
                <a:gradFill flip="none" rotWithShape="1">
                  <a:gsLst>
                    <a:gs pos="0">
                      <a:srgbClr val="C9CBC8"/>
                    </a:gs>
                    <a:gs pos="100000">
                      <a:srgbClr val="FCFCFC"/>
                    </a:gs>
                  </a:gsLst>
                  <a:lin ang="8100000" scaled="1"/>
                  <a:tileRect/>
                </a:gradFill>
                <a:ln w="1905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2" name="文本框 15"/>
              <p:cNvSpPr txBox="1">
                <a:spLocks noChangeArrowheads="1"/>
              </p:cNvSpPr>
              <p:nvPr/>
            </p:nvSpPr>
            <p:spPr bwMode="auto">
              <a:xfrm>
                <a:off x="2336526" y="3052632"/>
                <a:ext cx="1549624" cy="8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4800" b="1" dirty="0" smtClean="0">
                    <a:solidFill>
                      <a:schemeClr val="tx1">
                        <a:lumMod val="85000"/>
                        <a:lumOff val="15000"/>
                      </a:schemeClr>
                    </a:solidFill>
                  </a:rPr>
                  <a:t>Part4</a:t>
                </a:r>
                <a:endParaRPr lang="zh-CN" altLang="en-US" sz="4800" b="1" dirty="0">
                  <a:solidFill>
                    <a:schemeClr val="tx1">
                      <a:lumMod val="85000"/>
                      <a:lumOff val="15000"/>
                    </a:schemeClr>
                  </a:solidFill>
                </a:endParaRPr>
              </a:p>
            </p:txBody>
          </p:sp>
        </p:gr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0659" y="2438821"/>
              <a:ext cx="1022602" cy="1022602"/>
            </a:xfrm>
            <a:prstGeom prst="rect">
              <a:avLst/>
            </a:prstGeom>
          </p:spPr>
        </p:pic>
      </p:grpSp>
    </p:spTree>
    <p:extLst>
      <p:ext uri="{BB962C8B-B14F-4D97-AF65-F5344CB8AC3E}">
        <p14:creationId xmlns:p14="http://schemas.microsoft.com/office/powerpoint/2010/main" val="261674063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8168777" y="1386358"/>
            <a:ext cx="3462719" cy="2958150"/>
            <a:chOff x="7339721" y="1227862"/>
            <a:chExt cx="3462719" cy="2958150"/>
          </a:xfrm>
        </p:grpSpPr>
        <p:grpSp>
          <p:nvGrpSpPr>
            <p:cNvPr id="21" name="组合 20"/>
            <p:cNvGrpSpPr/>
            <p:nvPr/>
          </p:nvGrpSpPr>
          <p:grpSpPr>
            <a:xfrm>
              <a:off x="7339721" y="1227862"/>
              <a:ext cx="3462719" cy="2958150"/>
              <a:chOff x="4877768" y="1190930"/>
              <a:chExt cx="3462719" cy="2958150"/>
            </a:xfrm>
          </p:grpSpPr>
          <p:grpSp>
            <p:nvGrpSpPr>
              <p:cNvPr id="25" name="组合 24"/>
              <p:cNvGrpSpPr/>
              <p:nvPr/>
            </p:nvGrpSpPr>
            <p:grpSpPr>
              <a:xfrm rot="20796316">
                <a:off x="4877768" y="1190930"/>
                <a:ext cx="2232248" cy="2481599"/>
                <a:chOff x="3347864" y="1700808"/>
                <a:chExt cx="2232248" cy="2481599"/>
              </a:xfrm>
              <a:effectLst>
                <a:outerShdw blurRad="114300" dist="241300" dir="3600000" algn="t" rotWithShape="0">
                  <a:prstClr val="black">
                    <a:alpha val="24000"/>
                  </a:prstClr>
                </a:outerShdw>
              </a:effectLst>
            </p:grpSpPr>
            <p:sp>
              <p:nvSpPr>
                <p:cNvPr id="28" name="矩形 27"/>
                <p:cNvSpPr/>
                <p:nvPr/>
              </p:nvSpPr>
              <p:spPr>
                <a:xfrm>
                  <a:off x="4633992" y="2564904"/>
                  <a:ext cx="622558" cy="1617503"/>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左箭头 28"/>
                <p:cNvSpPr/>
                <p:nvPr/>
              </p:nvSpPr>
              <p:spPr>
                <a:xfrm>
                  <a:off x="3347864" y="1700808"/>
                  <a:ext cx="1656184" cy="1296144"/>
                </a:xfrm>
                <a:prstGeom prst="leftArrow">
                  <a:avLst/>
                </a:prstGeom>
                <a:solidFill>
                  <a:srgbClr val="FFC000"/>
                </a:solidFill>
                <a:ln w="762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矩形 29"/>
                <p:cNvSpPr/>
                <p:nvPr/>
              </p:nvSpPr>
              <p:spPr>
                <a:xfrm>
                  <a:off x="5076056" y="2014974"/>
                  <a:ext cx="216024" cy="662950"/>
                </a:xfrm>
                <a:prstGeom prst="rect">
                  <a:avLst/>
                </a:prstGeom>
                <a:solidFill>
                  <a:srgbClr val="FFC000"/>
                </a:solidFill>
                <a:ln w="762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1" name="矩形 30"/>
                <p:cNvSpPr/>
                <p:nvPr/>
              </p:nvSpPr>
              <p:spPr>
                <a:xfrm>
                  <a:off x="5364088" y="2012643"/>
                  <a:ext cx="216024" cy="662950"/>
                </a:xfrm>
                <a:prstGeom prst="rect">
                  <a:avLst/>
                </a:prstGeom>
                <a:solidFill>
                  <a:srgbClr val="FFC000"/>
                </a:solidFill>
                <a:ln w="762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26" name="Oval 65"/>
              <p:cNvSpPr>
                <a:spLocks noChangeArrowheads="1"/>
              </p:cNvSpPr>
              <p:nvPr/>
            </p:nvSpPr>
            <p:spPr bwMode="auto">
              <a:xfrm rot="10800000" flipV="1">
                <a:off x="5316151" y="3099956"/>
                <a:ext cx="3024336" cy="457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7" name="矩形 26"/>
              <p:cNvSpPr/>
              <p:nvPr/>
            </p:nvSpPr>
            <p:spPr>
              <a:xfrm>
                <a:off x="5316151" y="3140967"/>
                <a:ext cx="3024336" cy="1008113"/>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22" name="TextBox 85"/>
            <p:cNvSpPr txBox="1"/>
            <p:nvPr/>
          </p:nvSpPr>
          <p:spPr>
            <a:xfrm rot="20743668">
              <a:off x="7591849" y="1720619"/>
              <a:ext cx="109756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800" noProof="0" dirty="0">
                  <a:solidFill>
                    <a:sysClr val="window" lastClr="FFFFFF"/>
                  </a:solidFill>
                  <a:latin typeface="Adidas Unity" pitchFamily="2" charset="0"/>
                  <a:cs typeface="Times New Roman" pitchFamily="18" charset="0"/>
                </a:rPr>
                <a:t>文本</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didas Unity" pitchFamily="2" charset="0"/>
                <a:cs typeface="Times New Roman" pitchFamily="18" charset="0"/>
              </a:endParaRPr>
            </a:p>
          </p:txBody>
        </p:sp>
        <p:sp>
          <p:nvSpPr>
            <p:cNvPr id="23" name="TextBox 86"/>
            <p:cNvSpPr txBox="1"/>
            <p:nvPr/>
          </p:nvSpPr>
          <p:spPr>
            <a:xfrm rot="20743668">
              <a:off x="8736593" y="2550278"/>
              <a:ext cx="62330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didas Unity" pitchFamily="2"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didas Unity" pitchFamily="2" charset="0"/>
                <a:ea typeface="微软雅黑" pitchFamily="34" charset="-122"/>
                <a:cs typeface="Times New Roman" pitchFamily="18" charset="0"/>
              </a:endParaRPr>
            </a:p>
          </p:txBody>
        </p:sp>
        <p:sp>
          <p:nvSpPr>
            <p:cNvPr id="24" name="等腰三角形 23"/>
            <p:cNvSpPr/>
            <p:nvPr/>
          </p:nvSpPr>
          <p:spPr>
            <a:xfrm rot="20709326">
              <a:off x="8833118" y="2276548"/>
              <a:ext cx="199575" cy="229826"/>
            </a:xfrm>
            <a:prstGeom prst="triangle">
              <a:avLst/>
            </a:prstGeom>
            <a:solidFill>
              <a:sysClr val="windowText" lastClr="000000">
                <a:lumMod val="50000"/>
                <a:lumOff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32" name="TextBox 110"/>
          <p:cNvSpPr txBox="1"/>
          <p:nvPr/>
        </p:nvSpPr>
        <p:spPr>
          <a:xfrm>
            <a:off x="4940453" y="1890414"/>
            <a:ext cx="3162651" cy="1261884"/>
          </a:xfrm>
          <a:prstGeom prst="rect">
            <a:avLst/>
          </a:prstGeom>
          <a:noFill/>
        </p:spPr>
        <p:txBody>
          <a:bodyPr wrap="square" rtlCol="0">
            <a:spAutoFit/>
          </a:bodyPr>
          <a:lstStyle/>
          <a:p>
            <a:pPr>
              <a:defRPr/>
            </a:pP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内容在此</a:t>
            </a: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添加内容</a:t>
            </a:r>
            <a:endParaRPr lang="en-US" altLang="zh-CN"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内容在此</a:t>
            </a: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添加内容</a:t>
            </a:r>
            <a:endParaRPr lang="en-US" altLang="zh-CN"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内容</a:t>
            </a: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在此添加内容</a:t>
            </a:r>
            <a:endParaRPr lang="en-US" altLang="zh-CN"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endParaRPr lang="en-US" altLang="zh-CN" sz="14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endParaRPr lang="en-US" altLang="zh-CN" sz="14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p:txBody>
      </p:sp>
      <p:grpSp>
        <p:nvGrpSpPr>
          <p:cNvPr id="33" name="组合 32"/>
          <p:cNvGrpSpPr/>
          <p:nvPr/>
        </p:nvGrpSpPr>
        <p:grpSpPr>
          <a:xfrm>
            <a:off x="6843080" y="2907665"/>
            <a:ext cx="3462719" cy="2958150"/>
            <a:chOff x="7339721" y="1227862"/>
            <a:chExt cx="3462719" cy="2958150"/>
          </a:xfrm>
        </p:grpSpPr>
        <p:grpSp>
          <p:nvGrpSpPr>
            <p:cNvPr id="34" name="组合 33"/>
            <p:cNvGrpSpPr/>
            <p:nvPr/>
          </p:nvGrpSpPr>
          <p:grpSpPr>
            <a:xfrm>
              <a:off x="7339721" y="1227862"/>
              <a:ext cx="3462719" cy="2958150"/>
              <a:chOff x="4877768" y="1190930"/>
              <a:chExt cx="3462719" cy="2958150"/>
            </a:xfrm>
          </p:grpSpPr>
          <p:grpSp>
            <p:nvGrpSpPr>
              <p:cNvPr id="38" name="组合 37"/>
              <p:cNvGrpSpPr/>
              <p:nvPr/>
            </p:nvGrpSpPr>
            <p:grpSpPr>
              <a:xfrm rot="20796316">
                <a:off x="4877768" y="1190930"/>
                <a:ext cx="2232248" cy="2481599"/>
                <a:chOff x="3347864" y="1700808"/>
                <a:chExt cx="2232248" cy="2481599"/>
              </a:xfrm>
              <a:effectLst>
                <a:outerShdw blurRad="114300" dist="241300" dir="3600000" algn="t" rotWithShape="0">
                  <a:prstClr val="black">
                    <a:alpha val="24000"/>
                  </a:prstClr>
                </a:outerShdw>
              </a:effectLst>
            </p:grpSpPr>
            <p:sp>
              <p:nvSpPr>
                <p:cNvPr id="41" name="矩形 40"/>
                <p:cNvSpPr/>
                <p:nvPr/>
              </p:nvSpPr>
              <p:spPr>
                <a:xfrm>
                  <a:off x="4633992" y="2564904"/>
                  <a:ext cx="622558" cy="1617503"/>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左箭头 41"/>
                <p:cNvSpPr/>
                <p:nvPr/>
              </p:nvSpPr>
              <p:spPr>
                <a:xfrm>
                  <a:off x="3347864" y="1700808"/>
                  <a:ext cx="1656184" cy="1296144"/>
                </a:xfrm>
                <a:prstGeom prst="leftArrow">
                  <a:avLst/>
                </a:prstGeom>
                <a:solidFill>
                  <a:srgbClr val="70AD47"/>
                </a:solidFill>
                <a:ln w="762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3" name="矩形 42"/>
                <p:cNvSpPr/>
                <p:nvPr/>
              </p:nvSpPr>
              <p:spPr>
                <a:xfrm>
                  <a:off x="5076056" y="2014974"/>
                  <a:ext cx="216024" cy="662950"/>
                </a:xfrm>
                <a:prstGeom prst="rect">
                  <a:avLst/>
                </a:prstGeom>
                <a:solidFill>
                  <a:srgbClr val="70AD47"/>
                </a:solidFill>
                <a:ln w="762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4" name="矩形 43"/>
                <p:cNvSpPr/>
                <p:nvPr/>
              </p:nvSpPr>
              <p:spPr>
                <a:xfrm>
                  <a:off x="5364088" y="2012643"/>
                  <a:ext cx="216024" cy="662950"/>
                </a:xfrm>
                <a:prstGeom prst="rect">
                  <a:avLst/>
                </a:prstGeom>
                <a:solidFill>
                  <a:srgbClr val="70AD47"/>
                </a:solidFill>
                <a:ln w="762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39" name="Oval 65"/>
              <p:cNvSpPr>
                <a:spLocks noChangeArrowheads="1"/>
              </p:cNvSpPr>
              <p:nvPr/>
            </p:nvSpPr>
            <p:spPr bwMode="auto">
              <a:xfrm rot="10800000" flipV="1">
                <a:off x="5316151" y="3099956"/>
                <a:ext cx="3024336" cy="457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0" name="矩形 39"/>
              <p:cNvSpPr/>
              <p:nvPr/>
            </p:nvSpPr>
            <p:spPr>
              <a:xfrm>
                <a:off x="5316151" y="3140967"/>
                <a:ext cx="3024336" cy="1008113"/>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35" name="TextBox 85"/>
            <p:cNvSpPr txBox="1"/>
            <p:nvPr/>
          </p:nvSpPr>
          <p:spPr>
            <a:xfrm rot="20743668">
              <a:off x="7591849" y="1720619"/>
              <a:ext cx="109756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800" noProof="0" dirty="0">
                  <a:solidFill>
                    <a:sysClr val="window" lastClr="FFFFFF"/>
                  </a:solidFill>
                  <a:latin typeface="Adidas Unity" pitchFamily="2" charset="0"/>
                  <a:cs typeface="Times New Roman" pitchFamily="18" charset="0"/>
                </a:rPr>
                <a:t>文本</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didas Unity" pitchFamily="2" charset="0"/>
                <a:cs typeface="Times New Roman" pitchFamily="18" charset="0"/>
              </a:endParaRPr>
            </a:p>
          </p:txBody>
        </p:sp>
        <p:sp>
          <p:nvSpPr>
            <p:cNvPr id="36" name="TextBox 86"/>
            <p:cNvSpPr txBox="1"/>
            <p:nvPr/>
          </p:nvSpPr>
          <p:spPr>
            <a:xfrm rot="20743668">
              <a:off x="8736593" y="2537967"/>
              <a:ext cx="623301" cy="51090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didas Unity" pitchFamily="2" charset="0"/>
                  <a:ea typeface="微软雅黑" pitchFamily="34" charset="-122"/>
                  <a:cs typeface="Times New Roman" pitchFamily="18" charset="0"/>
                </a:rPr>
                <a:t>02</a:t>
              </a:r>
              <a:endParaRPr kumimoji="0" lang="zh-CN" altLang="en-US" sz="32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didas Unity" pitchFamily="2" charset="0"/>
                <a:ea typeface="微软雅黑" pitchFamily="34" charset="-122"/>
                <a:cs typeface="Times New Roman" pitchFamily="18" charset="0"/>
              </a:endParaRPr>
            </a:p>
          </p:txBody>
        </p:sp>
        <p:sp>
          <p:nvSpPr>
            <p:cNvPr id="37" name="等腰三角形 36"/>
            <p:cNvSpPr/>
            <p:nvPr/>
          </p:nvSpPr>
          <p:spPr>
            <a:xfrm rot="20709326">
              <a:off x="8833118" y="2276548"/>
              <a:ext cx="199575" cy="229826"/>
            </a:xfrm>
            <a:prstGeom prst="triangle">
              <a:avLst/>
            </a:prstGeom>
            <a:solidFill>
              <a:sysClr val="windowText" lastClr="000000">
                <a:lumMod val="50000"/>
                <a:lumOff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5" name="TextBox 110"/>
          <p:cNvSpPr txBox="1"/>
          <p:nvPr/>
        </p:nvSpPr>
        <p:spPr>
          <a:xfrm>
            <a:off x="3614756" y="3411721"/>
            <a:ext cx="3162651" cy="1261884"/>
          </a:xfrm>
          <a:prstGeom prst="rect">
            <a:avLst/>
          </a:prstGeom>
          <a:noFill/>
        </p:spPr>
        <p:txBody>
          <a:bodyPr wrap="square" rtlCol="0">
            <a:spAutoFit/>
          </a:bodyPr>
          <a:lstStyle/>
          <a:p>
            <a:pPr>
              <a:defRPr/>
            </a:pP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内容在此</a:t>
            </a: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添加内容</a:t>
            </a:r>
            <a:endParaRPr lang="en-US" altLang="zh-CN"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内容在此</a:t>
            </a: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添加内容</a:t>
            </a:r>
            <a:endParaRPr lang="en-US" altLang="zh-CN"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内容</a:t>
            </a: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在此添加内容</a:t>
            </a:r>
            <a:endParaRPr lang="en-US" altLang="zh-CN"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endParaRPr lang="en-US" altLang="zh-CN" sz="14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endParaRPr lang="en-US" altLang="zh-CN" sz="14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p:txBody>
      </p:sp>
      <p:grpSp>
        <p:nvGrpSpPr>
          <p:cNvPr id="46" name="组合 45"/>
          <p:cNvGrpSpPr/>
          <p:nvPr/>
        </p:nvGrpSpPr>
        <p:grpSpPr>
          <a:xfrm>
            <a:off x="5773049" y="4539250"/>
            <a:ext cx="3462719" cy="2958150"/>
            <a:chOff x="7339721" y="1227862"/>
            <a:chExt cx="3462719" cy="2958150"/>
          </a:xfrm>
        </p:grpSpPr>
        <p:grpSp>
          <p:nvGrpSpPr>
            <p:cNvPr id="47" name="组合 46"/>
            <p:cNvGrpSpPr/>
            <p:nvPr/>
          </p:nvGrpSpPr>
          <p:grpSpPr>
            <a:xfrm>
              <a:off x="7339721" y="1227862"/>
              <a:ext cx="3462719" cy="2958150"/>
              <a:chOff x="4877768" y="1190930"/>
              <a:chExt cx="3462719" cy="2958150"/>
            </a:xfrm>
          </p:grpSpPr>
          <p:grpSp>
            <p:nvGrpSpPr>
              <p:cNvPr id="51" name="组合 50"/>
              <p:cNvGrpSpPr/>
              <p:nvPr/>
            </p:nvGrpSpPr>
            <p:grpSpPr>
              <a:xfrm rot="20796316">
                <a:off x="4877768" y="1190930"/>
                <a:ext cx="2232248" cy="2481599"/>
                <a:chOff x="3347864" y="1700808"/>
                <a:chExt cx="2232248" cy="2481599"/>
              </a:xfrm>
              <a:effectLst>
                <a:outerShdw blurRad="114300" dist="241300" dir="3600000" algn="t" rotWithShape="0">
                  <a:prstClr val="black">
                    <a:alpha val="24000"/>
                  </a:prstClr>
                </a:outerShdw>
              </a:effectLst>
            </p:grpSpPr>
            <p:sp>
              <p:nvSpPr>
                <p:cNvPr id="54" name="矩形 53"/>
                <p:cNvSpPr/>
                <p:nvPr/>
              </p:nvSpPr>
              <p:spPr>
                <a:xfrm>
                  <a:off x="4633992" y="2564904"/>
                  <a:ext cx="622558" cy="1617503"/>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5" name="左箭头 54"/>
                <p:cNvSpPr/>
                <p:nvPr/>
              </p:nvSpPr>
              <p:spPr>
                <a:xfrm>
                  <a:off x="3347864" y="1700808"/>
                  <a:ext cx="1656184" cy="1296144"/>
                </a:xfrm>
                <a:prstGeom prst="leftArrow">
                  <a:avLst/>
                </a:prstGeom>
                <a:solidFill>
                  <a:srgbClr val="00B0F0"/>
                </a:solidFill>
                <a:ln w="762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6" name="矩形 55"/>
                <p:cNvSpPr/>
                <p:nvPr/>
              </p:nvSpPr>
              <p:spPr>
                <a:xfrm>
                  <a:off x="5076056" y="2014974"/>
                  <a:ext cx="216024" cy="662950"/>
                </a:xfrm>
                <a:prstGeom prst="rect">
                  <a:avLst/>
                </a:prstGeom>
                <a:solidFill>
                  <a:srgbClr val="00B0F0"/>
                </a:solidFill>
                <a:ln w="762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7" name="矩形 56"/>
                <p:cNvSpPr/>
                <p:nvPr/>
              </p:nvSpPr>
              <p:spPr>
                <a:xfrm>
                  <a:off x="5364088" y="2012643"/>
                  <a:ext cx="216024" cy="662950"/>
                </a:xfrm>
                <a:prstGeom prst="rect">
                  <a:avLst/>
                </a:prstGeom>
                <a:solidFill>
                  <a:srgbClr val="00B0F0"/>
                </a:solidFill>
                <a:ln w="762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2" name="Oval 65"/>
              <p:cNvSpPr>
                <a:spLocks noChangeArrowheads="1"/>
              </p:cNvSpPr>
              <p:nvPr/>
            </p:nvSpPr>
            <p:spPr bwMode="auto">
              <a:xfrm rot="10800000" flipV="1">
                <a:off x="5316151" y="3099956"/>
                <a:ext cx="3024336" cy="457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3" name="矩形 52"/>
              <p:cNvSpPr/>
              <p:nvPr/>
            </p:nvSpPr>
            <p:spPr>
              <a:xfrm>
                <a:off x="5316151" y="3140967"/>
                <a:ext cx="3024336" cy="1008113"/>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48" name="TextBox 85"/>
            <p:cNvSpPr txBox="1"/>
            <p:nvPr/>
          </p:nvSpPr>
          <p:spPr>
            <a:xfrm rot="20743668">
              <a:off x="7591849" y="1720619"/>
              <a:ext cx="109756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800" noProof="0" dirty="0">
                  <a:solidFill>
                    <a:sysClr val="window" lastClr="FFFFFF"/>
                  </a:solidFill>
                  <a:latin typeface="Adidas Unity" pitchFamily="2" charset="0"/>
                  <a:cs typeface="Times New Roman" pitchFamily="18" charset="0"/>
                </a:rPr>
                <a:t>文本</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didas Unity" pitchFamily="2" charset="0"/>
                <a:cs typeface="Times New Roman" pitchFamily="18" charset="0"/>
              </a:endParaRPr>
            </a:p>
          </p:txBody>
        </p:sp>
        <p:sp>
          <p:nvSpPr>
            <p:cNvPr id="49" name="TextBox 86"/>
            <p:cNvSpPr txBox="1"/>
            <p:nvPr/>
          </p:nvSpPr>
          <p:spPr>
            <a:xfrm rot="20743668">
              <a:off x="8736593" y="2550278"/>
              <a:ext cx="62330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didas Unity" pitchFamily="2"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didas Unity" pitchFamily="2" charset="0"/>
                <a:ea typeface="微软雅黑" pitchFamily="34" charset="-122"/>
                <a:cs typeface="Times New Roman" pitchFamily="18" charset="0"/>
              </a:endParaRPr>
            </a:p>
          </p:txBody>
        </p:sp>
        <p:sp>
          <p:nvSpPr>
            <p:cNvPr id="50" name="等腰三角形 49"/>
            <p:cNvSpPr/>
            <p:nvPr/>
          </p:nvSpPr>
          <p:spPr>
            <a:xfrm rot="20709326">
              <a:off x="8833118" y="2276548"/>
              <a:ext cx="199575" cy="229826"/>
            </a:xfrm>
            <a:prstGeom prst="triangle">
              <a:avLst/>
            </a:prstGeom>
            <a:solidFill>
              <a:sysClr val="windowText" lastClr="000000">
                <a:lumMod val="50000"/>
                <a:lumOff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58" name="TextBox 110"/>
          <p:cNvSpPr txBox="1"/>
          <p:nvPr/>
        </p:nvSpPr>
        <p:spPr>
          <a:xfrm>
            <a:off x="2544725" y="5043306"/>
            <a:ext cx="3162651" cy="1261884"/>
          </a:xfrm>
          <a:prstGeom prst="rect">
            <a:avLst/>
          </a:prstGeom>
          <a:noFill/>
        </p:spPr>
        <p:txBody>
          <a:bodyPr wrap="square" rtlCol="0">
            <a:spAutoFit/>
          </a:bodyPr>
          <a:lstStyle/>
          <a:p>
            <a:pPr>
              <a:defRPr/>
            </a:pP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内容在此</a:t>
            </a: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添加内容</a:t>
            </a:r>
            <a:endParaRPr lang="en-US" altLang="zh-CN"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内容在此</a:t>
            </a: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添加内容</a:t>
            </a:r>
            <a:endParaRPr lang="en-US" altLang="zh-CN"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a:t>
            </a:r>
            <a:r>
              <a:rPr lang="zh-CN" altLang="en-US" sz="16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内容</a:t>
            </a:r>
            <a:r>
              <a:rPr lang="zh-CN" altLang="en-US"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rPr>
              <a:t>在此添加内容</a:t>
            </a:r>
            <a:endParaRPr lang="en-US" altLang="zh-CN" sz="16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endParaRPr lang="en-US" altLang="zh-CN" sz="14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a:p>
            <a:pPr>
              <a:defRPr/>
            </a:pPr>
            <a:endParaRPr lang="en-US" altLang="zh-CN" sz="14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itchFamily="34" charset="0"/>
            </a:endParaRPr>
          </a:p>
        </p:txBody>
      </p:sp>
      <p:pic>
        <p:nvPicPr>
          <p:cNvPr id="61" name="图片 60"/>
          <p:cNvPicPr>
            <a:picLocks noChangeAspect="1"/>
          </p:cNvPicPr>
          <p:nvPr/>
        </p:nvPicPr>
        <p:blipFill>
          <a:blip r:embed="rId2"/>
          <a:stretch>
            <a:fillRect/>
          </a:stretch>
        </p:blipFill>
        <p:spPr>
          <a:xfrm>
            <a:off x="962824" y="1599799"/>
            <a:ext cx="2621853" cy="2549024"/>
          </a:xfrm>
          <a:prstGeom prst="rect">
            <a:avLst/>
          </a:prstGeom>
        </p:spPr>
      </p:pic>
    </p:spTree>
    <p:extLst>
      <p:ext uri="{BB962C8B-B14F-4D97-AF65-F5344CB8AC3E}">
        <p14:creationId xmlns:p14="http://schemas.microsoft.com/office/powerpoint/2010/main" val="16211733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randombar(horizontal)">
                                      <p:cBhvr>
                                        <p:cTn id="12" dur="500"/>
                                        <p:tgtEl>
                                          <p:spTgt spid="32"/>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p:tgtEl>
                                          <p:spTgt spid="33"/>
                                        </p:tgtEl>
                                        <p:attrNameLst>
                                          <p:attrName>ppt_y</p:attrName>
                                        </p:attrNameLst>
                                      </p:cBhvr>
                                      <p:tavLst>
                                        <p:tav tm="0">
                                          <p:val>
                                            <p:strVal val="#ppt_y+#ppt_h*1.125000"/>
                                          </p:val>
                                        </p:tav>
                                        <p:tav tm="100000">
                                          <p:val>
                                            <p:strVal val="#ppt_y"/>
                                          </p:val>
                                        </p:tav>
                                      </p:tavLst>
                                    </p:anim>
                                    <p:animEffect transition="in" filter="wipe(up)">
                                      <p:cBhvr>
                                        <p:cTn id="17" dur="500"/>
                                        <p:tgtEl>
                                          <p:spTgt spid="3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randombar(horizontal)">
                                      <p:cBhvr>
                                        <p:cTn id="21" dur="500"/>
                                        <p:tgtEl>
                                          <p:spTgt spid="45"/>
                                        </p:tgtEl>
                                      </p:cBhvr>
                                    </p:animEffect>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p:tgtEl>
                                          <p:spTgt spid="46"/>
                                        </p:tgtEl>
                                        <p:attrNameLst>
                                          <p:attrName>ppt_y</p:attrName>
                                        </p:attrNameLst>
                                      </p:cBhvr>
                                      <p:tavLst>
                                        <p:tav tm="0">
                                          <p:val>
                                            <p:strVal val="#ppt_y+#ppt_h*1.125000"/>
                                          </p:val>
                                        </p:tav>
                                        <p:tav tm="100000">
                                          <p:val>
                                            <p:strVal val="#ppt_y"/>
                                          </p:val>
                                        </p:tav>
                                      </p:tavLst>
                                    </p:anim>
                                    <p:animEffect transition="in" filter="wipe(up)">
                                      <p:cBhvr>
                                        <p:cTn id="26" dur="500"/>
                                        <p:tgtEl>
                                          <p:spTgt spid="46"/>
                                        </p:tgtEl>
                                      </p:cBhvr>
                                    </p:animEffect>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randombar(horizontal)">
                                      <p:cBhvr>
                                        <p:cTn id="3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5" grpId="0"/>
      <p:bldP spid="5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flipH="1">
            <a:off x="9487737" y="2476035"/>
            <a:ext cx="1688232" cy="2807159"/>
          </a:xfrm>
          <a:prstGeom prst="line">
            <a:avLst/>
          </a:prstGeom>
          <a:ln w="28575">
            <a:solidFill>
              <a:srgbClr val="70AD47"/>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083327" y="2960828"/>
            <a:ext cx="1800200" cy="2664296"/>
          </a:xfrm>
          <a:prstGeom prst="line">
            <a:avLst/>
          </a:prstGeom>
          <a:ln w="28575">
            <a:solidFill>
              <a:srgbClr val="70AD47"/>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83527" y="2960828"/>
            <a:ext cx="1591714" cy="1440160"/>
          </a:xfrm>
          <a:prstGeom prst="line">
            <a:avLst/>
          </a:prstGeom>
          <a:ln w="28575">
            <a:solidFill>
              <a:srgbClr val="70AD47"/>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72215" y="2240748"/>
            <a:ext cx="1723680" cy="2160240"/>
          </a:xfrm>
          <a:prstGeom prst="line">
            <a:avLst/>
          </a:prstGeom>
          <a:ln w="28575">
            <a:solidFill>
              <a:srgbClr val="70AD47"/>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173931" y="2240748"/>
            <a:ext cx="742044" cy="3024336"/>
          </a:xfrm>
          <a:prstGeom prst="line">
            <a:avLst/>
          </a:prstGeom>
          <a:ln w="28575">
            <a:solidFill>
              <a:srgbClr val="70AD47"/>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6915975" y="3946572"/>
            <a:ext cx="826210" cy="1304528"/>
          </a:xfrm>
          <a:prstGeom prst="line">
            <a:avLst/>
          </a:prstGeom>
          <a:ln w="28575">
            <a:solidFill>
              <a:srgbClr val="70AD4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742185" y="3943772"/>
            <a:ext cx="1744114" cy="1108251"/>
          </a:xfrm>
          <a:prstGeom prst="line">
            <a:avLst/>
          </a:prstGeom>
          <a:ln w="28575">
            <a:solidFill>
              <a:srgbClr val="70AD47"/>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773525" y="2889973"/>
            <a:ext cx="288032" cy="288032"/>
          </a:xfrm>
          <a:prstGeom prst="ellipse">
            <a:avLst/>
          </a:prstGeom>
          <a:solidFill>
            <a:srgbClr val="70AD47"/>
          </a:solid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1" name="椭圆 10"/>
          <p:cNvSpPr/>
          <p:nvPr/>
        </p:nvSpPr>
        <p:spPr>
          <a:xfrm>
            <a:off x="4328199" y="4183811"/>
            <a:ext cx="288032" cy="288032"/>
          </a:xfrm>
          <a:prstGeom prst="ellipse">
            <a:avLst/>
          </a:prstGeom>
          <a:solidFill>
            <a:srgbClr val="70AD47"/>
          </a:solid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2" name="椭圆 11"/>
          <p:cNvSpPr/>
          <p:nvPr/>
        </p:nvSpPr>
        <p:spPr>
          <a:xfrm>
            <a:off x="6029915" y="2169893"/>
            <a:ext cx="288032" cy="288032"/>
          </a:xfrm>
          <a:prstGeom prst="ellipse">
            <a:avLst/>
          </a:prstGeom>
          <a:solidFill>
            <a:srgbClr val="70AD47"/>
          </a:solid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3" name="椭圆 12"/>
          <p:cNvSpPr/>
          <p:nvPr/>
        </p:nvSpPr>
        <p:spPr>
          <a:xfrm>
            <a:off x="6771959" y="5047907"/>
            <a:ext cx="288032" cy="288032"/>
          </a:xfrm>
          <a:prstGeom prst="ellipse">
            <a:avLst/>
          </a:prstGeom>
          <a:solidFill>
            <a:srgbClr val="70AD47"/>
          </a:solid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4" name="椭圆 13"/>
          <p:cNvSpPr/>
          <p:nvPr/>
        </p:nvSpPr>
        <p:spPr>
          <a:xfrm>
            <a:off x="7609579" y="3848077"/>
            <a:ext cx="288032" cy="288032"/>
          </a:xfrm>
          <a:prstGeom prst="ellipse">
            <a:avLst/>
          </a:prstGeom>
          <a:solidFill>
            <a:srgbClr val="70AD47"/>
          </a:solid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椭圆 14"/>
          <p:cNvSpPr/>
          <p:nvPr/>
        </p:nvSpPr>
        <p:spPr>
          <a:xfrm>
            <a:off x="9397230" y="5030373"/>
            <a:ext cx="288032" cy="288032"/>
          </a:xfrm>
          <a:prstGeom prst="ellipse">
            <a:avLst/>
          </a:prstGeom>
          <a:solidFill>
            <a:srgbClr val="70AD47"/>
          </a:solid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6" name="文本框 15"/>
          <p:cNvSpPr txBox="1"/>
          <p:nvPr/>
        </p:nvSpPr>
        <p:spPr>
          <a:xfrm>
            <a:off x="1847717" y="2235049"/>
            <a:ext cx="2265530" cy="646331"/>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2008</a:t>
            </a:r>
            <a:r>
              <a:rPr lang="zh-CN" altLang="en-US" dirty="0" smtClean="0">
                <a:latin typeface="微软雅黑" panose="020B0503020204020204" pitchFamily="34" charset="-122"/>
                <a:ea typeface="微软雅黑" panose="020B0503020204020204" pitchFamily="34" charset="-122"/>
              </a:rPr>
              <a:t>年</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输入您要的内容</a:t>
            </a:r>
            <a:endParaRPr lang="zh-CN" altLang="en-US"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3339450" y="4465811"/>
            <a:ext cx="2265530" cy="646331"/>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2009</a:t>
            </a:r>
            <a:r>
              <a:rPr lang="zh-CN" altLang="en-US" dirty="0" smtClean="0">
                <a:latin typeface="微软雅黑" panose="020B0503020204020204" pitchFamily="34" charset="-122"/>
                <a:ea typeface="微软雅黑" panose="020B0503020204020204" pitchFamily="34" charset="-122"/>
              </a:rPr>
              <a:t>年</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输入您要的内容</a:t>
            </a:r>
            <a:endParaRPr lang="zh-CN" altLang="en-US"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5083345" y="1524141"/>
            <a:ext cx="2265530" cy="646331"/>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2010</a:t>
            </a:r>
            <a:r>
              <a:rPr lang="zh-CN" altLang="en-US" dirty="0" smtClean="0">
                <a:latin typeface="微软雅黑" panose="020B0503020204020204" pitchFamily="34" charset="-122"/>
                <a:ea typeface="微软雅黑" panose="020B0503020204020204" pitchFamily="34" charset="-122"/>
              </a:rPr>
              <a:t>年</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输入您要的内容</a:t>
            </a:r>
            <a:endParaRPr lang="zh-CN" altLang="en-US"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5839338" y="5320735"/>
            <a:ext cx="2265530" cy="646331"/>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2010</a:t>
            </a:r>
            <a:r>
              <a:rPr lang="zh-CN" altLang="en-US" dirty="0" smtClean="0">
                <a:latin typeface="微软雅黑" panose="020B0503020204020204" pitchFamily="34" charset="-122"/>
                <a:ea typeface="微软雅黑" panose="020B0503020204020204" pitchFamily="34" charset="-122"/>
              </a:rPr>
              <a:t>年</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输入您要的内容</a:t>
            </a:r>
            <a:endParaRPr lang="zh-CN" altLang="en-US"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6632880" y="3199803"/>
            <a:ext cx="2265530" cy="646331"/>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2011</a:t>
            </a:r>
            <a:r>
              <a:rPr lang="zh-CN" altLang="en-US" dirty="0" smtClean="0">
                <a:latin typeface="微软雅黑" panose="020B0503020204020204" pitchFamily="34" charset="-122"/>
                <a:ea typeface="微软雅黑" panose="020B0503020204020204" pitchFamily="34" charset="-122"/>
              </a:rPr>
              <a:t>年</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输入您要的内容</a:t>
            </a:r>
            <a:endParaRPr lang="zh-CN" altLang="en-US"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8408481" y="5344634"/>
            <a:ext cx="2265530" cy="646331"/>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2010</a:t>
            </a:r>
            <a:r>
              <a:rPr lang="zh-CN" altLang="en-US" dirty="0" smtClean="0">
                <a:latin typeface="微软雅黑" panose="020B0503020204020204" pitchFamily="34" charset="-122"/>
                <a:ea typeface="微软雅黑" panose="020B0503020204020204" pitchFamily="34" charset="-122"/>
              </a:rPr>
              <a:t>年</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输入您要的内容</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668851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500"/>
                                        <p:tgtEl>
                                          <p:spTgt spid="1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randombar(horizontal)">
                                      <p:cBhvr>
                                        <p:cTn id="43" dur="500"/>
                                        <p:tgtEl>
                                          <p:spTgt spid="14"/>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randombar(horizontal)">
                                      <p:cBhvr>
                                        <p:cTn id="51" dur="500"/>
                                        <p:tgtEl>
                                          <p:spTgt spid="15"/>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down)">
                                      <p:cBhvr>
                                        <p:cTn id="55" dur="500"/>
                                        <p:tgtEl>
                                          <p:spTgt spid="3"/>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randombar(horizontal)">
                                      <p:cBhvr>
                                        <p:cTn id="59" dur="500"/>
                                        <p:tgtEl>
                                          <p:spTgt spid="16"/>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randombar(horizontal)">
                                      <p:cBhvr>
                                        <p:cTn id="63" dur="500"/>
                                        <p:tgtEl>
                                          <p:spTgt spid="17"/>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randombar(horizontal)">
                                      <p:cBhvr>
                                        <p:cTn id="67" dur="500"/>
                                        <p:tgtEl>
                                          <p:spTgt spid="18"/>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randombar(horizontal)">
                                      <p:cBhvr>
                                        <p:cTn id="71" dur="500"/>
                                        <p:tgtEl>
                                          <p:spTgt spid="19"/>
                                        </p:tgtEl>
                                      </p:cBhvr>
                                    </p:animEffect>
                                  </p:childTnLst>
                                </p:cTn>
                              </p:par>
                            </p:childTnLst>
                          </p:cTn>
                        </p:par>
                        <p:par>
                          <p:cTn id="72" fill="hold">
                            <p:stCondLst>
                              <p:cond delay="8500"/>
                            </p:stCondLst>
                            <p:childTnLst>
                              <p:par>
                                <p:cTn id="73" presetID="14" presetClass="entr" presetSubtype="10"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randombar(horizontal)">
                                      <p:cBhvr>
                                        <p:cTn id="75" dur="500"/>
                                        <p:tgtEl>
                                          <p:spTgt spid="20"/>
                                        </p:tgtEl>
                                      </p:cBhvr>
                                    </p:animEffect>
                                  </p:childTnLst>
                                </p:cTn>
                              </p:par>
                            </p:childTnLst>
                          </p:cTn>
                        </p:par>
                        <p:par>
                          <p:cTn id="76" fill="hold">
                            <p:stCondLst>
                              <p:cond delay="900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sp>
        <p:nvSpPr>
          <p:cNvPr id="3" name="矩形 2"/>
          <p:cNvSpPr/>
          <p:nvPr/>
        </p:nvSpPr>
        <p:spPr>
          <a:xfrm>
            <a:off x="11111787" y="3771185"/>
            <a:ext cx="50397" cy="169069"/>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grpSp>
        <p:nvGrpSpPr>
          <p:cNvPr id="4" name="组合 3"/>
          <p:cNvGrpSpPr/>
          <p:nvPr/>
        </p:nvGrpSpPr>
        <p:grpSpPr>
          <a:xfrm>
            <a:off x="596436" y="3636649"/>
            <a:ext cx="10944224" cy="438144"/>
            <a:chOff x="623889" y="3209929"/>
            <a:chExt cx="10944224" cy="438144"/>
          </a:xfrm>
          <a:solidFill>
            <a:srgbClr val="70AD47"/>
          </a:solidFill>
        </p:grpSpPr>
        <p:sp>
          <p:nvSpPr>
            <p:cNvPr id="5" name="矩形 4"/>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6" name="矩形 5"/>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7" name="矩形 6"/>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8" name="矩形 7"/>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9" name="矩形 8"/>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0" name="矩形 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1" name="等腰三角形 1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grpSp>
      <p:cxnSp>
        <p:nvCxnSpPr>
          <p:cNvPr id="12" name="肘形连接符 11"/>
          <p:cNvCxnSpPr>
            <a:stCxn id="14" idx="3"/>
            <a:endCxn id="17" idx="1"/>
          </p:cNvCxnSpPr>
          <p:nvPr/>
        </p:nvCxnSpPr>
        <p:spPr>
          <a:xfrm rot="5400000" flipH="1" flipV="1">
            <a:off x="1143167" y="2997446"/>
            <a:ext cx="752917" cy="291548"/>
          </a:xfrm>
          <a:prstGeom prst="bentConnector2">
            <a:avLst/>
          </a:prstGeom>
          <a:ln>
            <a:solidFill>
              <a:srgbClr val="D2323F"/>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082303" y="3519678"/>
            <a:ext cx="583096" cy="676392"/>
            <a:chOff x="1109756" y="3090803"/>
            <a:chExt cx="583096" cy="676392"/>
          </a:xfrm>
          <a:solidFill>
            <a:srgbClr val="FFC000"/>
          </a:solidFill>
        </p:grpSpPr>
        <p:sp>
          <p:nvSpPr>
            <p:cNvPr id="14" name="六边形 1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endParaRPr>
            </a:p>
          </p:txBody>
        </p:sp>
        <p:sp>
          <p:nvSpPr>
            <p:cNvPr id="15" name="文本框 14"/>
            <p:cNvSpPr txBox="1"/>
            <p:nvPr/>
          </p:nvSpPr>
          <p:spPr>
            <a:xfrm>
              <a:off x="1115002" y="3298194"/>
              <a:ext cx="577850" cy="276999"/>
            </a:xfrm>
            <a:prstGeom prst="rect">
              <a:avLst/>
            </a:prstGeom>
            <a:grpFill/>
          </p:spPr>
          <p:txBody>
            <a:bodyPr wrap="square" rtlCol="0">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rPr>
                <a:t>2008</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665399" y="2328630"/>
            <a:ext cx="1413335" cy="999353"/>
            <a:chOff x="1853741" y="1952625"/>
            <a:chExt cx="1413335" cy="999353"/>
          </a:xfrm>
          <a:solidFill>
            <a:srgbClr val="FFC000"/>
          </a:solidFill>
        </p:grpSpPr>
        <p:sp>
          <p:nvSpPr>
            <p:cNvPr id="17" name="矩形 1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8" name="文本框 17"/>
            <p:cNvSpPr txBox="1"/>
            <p:nvPr/>
          </p:nvSpPr>
          <p:spPr>
            <a:xfrm>
              <a:off x="1853742" y="1997871"/>
              <a:ext cx="1413334" cy="954107"/>
            </a:xfrm>
            <a:prstGeom prst="rect">
              <a:avLst/>
            </a:prstGeom>
            <a:grpFill/>
          </p:spPr>
          <p:txBody>
            <a:bodyPr wrap="square" rtlCol="0">
              <a:spAutoFit/>
            </a:bodyPr>
            <a:lstStyle/>
            <a:p>
              <a:pPr algn="just"/>
              <a:r>
                <a:rPr lang="zh-CN" altLang="en-US" sz="1400" dirty="0">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16200000" scaled="1"/>
                    <a:tileRect/>
                  </a:gra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在这里添加你的文字，图片也可以，记得加满哦。</a:t>
              </a:r>
            </a:p>
          </p:txBody>
        </p:sp>
      </p:grpSp>
      <p:cxnSp>
        <p:nvCxnSpPr>
          <p:cNvPr id="19" name="肘形连接符 18"/>
          <p:cNvCxnSpPr>
            <a:stCxn id="21" idx="3"/>
            <a:endCxn id="24" idx="1"/>
          </p:cNvCxnSpPr>
          <p:nvPr/>
        </p:nvCxnSpPr>
        <p:spPr>
          <a:xfrm rot="5400000" flipH="1" flipV="1">
            <a:off x="3723559" y="2997446"/>
            <a:ext cx="752917" cy="291548"/>
          </a:xfrm>
          <a:prstGeom prst="bentConnector2">
            <a:avLst/>
          </a:prstGeom>
          <a:ln>
            <a:solidFill>
              <a:srgbClr val="70AD47"/>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3662695" y="3519678"/>
            <a:ext cx="583096" cy="676392"/>
            <a:chOff x="1109756" y="3090803"/>
            <a:chExt cx="583096" cy="676392"/>
          </a:xfrm>
          <a:solidFill>
            <a:srgbClr val="70AD47"/>
          </a:solidFill>
        </p:grpSpPr>
        <p:sp>
          <p:nvSpPr>
            <p:cNvPr id="21" name="六边形 20"/>
            <p:cNvSpPr/>
            <p:nvPr/>
          </p:nvSpPr>
          <p:spPr>
            <a:xfrm rot="5400000">
              <a:off x="1063108" y="3137451"/>
              <a:ext cx="676392" cy="583096"/>
            </a:xfrm>
            <a:prstGeom prst="hexagon">
              <a:avLst/>
            </a:prstGeom>
            <a:grp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endParaRPr>
            </a:p>
          </p:txBody>
        </p:sp>
        <p:sp>
          <p:nvSpPr>
            <p:cNvPr id="22" name="文本框 21"/>
            <p:cNvSpPr txBox="1"/>
            <p:nvPr/>
          </p:nvSpPr>
          <p:spPr>
            <a:xfrm>
              <a:off x="1115002" y="3298194"/>
              <a:ext cx="577850" cy="276999"/>
            </a:xfrm>
            <a:prstGeom prst="rect">
              <a:avLst/>
            </a:prstGeom>
            <a:grpFill/>
            <a:ln>
              <a:solidFill>
                <a:srgbClr val="70AD47"/>
              </a:solidFill>
            </a:ln>
          </p:spPr>
          <p:txBody>
            <a:bodyPr wrap="square" rtlCol="0">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rPr>
                <a:t>2010</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245791" y="2328630"/>
            <a:ext cx="1413335" cy="999353"/>
            <a:chOff x="1853741" y="1952625"/>
            <a:chExt cx="1413335" cy="999353"/>
          </a:xfrm>
          <a:solidFill>
            <a:srgbClr val="70AD47"/>
          </a:solidFill>
        </p:grpSpPr>
        <p:sp>
          <p:nvSpPr>
            <p:cNvPr id="24" name="矩形 23"/>
            <p:cNvSpPr/>
            <p:nvPr/>
          </p:nvSpPr>
          <p:spPr>
            <a:xfrm>
              <a:off x="1853741" y="1952625"/>
              <a:ext cx="1413334" cy="876262"/>
            </a:xfrm>
            <a:prstGeom prst="rect">
              <a:avLst/>
            </a:prstGeom>
            <a:grp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25" name="文本框 24"/>
            <p:cNvSpPr txBox="1"/>
            <p:nvPr/>
          </p:nvSpPr>
          <p:spPr>
            <a:xfrm>
              <a:off x="1853742" y="1997871"/>
              <a:ext cx="1413334" cy="954107"/>
            </a:xfrm>
            <a:prstGeom prst="rect">
              <a:avLst/>
            </a:prstGeom>
            <a:grpFill/>
            <a:ln>
              <a:solidFill>
                <a:srgbClr val="70AD47"/>
              </a:solidFill>
            </a:ln>
          </p:spPr>
          <p:txBody>
            <a:bodyPr wrap="square" rtlCol="0">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       在这里添加你的文字，图片也可以，记得加满哦。</a:t>
              </a:r>
            </a:p>
          </p:txBody>
        </p:sp>
      </p:grpSp>
      <p:cxnSp>
        <p:nvCxnSpPr>
          <p:cNvPr id="26" name="肘形连接符 25"/>
          <p:cNvCxnSpPr>
            <a:stCxn id="28" idx="3"/>
            <a:endCxn id="31" idx="1"/>
          </p:cNvCxnSpPr>
          <p:nvPr/>
        </p:nvCxnSpPr>
        <p:spPr>
          <a:xfrm rot="5400000" flipH="1" flipV="1">
            <a:off x="6303951" y="2997446"/>
            <a:ext cx="752917" cy="291548"/>
          </a:xfrm>
          <a:prstGeom prst="bentConnector2">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6243087" y="3519678"/>
            <a:ext cx="583096" cy="676392"/>
            <a:chOff x="1109756" y="3090803"/>
            <a:chExt cx="583096" cy="676392"/>
          </a:xfrm>
          <a:solidFill>
            <a:srgbClr val="00B0F0"/>
          </a:solidFill>
        </p:grpSpPr>
        <p:sp>
          <p:nvSpPr>
            <p:cNvPr id="28" name="六边形 27"/>
            <p:cNvSpPr/>
            <p:nvPr/>
          </p:nvSpPr>
          <p:spPr>
            <a:xfrm rot="5400000">
              <a:off x="1063108" y="3137451"/>
              <a:ext cx="676392" cy="583096"/>
            </a:xfrm>
            <a:prstGeom prst="hexagon">
              <a:avLst/>
            </a:prstGeom>
            <a:grp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endParaRPr>
            </a:p>
          </p:txBody>
        </p:sp>
        <p:sp>
          <p:nvSpPr>
            <p:cNvPr id="29" name="文本框 28"/>
            <p:cNvSpPr txBox="1"/>
            <p:nvPr/>
          </p:nvSpPr>
          <p:spPr>
            <a:xfrm>
              <a:off x="1115002" y="3298194"/>
              <a:ext cx="577850" cy="276999"/>
            </a:xfrm>
            <a:prstGeom prst="rect">
              <a:avLst/>
            </a:prstGeom>
            <a:grpFill/>
            <a:ln>
              <a:solidFill>
                <a:srgbClr val="70AD47"/>
              </a:solidFill>
            </a:ln>
          </p:spPr>
          <p:txBody>
            <a:bodyPr wrap="square" rtlCol="0">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rPr>
                <a:t>2012</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826183" y="2328630"/>
            <a:ext cx="1413335" cy="999353"/>
            <a:chOff x="1853741" y="1952625"/>
            <a:chExt cx="1413335" cy="999353"/>
          </a:xfrm>
          <a:solidFill>
            <a:srgbClr val="00B0F0"/>
          </a:solidFill>
        </p:grpSpPr>
        <p:sp>
          <p:nvSpPr>
            <p:cNvPr id="31" name="矩形 30"/>
            <p:cNvSpPr/>
            <p:nvPr/>
          </p:nvSpPr>
          <p:spPr>
            <a:xfrm>
              <a:off x="1853741" y="1952625"/>
              <a:ext cx="1413334" cy="876262"/>
            </a:xfrm>
            <a:prstGeom prst="rect">
              <a:avLst/>
            </a:prstGeom>
            <a:grp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32" name="文本框 31"/>
            <p:cNvSpPr txBox="1"/>
            <p:nvPr/>
          </p:nvSpPr>
          <p:spPr>
            <a:xfrm>
              <a:off x="1853742" y="1997871"/>
              <a:ext cx="1413334" cy="954107"/>
            </a:xfrm>
            <a:prstGeom prst="rect">
              <a:avLst/>
            </a:prstGeom>
            <a:grpFill/>
            <a:ln>
              <a:solidFill>
                <a:srgbClr val="70AD47"/>
              </a:solidFill>
            </a:ln>
          </p:spPr>
          <p:txBody>
            <a:bodyPr wrap="square" rtlCol="0">
              <a:spAutoFit/>
            </a:bodyPr>
            <a:lstStyle/>
            <a:p>
              <a:pPr algn="just"/>
              <a:r>
                <a:rPr lang="zh-CN" altLang="en-US" sz="1400" dirty="0">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16200000" scaled="1"/>
                    <a:tileRect/>
                  </a:gra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在这里添加你的文字，图片也可以，记得加满哦。</a:t>
              </a:r>
            </a:p>
          </p:txBody>
        </p:sp>
      </p:grpSp>
      <p:cxnSp>
        <p:nvCxnSpPr>
          <p:cNvPr id="33" name="肘形连接符 32"/>
          <p:cNvCxnSpPr>
            <a:stCxn id="35" idx="3"/>
            <a:endCxn id="38" idx="1"/>
          </p:cNvCxnSpPr>
          <p:nvPr/>
        </p:nvCxnSpPr>
        <p:spPr>
          <a:xfrm rot="5400000" flipH="1" flipV="1">
            <a:off x="8884343" y="2997446"/>
            <a:ext cx="752917" cy="291548"/>
          </a:xfrm>
          <a:prstGeom prst="bentConnector2">
            <a:avLst/>
          </a:prstGeom>
          <a:ln>
            <a:solidFill>
              <a:srgbClr val="70AD47"/>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8823479" y="3519678"/>
            <a:ext cx="583096" cy="676392"/>
            <a:chOff x="1109756" y="3090803"/>
            <a:chExt cx="583096" cy="676392"/>
          </a:xfrm>
          <a:solidFill>
            <a:srgbClr val="70AD47"/>
          </a:solidFill>
        </p:grpSpPr>
        <p:sp>
          <p:nvSpPr>
            <p:cNvPr id="35" name="六边形 34"/>
            <p:cNvSpPr/>
            <p:nvPr/>
          </p:nvSpPr>
          <p:spPr>
            <a:xfrm rot="5400000">
              <a:off x="1063108" y="3137451"/>
              <a:ext cx="676392" cy="583096"/>
            </a:xfrm>
            <a:prstGeom prst="hexagon">
              <a:avLst/>
            </a:prstGeom>
            <a:grp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6" name="文本框 35"/>
            <p:cNvSpPr txBox="1"/>
            <p:nvPr/>
          </p:nvSpPr>
          <p:spPr>
            <a:xfrm>
              <a:off x="1115002" y="3298194"/>
              <a:ext cx="577850" cy="276999"/>
            </a:xfrm>
            <a:prstGeom prst="rect">
              <a:avLst/>
            </a:prstGeom>
            <a:grpFill/>
            <a:ln>
              <a:solidFill>
                <a:srgbClr val="70AD47"/>
              </a:solidFill>
            </a:ln>
          </p:spPr>
          <p:txBody>
            <a:bodyPr wrap="square" rtlCol="0">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rPr>
                <a:t>2014</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9406575" y="2328630"/>
            <a:ext cx="1413335" cy="999353"/>
            <a:chOff x="1853741" y="1952625"/>
            <a:chExt cx="1413335" cy="999353"/>
          </a:xfrm>
          <a:solidFill>
            <a:srgbClr val="70AD47"/>
          </a:solidFill>
        </p:grpSpPr>
        <p:sp>
          <p:nvSpPr>
            <p:cNvPr id="38" name="矩形 37"/>
            <p:cNvSpPr/>
            <p:nvPr/>
          </p:nvSpPr>
          <p:spPr>
            <a:xfrm>
              <a:off x="1853741" y="1952625"/>
              <a:ext cx="1413334" cy="876262"/>
            </a:xfrm>
            <a:prstGeom prst="rect">
              <a:avLst/>
            </a:prstGeom>
            <a:grp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39" name="文本框 38"/>
            <p:cNvSpPr txBox="1"/>
            <p:nvPr/>
          </p:nvSpPr>
          <p:spPr>
            <a:xfrm>
              <a:off x="1853742" y="1997871"/>
              <a:ext cx="1413334" cy="954107"/>
            </a:xfrm>
            <a:prstGeom prst="rect">
              <a:avLst/>
            </a:prstGeom>
            <a:grpFill/>
            <a:ln>
              <a:solidFill>
                <a:srgbClr val="70AD47"/>
              </a:solidFill>
            </a:ln>
          </p:spPr>
          <p:txBody>
            <a:bodyPr wrap="square" rtlCol="0">
              <a:spAutoFit/>
            </a:bodyPr>
            <a:lstStyle/>
            <a:p>
              <a:pPr algn="just"/>
              <a:r>
                <a:rPr lang="zh-CN" altLang="en-US" sz="1400" dirty="0">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16200000" scaled="1"/>
                    <a:tileRect/>
                  </a:gra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在这里添加你的文字，图片也可以，记得加满哦。</a:t>
              </a:r>
            </a:p>
          </p:txBody>
        </p:sp>
      </p:grpSp>
      <p:cxnSp>
        <p:nvCxnSpPr>
          <p:cNvPr id="40" name="肘形连接符 39"/>
          <p:cNvCxnSpPr>
            <a:stCxn id="42" idx="0"/>
            <a:endCxn id="45" idx="1"/>
          </p:cNvCxnSpPr>
          <p:nvPr/>
        </p:nvCxnSpPr>
        <p:spPr>
          <a:xfrm rot="16200000" flipH="1">
            <a:off x="2408622" y="4451495"/>
            <a:ext cx="802398" cy="291548"/>
          </a:xfrm>
          <a:prstGeom prst="bentConnector2">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2372499" y="3519678"/>
            <a:ext cx="583096" cy="676392"/>
            <a:chOff x="1109756" y="3090803"/>
            <a:chExt cx="583096" cy="676392"/>
          </a:xfrm>
          <a:solidFill>
            <a:srgbClr val="FFC000"/>
          </a:solidFill>
        </p:grpSpPr>
        <p:sp>
          <p:nvSpPr>
            <p:cNvPr id="42" name="六边形 4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endParaRPr>
            </a:p>
          </p:txBody>
        </p:sp>
        <p:sp>
          <p:nvSpPr>
            <p:cNvPr id="43" name="文本框 42"/>
            <p:cNvSpPr txBox="1"/>
            <p:nvPr/>
          </p:nvSpPr>
          <p:spPr>
            <a:xfrm>
              <a:off x="1115002" y="3298194"/>
              <a:ext cx="577850" cy="276999"/>
            </a:xfrm>
            <a:prstGeom prst="rect">
              <a:avLst/>
            </a:prstGeom>
            <a:grpFill/>
          </p:spPr>
          <p:txBody>
            <a:bodyPr wrap="square" rtlCol="0">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rPr>
                <a:t>2009</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955595" y="4560337"/>
            <a:ext cx="1413335" cy="999353"/>
            <a:chOff x="1853741" y="1952625"/>
            <a:chExt cx="1413335" cy="999353"/>
          </a:xfrm>
          <a:solidFill>
            <a:srgbClr val="FFC000"/>
          </a:solidFill>
        </p:grpSpPr>
        <p:sp>
          <p:nvSpPr>
            <p:cNvPr id="45" name="矩形 4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46" name="文本框 45"/>
            <p:cNvSpPr txBox="1"/>
            <p:nvPr/>
          </p:nvSpPr>
          <p:spPr>
            <a:xfrm>
              <a:off x="1853742" y="1997871"/>
              <a:ext cx="1413334" cy="954107"/>
            </a:xfrm>
            <a:prstGeom prst="rect">
              <a:avLst/>
            </a:prstGeom>
            <a:grpFill/>
          </p:spPr>
          <p:txBody>
            <a:bodyPr wrap="square" rtlCol="0">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       在这里添加你的文字，图片也可以，记得加满哦。</a:t>
              </a:r>
            </a:p>
          </p:txBody>
        </p:sp>
      </p:grpSp>
      <p:cxnSp>
        <p:nvCxnSpPr>
          <p:cNvPr id="47" name="肘形连接符 46"/>
          <p:cNvCxnSpPr>
            <a:stCxn id="49" idx="0"/>
            <a:endCxn id="52" idx="1"/>
          </p:cNvCxnSpPr>
          <p:nvPr/>
        </p:nvCxnSpPr>
        <p:spPr>
          <a:xfrm rot="16200000" flipH="1">
            <a:off x="4989014" y="4451495"/>
            <a:ext cx="802398" cy="291548"/>
          </a:xfrm>
          <a:prstGeom prst="bentConnector2">
            <a:avLst/>
          </a:prstGeom>
          <a:ln>
            <a:solidFill>
              <a:srgbClr val="70AD47"/>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4952891" y="3519678"/>
            <a:ext cx="583096" cy="676392"/>
            <a:chOff x="1109756" y="3090803"/>
            <a:chExt cx="583096" cy="676392"/>
          </a:xfrm>
          <a:solidFill>
            <a:srgbClr val="70AD47"/>
          </a:solidFill>
        </p:grpSpPr>
        <p:sp>
          <p:nvSpPr>
            <p:cNvPr id="49" name="六边形 48"/>
            <p:cNvSpPr/>
            <p:nvPr/>
          </p:nvSpPr>
          <p:spPr>
            <a:xfrm rot="5400000">
              <a:off x="1063108" y="3137451"/>
              <a:ext cx="676392" cy="583096"/>
            </a:xfrm>
            <a:prstGeom prst="hexagon">
              <a:avLst/>
            </a:prstGeom>
            <a:grp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endParaRPr>
            </a:p>
          </p:txBody>
        </p:sp>
        <p:sp>
          <p:nvSpPr>
            <p:cNvPr id="50" name="文本框 49"/>
            <p:cNvSpPr txBox="1"/>
            <p:nvPr/>
          </p:nvSpPr>
          <p:spPr>
            <a:xfrm>
              <a:off x="1115002" y="3298194"/>
              <a:ext cx="577850" cy="276999"/>
            </a:xfrm>
            <a:prstGeom prst="rect">
              <a:avLst/>
            </a:prstGeom>
            <a:grpFill/>
            <a:ln>
              <a:solidFill>
                <a:srgbClr val="70AD47"/>
              </a:solidFill>
            </a:ln>
          </p:spPr>
          <p:txBody>
            <a:bodyPr wrap="square" rtlCol="0">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rPr>
                <a:t>2011</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535987" y="4560337"/>
            <a:ext cx="1413335" cy="999353"/>
            <a:chOff x="1853741" y="1952625"/>
            <a:chExt cx="1413335" cy="999353"/>
          </a:xfrm>
          <a:solidFill>
            <a:srgbClr val="70AD47"/>
          </a:solidFill>
        </p:grpSpPr>
        <p:sp>
          <p:nvSpPr>
            <p:cNvPr id="52" name="矩形 51"/>
            <p:cNvSpPr/>
            <p:nvPr/>
          </p:nvSpPr>
          <p:spPr>
            <a:xfrm>
              <a:off x="1853741" y="1952625"/>
              <a:ext cx="1413334" cy="876262"/>
            </a:xfrm>
            <a:prstGeom prst="rect">
              <a:avLst/>
            </a:prstGeom>
            <a:grpFill/>
            <a:ln>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53" name="文本框 52"/>
            <p:cNvSpPr txBox="1"/>
            <p:nvPr/>
          </p:nvSpPr>
          <p:spPr>
            <a:xfrm>
              <a:off x="1853742" y="1997871"/>
              <a:ext cx="1413334" cy="954107"/>
            </a:xfrm>
            <a:prstGeom prst="rect">
              <a:avLst/>
            </a:prstGeom>
            <a:grpFill/>
            <a:ln>
              <a:solidFill>
                <a:srgbClr val="70AD47"/>
              </a:solidFill>
            </a:ln>
          </p:spPr>
          <p:txBody>
            <a:bodyPr wrap="square" rtlCol="0">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       在这里添加你的文字，图片也可以，记得加满哦。</a:t>
              </a:r>
            </a:p>
          </p:txBody>
        </p:sp>
      </p:grpSp>
      <p:cxnSp>
        <p:nvCxnSpPr>
          <p:cNvPr id="54" name="肘形连接符 53"/>
          <p:cNvCxnSpPr>
            <a:stCxn id="56" idx="0"/>
            <a:endCxn id="59" idx="1"/>
          </p:cNvCxnSpPr>
          <p:nvPr/>
        </p:nvCxnSpPr>
        <p:spPr>
          <a:xfrm rot="16200000" flipH="1">
            <a:off x="7569406" y="4451495"/>
            <a:ext cx="802398" cy="291548"/>
          </a:xfrm>
          <a:prstGeom prst="bentConnector2">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7533283" y="3519678"/>
            <a:ext cx="583096" cy="676392"/>
            <a:chOff x="1109756" y="3090803"/>
            <a:chExt cx="583096" cy="676392"/>
          </a:xfrm>
          <a:solidFill>
            <a:srgbClr val="FFC000"/>
          </a:solidFill>
        </p:grpSpPr>
        <p:sp>
          <p:nvSpPr>
            <p:cNvPr id="56" name="六边形 5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endParaRPr>
            </a:p>
          </p:txBody>
        </p:sp>
        <p:sp>
          <p:nvSpPr>
            <p:cNvPr id="57" name="文本框 56"/>
            <p:cNvSpPr txBox="1"/>
            <p:nvPr/>
          </p:nvSpPr>
          <p:spPr>
            <a:xfrm>
              <a:off x="1115002" y="3298194"/>
              <a:ext cx="577850" cy="276999"/>
            </a:xfrm>
            <a:prstGeom prst="rect">
              <a:avLst/>
            </a:prstGeom>
            <a:grpFill/>
          </p:spPr>
          <p:txBody>
            <a:bodyPr wrap="square" rtlCol="0">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rPr>
                <a:t>2013</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8116379" y="4560337"/>
            <a:ext cx="1413335" cy="999353"/>
            <a:chOff x="1853741" y="1952625"/>
            <a:chExt cx="1413335" cy="999353"/>
          </a:xfrm>
          <a:solidFill>
            <a:srgbClr val="FFC000"/>
          </a:solidFill>
        </p:grpSpPr>
        <p:sp>
          <p:nvSpPr>
            <p:cNvPr id="59" name="矩形 5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60" name="文本框 59"/>
            <p:cNvSpPr txBox="1"/>
            <p:nvPr/>
          </p:nvSpPr>
          <p:spPr>
            <a:xfrm>
              <a:off x="1853742" y="1997871"/>
              <a:ext cx="1413334" cy="954107"/>
            </a:xfrm>
            <a:prstGeom prst="rect">
              <a:avLst/>
            </a:prstGeom>
            <a:grpFill/>
          </p:spPr>
          <p:txBody>
            <a:bodyPr wrap="square" rtlCol="0">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       在这里添加你的文字，图片也可以，记得加满哦。</a:t>
              </a:r>
            </a:p>
          </p:txBody>
        </p:sp>
      </p:grpSp>
      <p:grpSp>
        <p:nvGrpSpPr>
          <p:cNvPr id="61" name="组合 60"/>
          <p:cNvGrpSpPr/>
          <p:nvPr/>
        </p:nvGrpSpPr>
        <p:grpSpPr>
          <a:xfrm>
            <a:off x="10113672" y="3519678"/>
            <a:ext cx="583096" cy="676392"/>
            <a:chOff x="1109756" y="3090803"/>
            <a:chExt cx="583096" cy="676392"/>
          </a:xfrm>
          <a:solidFill>
            <a:srgbClr val="FFC000"/>
          </a:solidFill>
        </p:grpSpPr>
        <p:sp>
          <p:nvSpPr>
            <p:cNvPr id="62" name="六边形 6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endParaRPr>
            </a:p>
          </p:txBody>
        </p:sp>
        <p:sp>
          <p:nvSpPr>
            <p:cNvPr id="63" name="文本框 62"/>
            <p:cNvSpPr txBox="1"/>
            <p:nvPr/>
          </p:nvSpPr>
          <p:spPr>
            <a:xfrm>
              <a:off x="1115002" y="3298194"/>
              <a:ext cx="577850" cy="276999"/>
            </a:xfrm>
            <a:prstGeom prst="rect">
              <a:avLst/>
            </a:prstGeom>
            <a:grpFill/>
          </p:spPr>
          <p:txBody>
            <a:bodyPr wrap="square" rtlCol="0">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rPr>
                <a:t>2015</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1962915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50"/>
                                        <p:tgtEl>
                                          <p:spTgt spid="13"/>
                                        </p:tgtEl>
                                      </p:cBhvr>
                                    </p:animEffect>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250"/>
                                        <p:tgtEl>
                                          <p:spTgt spid="41"/>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250"/>
                                        <p:tgtEl>
                                          <p:spTgt spid="20"/>
                                        </p:tgtEl>
                                      </p:cBhvr>
                                    </p:animEffect>
                                  </p:childTnLst>
                                </p:cTn>
                              </p:par>
                            </p:childTnLst>
                          </p:cTn>
                        </p:par>
                        <p:par>
                          <p:cTn id="20" fill="hold">
                            <p:stCondLst>
                              <p:cond delay="1250"/>
                            </p:stCondLst>
                            <p:childTnLst>
                              <p:par>
                                <p:cTn id="21" presetID="10" presetClass="entr" presetSubtype="0"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250"/>
                                        <p:tgtEl>
                                          <p:spTgt spid="48"/>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250"/>
                                        <p:tgtEl>
                                          <p:spTgt spid="27"/>
                                        </p:tgtEl>
                                      </p:cBhvr>
                                    </p:animEffect>
                                  </p:childTnLst>
                                </p:cTn>
                              </p:par>
                            </p:childTnLst>
                          </p:cTn>
                        </p:par>
                        <p:par>
                          <p:cTn id="28" fill="hold">
                            <p:stCondLst>
                              <p:cond delay="1750"/>
                            </p:stCondLst>
                            <p:childTnLst>
                              <p:par>
                                <p:cTn id="29" presetID="10" presetClass="entr" presetSubtype="0"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250"/>
                                        <p:tgtEl>
                                          <p:spTgt spid="55"/>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250"/>
                                        <p:tgtEl>
                                          <p:spTgt spid="34"/>
                                        </p:tgtEl>
                                      </p:cBhvr>
                                    </p:animEffect>
                                  </p:childTnLst>
                                </p:cTn>
                              </p:par>
                            </p:childTnLst>
                          </p:cTn>
                        </p:par>
                        <p:par>
                          <p:cTn id="36" fill="hold">
                            <p:stCondLst>
                              <p:cond delay="2250"/>
                            </p:stCondLst>
                            <p:childTnLst>
                              <p:par>
                                <p:cTn id="37" presetID="10" presetClass="entr" presetSubtype="0"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250"/>
                                        <p:tgtEl>
                                          <p:spTgt spid="61"/>
                                        </p:tgtEl>
                                      </p:cBhvr>
                                    </p:animEffect>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par>
                          <p:cTn id="44" fill="hold">
                            <p:stCondLst>
                              <p:cond delay="3000"/>
                            </p:stCondLst>
                            <p:childTnLst>
                              <p:par>
                                <p:cTn id="45" presetID="14" presetClass="entr" presetSubtype="1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500"/>
                                        <p:tgtEl>
                                          <p:spTgt spid="16"/>
                                        </p:tgtEl>
                                      </p:cBhvr>
                                    </p:animEffect>
                                  </p:childTnLst>
                                </p:cTn>
                              </p:par>
                            </p:childTnLst>
                          </p:cTn>
                        </p:par>
                        <p:par>
                          <p:cTn id="48" fill="hold">
                            <p:stCondLst>
                              <p:cond delay="3500"/>
                            </p:stCondLst>
                            <p:childTnLst>
                              <p:par>
                                <p:cTn id="49" presetID="22" presetClass="entr" presetSubtype="1"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up)">
                                      <p:cBhvr>
                                        <p:cTn id="51" dur="500"/>
                                        <p:tgtEl>
                                          <p:spTgt spid="40"/>
                                        </p:tgtEl>
                                      </p:cBhvr>
                                    </p:animEffect>
                                  </p:childTnLst>
                                </p:cTn>
                              </p:par>
                            </p:childTnLst>
                          </p:cTn>
                        </p:par>
                        <p:par>
                          <p:cTn id="52" fill="hold">
                            <p:stCondLst>
                              <p:cond delay="4000"/>
                            </p:stCondLst>
                            <p:childTnLst>
                              <p:par>
                                <p:cTn id="53" presetID="14" presetClass="entr" presetSubtype="10"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randombar(horizontal)">
                                      <p:cBhvr>
                                        <p:cTn id="55" dur="500"/>
                                        <p:tgtEl>
                                          <p:spTgt spid="44"/>
                                        </p:tgtEl>
                                      </p:cBhvr>
                                    </p:animEffect>
                                  </p:childTnLst>
                                </p:cTn>
                              </p:par>
                            </p:childTnLst>
                          </p:cTn>
                        </p:par>
                        <p:par>
                          <p:cTn id="56" fill="hold">
                            <p:stCondLst>
                              <p:cond delay="4500"/>
                            </p:stCondLst>
                            <p:childTnLst>
                              <p:par>
                                <p:cTn id="57" presetID="22" presetClass="entr" presetSubtype="4"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childTnLst>
                          </p:cTn>
                        </p:par>
                        <p:par>
                          <p:cTn id="60" fill="hold">
                            <p:stCondLst>
                              <p:cond delay="5000"/>
                            </p:stCondLst>
                            <p:childTnLst>
                              <p:par>
                                <p:cTn id="61" presetID="14" presetClass="entr" presetSubtype="10"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randombar(horizontal)">
                                      <p:cBhvr>
                                        <p:cTn id="63" dur="500"/>
                                        <p:tgtEl>
                                          <p:spTgt spid="23"/>
                                        </p:tgtEl>
                                      </p:cBhvr>
                                    </p:animEffect>
                                  </p:childTnLst>
                                </p:cTn>
                              </p:par>
                            </p:childTnLst>
                          </p:cTn>
                        </p:par>
                        <p:par>
                          <p:cTn id="64" fill="hold">
                            <p:stCondLst>
                              <p:cond delay="5500"/>
                            </p:stCondLst>
                            <p:childTnLst>
                              <p:par>
                                <p:cTn id="65" presetID="22" presetClass="entr" presetSubtype="1"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wipe(up)">
                                      <p:cBhvr>
                                        <p:cTn id="67" dur="500"/>
                                        <p:tgtEl>
                                          <p:spTgt spid="47"/>
                                        </p:tgtEl>
                                      </p:cBhvr>
                                    </p:animEffect>
                                  </p:childTnLst>
                                </p:cTn>
                              </p:par>
                            </p:childTnLst>
                          </p:cTn>
                        </p:par>
                        <p:par>
                          <p:cTn id="68" fill="hold">
                            <p:stCondLst>
                              <p:cond delay="6000"/>
                            </p:stCondLst>
                            <p:childTnLst>
                              <p:par>
                                <p:cTn id="69" presetID="14" presetClass="entr" presetSubtype="10" fill="hold"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randombar(horizontal)">
                                      <p:cBhvr>
                                        <p:cTn id="71" dur="500"/>
                                        <p:tgtEl>
                                          <p:spTgt spid="51"/>
                                        </p:tgtEl>
                                      </p:cBhvr>
                                    </p:animEffect>
                                  </p:childTnLst>
                                </p:cTn>
                              </p:par>
                            </p:childTnLst>
                          </p:cTn>
                        </p:par>
                        <p:par>
                          <p:cTn id="72" fill="hold">
                            <p:stCondLst>
                              <p:cond delay="6500"/>
                            </p:stCondLst>
                            <p:childTnLst>
                              <p:par>
                                <p:cTn id="73" presetID="22" presetClass="entr" presetSubtype="4"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down)">
                                      <p:cBhvr>
                                        <p:cTn id="75" dur="500"/>
                                        <p:tgtEl>
                                          <p:spTgt spid="26"/>
                                        </p:tgtEl>
                                      </p:cBhvr>
                                    </p:animEffect>
                                  </p:childTnLst>
                                </p:cTn>
                              </p:par>
                            </p:childTnLst>
                          </p:cTn>
                        </p:par>
                        <p:par>
                          <p:cTn id="76" fill="hold">
                            <p:stCondLst>
                              <p:cond delay="7000"/>
                            </p:stCondLst>
                            <p:childTnLst>
                              <p:par>
                                <p:cTn id="77" presetID="14" presetClass="entr" presetSubtype="10"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randombar(horizontal)">
                                      <p:cBhvr>
                                        <p:cTn id="79" dur="500"/>
                                        <p:tgtEl>
                                          <p:spTgt spid="30"/>
                                        </p:tgtEl>
                                      </p:cBhvr>
                                    </p:animEffect>
                                  </p:childTnLst>
                                </p:cTn>
                              </p:par>
                            </p:childTnLst>
                          </p:cTn>
                        </p:par>
                        <p:par>
                          <p:cTn id="80" fill="hold">
                            <p:stCondLst>
                              <p:cond delay="7500"/>
                            </p:stCondLst>
                            <p:childTnLst>
                              <p:par>
                                <p:cTn id="81" presetID="22" presetClass="entr" presetSubtype="1" fill="hold"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wipe(up)">
                                      <p:cBhvr>
                                        <p:cTn id="83" dur="500"/>
                                        <p:tgtEl>
                                          <p:spTgt spid="54"/>
                                        </p:tgtEl>
                                      </p:cBhvr>
                                    </p:animEffect>
                                  </p:childTnLst>
                                </p:cTn>
                              </p:par>
                            </p:childTnLst>
                          </p:cTn>
                        </p:par>
                        <p:par>
                          <p:cTn id="84" fill="hold">
                            <p:stCondLst>
                              <p:cond delay="8000"/>
                            </p:stCondLst>
                            <p:childTnLst>
                              <p:par>
                                <p:cTn id="85" presetID="14" presetClass="entr" presetSubtype="10" fill="hold"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randombar(horizontal)">
                                      <p:cBhvr>
                                        <p:cTn id="87" dur="500"/>
                                        <p:tgtEl>
                                          <p:spTgt spid="58"/>
                                        </p:tgtEl>
                                      </p:cBhvr>
                                    </p:animEffect>
                                  </p:childTnLst>
                                </p:cTn>
                              </p:par>
                            </p:childTnLst>
                          </p:cTn>
                        </p:par>
                        <p:par>
                          <p:cTn id="88" fill="hold">
                            <p:stCondLst>
                              <p:cond delay="8500"/>
                            </p:stCondLst>
                            <p:childTnLst>
                              <p:par>
                                <p:cTn id="89" presetID="22" presetClass="entr" presetSubtype="4" fill="hold"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wipe(down)">
                                      <p:cBhvr>
                                        <p:cTn id="91" dur="500"/>
                                        <p:tgtEl>
                                          <p:spTgt spid="33"/>
                                        </p:tgtEl>
                                      </p:cBhvr>
                                    </p:animEffect>
                                  </p:childTnLst>
                                </p:cTn>
                              </p:par>
                            </p:childTnLst>
                          </p:cTn>
                        </p:par>
                        <p:par>
                          <p:cTn id="92" fill="hold">
                            <p:stCondLst>
                              <p:cond delay="9000"/>
                            </p:stCondLst>
                            <p:childTnLst>
                              <p:par>
                                <p:cTn id="93" presetID="14" presetClass="entr" presetSubtype="10" fill="hold" nodeType="after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randombar(horizontal)">
                                      <p:cBhvr>
                                        <p:cTn id="9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7660792" y="512577"/>
            <a:ext cx="0" cy="6345423"/>
          </a:xfrm>
          <a:prstGeom prst="line">
            <a:avLst/>
          </a:prstGeom>
          <a:ln w="9525">
            <a:solidFill>
              <a:srgbClr val="646464"/>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9478202" y="738006"/>
            <a:ext cx="877163" cy="369332"/>
          </a:xfrm>
          <a:prstGeom prst="rect">
            <a:avLst/>
          </a:prstGeom>
          <a:noFill/>
        </p:spPr>
        <p:txBody>
          <a:bodyPr wrap="none" rtlCol="0">
            <a:spAutoFit/>
          </a:bodyPr>
          <a:lstStyle/>
          <a:p>
            <a:r>
              <a:rPr lang="zh-CN" altLang="en-US" dirty="0" smtClean="0">
                <a:solidFill>
                  <a:schemeClr val="tx1">
                    <a:lumMod val="65000"/>
                    <a:lumOff val="35000"/>
                  </a:schemeClr>
                </a:solidFill>
              </a:rPr>
              <a:t>时间线</a:t>
            </a:r>
            <a:endParaRPr lang="zh-CN" altLang="en-US" dirty="0">
              <a:solidFill>
                <a:schemeClr val="tx1">
                  <a:lumMod val="65000"/>
                  <a:lumOff val="35000"/>
                </a:schemeClr>
              </a:solidFill>
            </a:endParaRPr>
          </a:p>
        </p:txBody>
      </p:sp>
      <p:sp>
        <p:nvSpPr>
          <p:cNvPr id="6" name="矩形 5"/>
          <p:cNvSpPr/>
          <p:nvPr/>
        </p:nvSpPr>
        <p:spPr>
          <a:xfrm>
            <a:off x="9191398" y="786917"/>
            <a:ext cx="246287" cy="246287"/>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783910" y="2087944"/>
            <a:ext cx="5775087" cy="4594521"/>
            <a:chOff x="3256145" y="1839831"/>
            <a:chExt cx="5775087" cy="4594521"/>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3027" y="5653152"/>
              <a:ext cx="2680840" cy="781200"/>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3027" y="3757917"/>
              <a:ext cx="2680840" cy="781200"/>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3027" y="1848996"/>
              <a:ext cx="2680840" cy="781200"/>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6145" y="4710316"/>
              <a:ext cx="2891201" cy="782677"/>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6145" y="2789345"/>
              <a:ext cx="2891201" cy="782677"/>
            </a:xfrm>
            <a:prstGeom prst="rect">
              <a:avLst/>
            </a:prstGeom>
          </p:spPr>
        </p:pic>
        <p:grpSp>
          <p:nvGrpSpPr>
            <p:cNvPr id="13" name="组合 12"/>
            <p:cNvGrpSpPr/>
            <p:nvPr/>
          </p:nvGrpSpPr>
          <p:grpSpPr>
            <a:xfrm>
              <a:off x="3256145" y="1839831"/>
              <a:ext cx="5775087" cy="4348108"/>
              <a:chOff x="5631533" y="1357229"/>
              <a:chExt cx="5596365" cy="4213547"/>
            </a:xfrm>
          </p:grpSpPr>
          <p:grpSp>
            <p:nvGrpSpPr>
              <p:cNvPr id="25" name="组合 24"/>
              <p:cNvGrpSpPr/>
              <p:nvPr/>
            </p:nvGrpSpPr>
            <p:grpSpPr>
              <a:xfrm>
                <a:off x="8060880" y="1357229"/>
                <a:ext cx="3167018" cy="540840"/>
                <a:chOff x="8060880" y="760883"/>
                <a:chExt cx="3167018" cy="540840"/>
              </a:xfrm>
            </p:grpSpPr>
            <p:sp>
              <p:nvSpPr>
                <p:cNvPr id="42" name="Freeform 56"/>
                <p:cNvSpPr>
                  <a:spLocks/>
                </p:cNvSpPr>
                <p:nvPr/>
              </p:nvSpPr>
              <p:spPr bwMode="auto">
                <a:xfrm>
                  <a:off x="8805644"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7"/>
                <p:cNvSpPr>
                  <a:spLocks/>
                </p:cNvSpPr>
                <p:nvPr/>
              </p:nvSpPr>
              <p:spPr bwMode="auto">
                <a:xfrm>
                  <a:off x="8060880" y="760883"/>
                  <a:ext cx="744763"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8"/>
                <p:cNvSpPr>
                  <a:spLocks/>
                </p:cNvSpPr>
                <p:nvPr/>
              </p:nvSpPr>
              <p:spPr bwMode="auto">
                <a:xfrm>
                  <a:off x="8305588"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8055560" y="3194469"/>
                <a:ext cx="3165245" cy="540841"/>
                <a:chOff x="8055560" y="3027091"/>
                <a:chExt cx="3165245" cy="540841"/>
              </a:xfrm>
            </p:grpSpPr>
            <p:sp>
              <p:nvSpPr>
                <p:cNvPr id="39" name="Freeform 59"/>
                <p:cNvSpPr>
                  <a:spLocks/>
                </p:cNvSpPr>
                <p:nvPr/>
              </p:nvSpPr>
              <p:spPr bwMode="auto">
                <a:xfrm>
                  <a:off x="8798551" y="3027091"/>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1" y="425"/>
                        <a:pt x="2385" y="411"/>
                        <a:pt x="2385" y="393"/>
                      </a:cubicBezTo>
                      <a:cubicBezTo>
                        <a:pt x="2385" y="32"/>
                        <a:pt x="2385" y="32"/>
                        <a:pt x="2385" y="32"/>
                      </a:cubicBezTo>
                      <a:cubicBezTo>
                        <a:pt x="2385" y="15"/>
                        <a:pt x="2371" y="0"/>
                        <a:pt x="2353" y="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0"/>
                <p:cNvSpPr>
                  <a:spLocks/>
                </p:cNvSpPr>
                <p:nvPr/>
              </p:nvSpPr>
              <p:spPr bwMode="auto">
                <a:xfrm>
                  <a:off x="8055560" y="3027091"/>
                  <a:ext cx="742991" cy="430899"/>
                </a:xfrm>
                <a:custGeom>
                  <a:avLst/>
                  <a:gdLst>
                    <a:gd name="T0" fmla="*/ 32 w 733"/>
                    <a:gd name="T1" fmla="*/ 0 h 425"/>
                    <a:gd name="T2" fmla="*/ 0 w 733"/>
                    <a:gd name="T3" fmla="*/ 32 h 425"/>
                    <a:gd name="T4" fmla="*/ 0 w 733"/>
                    <a:gd name="T5" fmla="*/ 393 h 425"/>
                    <a:gd name="T6" fmla="*/ 32 w 733"/>
                    <a:gd name="T7" fmla="*/ 425 h 425"/>
                    <a:gd name="T8" fmla="*/ 733 w 733"/>
                    <a:gd name="T9" fmla="*/ 425 h 425"/>
                    <a:gd name="T10" fmla="*/ 733 w 733"/>
                    <a:gd name="T11" fmla="*/ 0 h 425"/>
                    <a:gd name="T12" fmla="*/ 32 w 733"/>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3" h="425">
                      <a:moveTo>
                        <a:pt x="32" y="0"/>
                      </a:moveTo>
                      <a:cubicBezTo>
                        <a:pt x="14" y="0"/>
                        <a:pt x="0" y="15"/>
                        <a:pt x="0" y="32"/>
                      </a:cubicBezTo>
                      <a:cubicBezTo>
                        <a:pt x="0" y="393"/>
                        <a:pt x="0" y="393"/>
                        <a:pt x="0" y="393"/>
                      </a:cubicBezTo>
                      <a:cubicBezTo>
                        <a:pt x="0" y="411"/>
                        <a:pt x="14" y="425"/>
                        <a:pt x="32" y="425"/>
                      </a:cubicBezTo>
                      <a:cubicBezTo>
                        <a:pt x="733" y="425"/>
                        <a:pt x="733" y="425"/>
                        <a:pt x="733" y="425"/>
                      </a:cubicBezTo>
                      <a:cubicBezTo>
                        <a:pt x="733" y="0"/>
                        <a:pt x="733" y="0"/>
                        <a:pt x="733" y="0"/>
                      </a:cubicBez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1"/>
                <p:cNvSpPr>
                  <a:spLocks/>
                </p:cNvSpPr>
                <p:nvPr/>
              </p:nvSpPr>
              <p:spPr bwMode="auto">
                <a:xfrm>
                  <a:off x="8298495" y="3310811"/>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8055560" y="5029936"/>
                <a:ext cx="3165245" cy="540840"/>
                <a:chOff x="8055560" y="5639709"/>
                <a:chExt cx="3165245" cy="540840"/>
              </a:xfrm>
            </p:grpSpPr>
            <p:sp>
              <p:nvSpPr>
                <p:cNvPr id="36" name="Freeform 62"/>
                <p:cNvSpPr>
                  <a:spLocks/>
                </p:cNvSpPr>
                <p:nvPr/>
              </p:nvSpPr>
              <p:spPr bwMode="auto">
                <a:xfrm>
                  <a:off x="8798551" y="5639709"/>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1" y="425"/>
                        <a:pt x="2385" y="410"/>
                        <a:pt x="2385" y="393"/>
                      </a:cubicBezTo>
                      <a:cubicBezTo>
                        <a:pt x="2385" y="32"/>
                        <a:pt x="2385" y="32"/>
                        <a:pt x="2385" y="32"/>
                      </a:cubicBezTo>
                      <a:cubicBezTo>
                        <a:pt x="2385" y="14"/>
                        <a:pt x="2371" y="0"/>
                        <a:pt x="2353"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3"/>
                <p:cNvSpPr>
                  <a:spLocks/>
                </p:cNvSpPr>
                <p:nvPr/>
              </p:nvSpPr>
              <p:spPr bwMode="auto">
                <a:xfrm>
                  <a:off x="8055560" y="5639709"/>
                  <a:ext cx="742991" cy="430899"/>
                </a:xfrm>
                <a:custGeom>
                  <a:avLst/>
                  <a:gdLst>
                    <a:gd name="T0" fmla="*/ 32 w 733"/>
                    <a:gd name="T1" fmla="*/ 0 h 425"/>
                    <a:gd name="T2" fmla="*/ 0 w 733"/>
                    <a:gd name="T3" fmla="*/ 32 h 425"/>
                    <a:gd name="T4" fmla="*/ 0 w 733"/>
                    <a:gd name="T5" fmla="*/ 393 h 425"/>
                    <a:gd name="T6" fmla="*/ 32 w 733"/>
                    <a:gd name="T7" fmla="*/ 425 h 425"/>
                    <a:gd name="T8" fmla="*/ 733 w 733"/>
                    <a:gd name="T9" fmla="*/ 425 h 425"/>
                    <a:gd name="T10" fmla="*/ 733 w 733"/>
                    <a:gd name="T11" fmla="*/ 0 h 425"/>
                    <a:gd name="T12" fmla="*/ 32 w 733"/>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3" h="425">
                      <a:moveTo>
                        <a:pt x="32" y="0"/>
                      </a:moveTo>
                      <a:cubicBezTo>
                        <a:pt x="14" y="0"/>
                        <a:pt x="0" y="14"/>
                        <a:pt x="0" y="32"/>
                      </a:cubicBezTo>
                      <a:cubicBezTo>
                        <a:pt x="0" y="393"/>
                        <a:pt x="0" y="393"/>
                        <a:pt x="0" y="393"/>
                      </a:cubicBezTo>
                      <a:cubicBezTo>
                        <a:pt x="0" y="410"/>
                        <a:pt x="14" y="425"/>
                        <a:pt x="32" y="425"/>
                      </a:cubicBezTo>
                      <a:cubicBezTo>
                        <a:pt x="733" y="425"/>
                        <a:pt x="733" y="425"/>
                        <a:pt x="733" y="425"/>
                      </a:cubicBezTo>
                      <a:cubicBezTo>
                        <a:pt x="733" y="0"/>
                        <a:pt x="733" y="0"/>
                        <a:pt x="733" y="0"/>
                      </a:cubicBez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4"/>
                <p:cNvSpPr>
                  <a:spLocks/>
                </p:cNvSpPr>
                <p:nvPr/>
              </p:nvSpPr>
              <p:spPr bwMode="auto">
                <a:xfrm>
                  <a:off x="8298495" y="5925202"/>
                  <a:ext cx="255347" cy="255347"/>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Lst>
                  <a:ahLst/>
                  <a:cxnLst>
                    <a:cxn ang="0">
                      <a:pos x="T0" y="T1"/>
                    </a:cxn>
                    <a:cxn ang="0">
                      <a:pos x="T2" y="T3"/>
                    </a:cxn>
                    <a:cxn ang="0">
                      <a:pos x="T4" y="T5"/>
                    </a:cxn>
                    <a:cxn ang="0">
                      <a:pos x="T6" y="T7"/>
                    </a:cxn>
                    <a:cxn ang="0">
                      <a:pos x="T8" y="T9"/>
                    </a:cxn>
                  </a:cxnLst>
                  <a:rect l="0" t="0" r="r" b="b"/>
                  <a:pathLst>
                    <a:path w="144" h="144">
                      <a:moveTo>
                        <a:pt x="72" y="144"/>
                      </a:moveTo>
                      <a:lnTo>
                        <a:pt x="0" y="72"/>
                      </a:lnTo>
                      <a:lnTo>
                        <a:pt x="72" y="0"/>
                      </a:lnTo>
                      <a:lnTo>
                        <a:pt x="144" y="72"/>
                      </a:lnTo>
                      <a:lnTo>
                        <a:pt x="72"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5631533" y="2275849"/>
                <a:ext cx="3165244" cy="540840"/>
                <a:chOff x="5631533" y="1961370"/>
                <a:chExt cx="3165244" cy="540840"/>
              </a:xfrm>
            </p:grpSpPr>
            <p:sp>
              <p:nvSpPr>
                <p:cNvPr id="33" name="Freeform 65"/>
                <p:cNvSpPr>
                  <a:spLocks/>
                </p:cNvSpPr>
                <p:nvPr/>
              </p:nvSpPr>
              <p:spPr bwMode="auto">
                <a:xfrm>
                  <a:off x="5631533" y="1961370"/>
                  <a:ext cx="2420481" cy="430899"/>
                </a:xfrm>
                <a:custGeom>
                  <a:avLst/>
                  <a:gdLst>
                    <a:gd name="T0" fmla="*/ 32 w 2385"/>
                    <a:gd name="T1" fmla="*/ 0 h 425"/>
                    <a:gd name="T2" fmla="*/ 2385 w 2385"/>
                    <a:gd name="T3" fmla="*/ 0 h 425"/>
                    <a:gd name="T4" fmla="*/ 2385 w 2385"/>
                    <a:gd name="T5" fmla="*/ 425 h 425"/>
                    <a:gd name="T6" fmla="*/ 32 w 2385"/>
                    <a:gd name="T7" fmla="*/ 425 h 425"/>
                    <a:gd name="T8" fmla="*/ 0 w 2385"/>
                    <a:gd name="T9" fmla="*/ 393 h 425"/>
                    <a:gd name="T10" fmla="*/ 0 w 2385"/>
                    <a:gd name="T11" fmla="*/ 32 h 425"/>
                    <a:gd name="T12" fmla="*/ 32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32" y="0"/>
                      </a:moveTo>
                      <a:cubicBezTo>
                        <a:pt x="2385" y="0"/>
                        <a:pt x="2385" y="0"/>
                        <a:pt x="2385" y="0"/>
                      </a:cubicBezTo>
                      <a:cubicBezTo>
                        <a:pt x="2385" y="425"/>
                        <a:pt x="2385" y="425"/>
                        <a:pt x="2385" y="425"/>
                      </a:cubicBezTo>
                      <a:cubicBezTo>
                        <a:pt x="32" y="425"/>
                        <a:pt x="32" y="425"/>
                        <a:pt x="32" y="425"/>
                      </a:cubicBezTo>
                      <a:cubicBezTo>
                        <a:pt x="15" y="425"/>
                        <a:pt x="0" y="410"/>
                        <a:pt x="0" y="393"/>
                      </a:cubicBezTo>
                      <a:cubicBezTo>
                        <a:pt x="0" y="32"/>
                        <a:pt x="0" y="32"/>
                        <a:pt x="0" y="32"/>
                      </a:cubicBezTo>
                      <a:cubicBezTo>
                        <a:pt x="0" y="15"/>
                        <a:pt x="15" y="0"/>
                        <a:pt x="32"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6"/>
                <p:cNvSpPr>
                  <a:spLocks/>
                </p:cNvSpPr>
                <p:nvPr/>
              </p:nvSpPr>
              <p:spPr bwMode="auto">
                <a:xfrm>
                  <a:off x="8052014" y="1961370"/>
                  <a:ext cx="744763" cy="430899"/>
                </a:xfrm>
                <a:custGeom>
                  <a:avLst/>
                  <a:gdLst>
                    <a:gd name="T0" fmla="*/ 702 w 734"/>
                    <a:gd name="T1" fmla="*/ 0 h 425"/>
                    <a:gd name="T2" fmla="*/ 734 w 734"/>
                    <a:gd name="T3" fmla="*/ 32 h 425"/>
                    <a:gd name="T4" fmla="*/ 734 w 734"/>
                    <a:gd name="T5" fmla="*/ 393 h 425"/>
                    <a:gd name="T6" fmla="*/ 702 w 734"/>
                    <a:gd name="T7" fmla="*/ 425 h 425"/>
                    <a:gd name="T8" fmla="*/ 0 w 734"/>
                    <a:gd name="T9" fmla="*/ 425 h 425"/>
                    <a:gd name="T10" fmla="*/ 0 w 734"/>
                    <a:gd name="T11" fmla="*/ 0 h 425"/>
                    <a:gd name="T12" fmla="*/ 70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702" y="0"/>
                      </a:moveTo>
                      <a:cubicBezTo>
                        <a:pt x="720" y="0"/>
                        <a:pt x="734" y="15"/>
                        <a:pt x="734" y="32"/>
                      </a:cubicBezTo>
                      <a:cubicBezTo>
                        <a:pt x="734" y="393"/>
                        <a:pt x="734" y="393"/>
                        <a:pt x="734" y="393"/>
                      </a:cubicBezTo>
                      <a:cubicBezTo>
                        <a:pt x="734" y="410"/>
                        <a:pt x="720" y="425"/>
                        <a:pt x="702" y="425"/>
                      </a:cubicBezTo>
                      <a:cubicBezTo>
                        <a:pt x="0" y="425"/>
                        <a:pt x="0" y="425"/>
                        <a:pt x="0" y="425"/>
                      </a:cubicBezTo>
                      <a:cubicBezTo>
                        <a:pt x="0" y="0"/>
                        <a:pt x="0" y="0"/>
                        <a:pt x="0" y="0"/>
                      </a:cubicBezTo>
                      <a:lnTo>
                        <a:pt x="70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7"/>
                <p:cNvSpPr>
                  <a:spLocks/>
                </p:cNvSpPr>
                <p:nvPr/>
              </p:nvSpPr>
              <p:spPr bwMode="auto">
                <a:xfrm>
                  <a:off x="8296721" y="2246863"/>
                  <a:ext cx="255347" cy="255347"/>
                </a:xfrm>
                <a:custGeom>
                  <a:avLst/>
                  <a:gdLst>
                    <a:gd name="T0" fmla="*/ 72 w 144"/>
                    <a:gd name="T1" fmla="*/ 144 h 144"/>
                    <a:gd name="T2" fmla="*/ 144 w 144"/>
                    <a:gd name="T3" fmla="*/ 72 h 144"/>
                    <a:gd name="T4" fmla="*/ 72 w 144"/>
                    <a:gd name="T5" fmla="*/ 0 h 144"/>
                    <a:gd name="T6" fmla="*/ 0 w 144"/>
                    <a:gd name="T7" fmla="*/ 72 h 144"/>
                    <a:gd name="T8" fmla="*/ 72 w 144"/>
                    <a:gd name="T9" fmla="*/ 144 h 144"/>
                  </a:gdLst>
                  <a:ahLst/>
                  <a:cxnLst>
                    <a:cxn ang="0">
                      <a:pos x="T0" y="T1"/>
                    </a:cxn>
                    <a:cxn ang="0">
                      <a:pos x="T2" y="T3"/>
                    </a:cxn>
                    <a:cxn ang="0">
                      <a:pos x="T4" y="T5"/>
                    </a:cxn>
                    <a:cxn ang="0">
                      <a:pos x="T6" y="T7"/>
                    </a:cxn>
                    <a:cxn ang="0">
                      <a:pos x="T8" y="T9"/>
                    </a:cxn>
                  </a:cxnLst>
                  <a:rect l="0" t="0" r="r" b="b"/>
                  <a:pathLst>
                    <a:path w="144" h="144">
                      <a:moveTo>
                        <a:pt x="72" y="144"/>
                      </a:moveTo>
                      <a:lnTo>
                        <a:pt x="144" y="72"/>
                      </a:lnTo>
                      <a:lnTo>
                        <a:pt x="72" y="0"/>
                      </a:lnTo>
                      <a:lnTo>
                        <a:pt x="0" y="72"/>
                      </a:lnTo>
                      <a:lnTo>
                        <a:pt x="72"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5631533" y="4113090"/>
                <a:ext cx="3165244" cy="539066"/>
                <a:chOff x="5631533" y="4300282"/>
                <a:chExt cx="3165244" cy="539066"/>
              </a:xfrm>
            </p:grpSpPr>
            <p:sp>
              <p:nvSpPr>
                <p:cNvPr id="30" name="Freeform 68"/>
                <p:cNvSpPr>
                  <a:spLocks/>
                </p:cNvSpPr>
                <p:nvPr/>
              </p:nvSpPr>
              <p:spPr bwMode="auto">
                <a:xfrm>
                  <a:off x="5631533" y="4300282"/>
                  <a:ext cx="2420481" cy="430899"/>
                </a:xfrm>
                <a:custGeom>
                  <a:avLst/>
                  <a:gdLst>
                    <a:gd name="T0" fmla="*/ 32 w 2385"/>
                    <a:gd name="T1" fmla="*/ 0 h 424"/>
                    <a:gd name="T2" fmla="*/ 2385 w 2385"/>
                    <a:gd name="T3" fmla="*/ 0 h 424"/>
                    <a:gd name="T4" fmla="*/ 2385 w 2385"/>
                    <a:gd name="T5" fmla="*/ 424 h 424"/>
                    <a:gd name="T6" fmla="*/ 32 w 2385"/>
                    <a:gd name="T7" fmla="*/ 424 h 424"/>
                    <a:gd name="T8" fmla="*/ 0 w 2385"/>
                    <a:gd name="T9" fmla="*/ 392 h 424"/>
                    <a:gd name="T10" fmla="*/ 0 w 2385"/>
                    <a:gd name="T11" fmla="*/ 32 h 424"/>
                    <a:gd name="T12" fmla="*/ 32 w 2385"/>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2385" h="424">
                      <a:moveTo>
                        <a:pt x="32" y="0"/>
                      </a:moveTo>
                      <a:cubicBezTo>
                        <a:pt x="2385" y="0"/>
                        <a:pt x="2385" y="0"/>
                        <a:pt x="2385" y="0"/>
                      </a:cubicBezTo>
                      <a:cubicBezTo>
                        <a:pt x="2385" y="424"/>
                        <a:pt x="2385" y="424"/>
                        <a:pt x="2385" y="424"/>
                      </a:cubicBezTo>
                      <a:cubicBezTo>
                        <a:pt x="32" y="424"/>
                        <a:pt x="32" y="424"/>
                        <a:pt x="32" y="424"/>
                      </a:cubicBezTo>
                      <a:cubicBezTo>
                        <a:pt x="15" y="424"/>
                        <a:pt x="0" y="410"/>
                        <a:pt x="0" y="392"/>
                      </a:cubicBezTo>
                      <a:cubicBezTo>
                        <a:pt x="0" y="32"/>
                        <a:pt x="0" y="32"/>
                        <a:pt x="0" y="32"/>
                      </a:cubicBezTo>
                      <a:cubicBezTo>
                        <a:pt x="0" y="14"/>
                        <a:pt x="15" y="0"/>
                        <a:pt x="32" y="0"/>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9"/>
                <p:cNvSpPr>
                  <a:spLocks/>
                </p:cNvSpPr>
                <p:nvPr/>
              </p:nvSpPr>
              <p:spPr bwMode="auto">
                <a:xfrm>
                  <a:off x="8052014" y="4300282"/>
                  <a:ext cx="744763" cy="430899"/>
                </a:xfrm>
                <a:custGeom>
                  <a:avLst/>
                  <a:gdLst>
                    <a:gd name="T0" fmla="*/ 702 w 734"/>
                    <a:gd name="T1" fmla="*/ 0 h 424"/>
                    <a:gd name="T2" fmla="*/ 734 w 734"/>
                    <a:gd name="T3" fmla="*/ 32 h 424"/>
                    <a:gd name="T4" fmla="*/ 734 w 734"/>
                    <a:gd name="T5" fmla="*/ 392 h 424"/>
                    <a:gd name="T6" fmla="*/ 702 w 734"/>
                    <a:gd name="T7" fmla="*/ 424 h 424"/>
                    <a:gd name="T8" fmla="*/ 0 w 734"/>
                    <a:gd name="T9" fmla="*/ 424 h 424"/>
                    <a:gd name="T10" fmla="*/ 0 w 734"/>
                    <a:gd name="T11" fmla="*/ 0 h 424"/>
                    <a:gd name="T12" fmla="*/ 702 w 734"/>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734" h="424">
                      <a:moveTo>
                        <a:pt x="702" y="0"/>
                      </a:moveTo>
                      <a:cubicBezTo>
                        <a:pt x="720" y="0"/>
                        <a:pt x="734" y="14"/>
                        <a:pt x="734" y="32"/>
                      </a:cubicBezTo>
                      <a:cubicBezTo>
                        <a:pt x="734" y="392"/>
                        <a:pt x="734" y="392"/>
                        <a:pt x="734" y="392"/>
                      </a:cubicBezTo>
                      <a:cubicBezTo>
                        <a:pt x="734" y="410"/>
                        <a:pt x="720" y="424"/>
                        <a:pt x="702" y="424"/>
                      </a:cubicBezTo>
                      <a:cubicBezTo>
                        <a:pt x="0" y="424"/>
                        <a:pt x="0" y="424"/>
                        <a:pt x="0" y="424"/>
                      </a:cubicBezTo>
                      <a:cubicBezTo>
                        <a:pt x="0" y="0"/>
                        <a:pt x="0" y="0"/>
                        <a:pt x="0" y="0"/>
                      </a:cubicBezTo>
                      <a:lnTo>
                        <a:pt x="70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0"/>
                <p:cNvSpPr>
                  <a:spLocks/>
                </p:cNvSpPr>
                <p:nvPr/>
              </p:nvSpPr>
              <p:spPr bwMode="auto">
                <a:xfrm>
                  <a:off x="8296721" y="4584001"/>
                  <a:ext cx="255347" cy="255347"/>
                </a:xfrm>
                <a:custGeom>
                  <a:avLst/>
                  <a:gdLst>
                    <a:gd name="T0" fmla="*/ 72 w 144"/>
                    <a:gd name="T1" fmla="*/ 144 h 144"/>
                    <a:gd name="T2" fmla="*/ 144 w 144"/>
                    <a:gd name="T3" fmla="*/ 72 h 144"/>
                    <a:gd name="T4" fmla="*/ 72 w 144"/>
                    <a:gd name="T5" fmla="*/ 0 h 144"/>
                    <a:gd name="T6" fmla="*/ 0 w 144"/>
                    <a:gd name="T7" fmla="*/ 72 h 144"/>
                    <a:gd name="T8" fmla="*/ 72 w 144"/>
                    <a:gd name="T9" fmla="*/ 144 h 144"/>
                  </a:gdLst>
                  <a:ahLst/>
                  <a:cxnLst>
                    <a:cxn ang="0">
                      <a:pos x="T0" y="T1"/>
                    </a:cxn>
                    <a:cxn ang="0">
                      <a:pos x="T2" y="T3"/>
                    </a:cxn>
                    <a:cxn ang="0">
                      <a:pos x="T4" y="T5"/>
                    </a:cxn>
                    <a:cxn ang="0">
                      <a:pos x="T6" y="T7"/>
                    </a:cxn>
                    <a:cxn ang="0">
                      <a:pos x="T8" y="T9"/>
                    </a:cxn>
                  </a:cxnLst>
                  <a:rect l="0" t="0" r="r" b="b"/>
                  <a:pathLst>
                    <a:path w="144" h="144">
                      <a:moveTo>
                        <a:pt x="72" y="144"/>
                      </a:moveTo>
                      <a:lnTo>
                        <a:pt x="144" y="72"/>
                      </a:lnTo>
                      <a:lnTo>
                        <a:pt x="72" y="0"/>
                      </a:lnTo>
                      <a:lnTo>
                        <a:pt x="0" y="72"/>
                      </a:lnTo>
                      <a:lnTo>
                        <a:pt x="72"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4" name="文本框 13"/>
            <p:cNvSpPr txBox="1"/>
            <p:nvPr/>
          </p:nvSpPr>
          <p:spPr>
            <a:xfrm>
              <a:off x="6695346" y="3759596"/>
              <a:ext cx="2236510"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单击此处添加文本</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695346" y="5652471"/>
              <a:ext cx="2236510"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单击此处添加文本</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646606" y="2801030"/>
              <a:ext cx="2236510"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单击此处添加文本</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646606" y="4698242"/>
              <a:ext cx="2236510"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单击此处添加文本</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794723" y="1869611"/>
              <a:ext cx="3137133" cy="400763"/>
              <a:chOff x="5794723" y="1869611"/>
              <a:chExt cx="3137133" cy="400763"/>
            </a:xfrm>
          </p:grpSpPr>
          <p:sp>
            <p:nvSpPr>
              <p:cNvPr id="23" name="文本框 22"/>
              <p:cNvSpPr txBox="1"/>
              <p:nvPr/>
            </p:nvSpPr>
            <p:spPr>
              <a:xfrm>
                <a:off x="6695346" y="1870264"/>
                <a:ext cx="2236510"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单击此处添加文本</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794723" y="1869611"/>
                <a:ext cx="697627" cy="369332"/>
              </a:xfrm>
              <a:prstGeom prst="rect">
                <a:avLst/>
              </a:prstGeom>
              <a:noFill/>
            </p:spPr>
            <p:txBody>
              <a:bodyPr wrap="none" rtlCol="0">
                <a:spAutoFit/>
              </a:bodyPr>
              <a:lstStyle/>
              <a:p>
                <a:r>
                  <a:rPr lang="en-US" altLang="zh-CN" dirty="0" smtClean="0">
                    <a:solidFill>
                      <a:srgbClr val="70AD47"/>
                    </a:solidFill>
                    <a:latin typeface="Arial Unicode MS" panose="020B0604020202020204" pitchFamily="34" charset="-122"/>
                    <a:ea typeface="Arial Unicode MS" panose="020B0604020202020204" pitchFamily="34" charset="-122"/>
                    <a:cs typeface="Arial Unicode MS" panose="020B0604020202020204" pitchFamily="34" charset="-122"/>
                  </a:rPr>
                  <a:t>2012</a:t>
                </a:r>
                <a:endParaRPr lang="zh-CN" altLang="en-US" dirty="0">
                  <a:solidFill>
                    <a:srgbClr val="70AD47"/>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19" name="文本框 18"/>
            <p:cNvSpPr txBox="1"/>
            <p:nvPr/>
          </p:nvSpPr>
          <p:spPr>
            <a:xfrm>
              <a:off x="5794723" y="2816246"/>
              <a:ext cx="697627" cy="369332"/>
            </a:xfrm>
            <a:prstGeom prst="rect">
              <a:avLst/>
            </a:prstGeom>
            <a:noFill/>
          </p:spPr>
          <p:txBody>
            <a:bodyPr wrap="none" rtlCol="0">
              <a:spAutoFit/>
            </a:bodyPr>
            <a:lstStyle/>
            <a:p>
              <a:r>
                <a:rPr lang="en-US" altLang="zh-CN" dirty="0" smtClean="0">
                  <a:solidFill>
                    <a:srgbClr val="333F50"/>
                  </a:solidFill>
                  <a:latin typeface="Arial Unicode MS" panose="020B0604020202020204" pitchFamily="34" charset="-122"/>
                  <a:ea typeface="Arial Unicode MS" panose="020B0604020202020204" pitchFamily="34" charset="-122"/>
                  <a:cs typeface="Arial Unicode MS" panose="020B0604020202020204" pitchFamily="34" charset="-122"/>
                </a:rPr>
                <a:t>2013</a:t>
              </a:r>
              <a:endParaRPr lang="zh-CN" altLang="en-US" dirty="0">
                <a:solidFill>
                  <a:srgbClr val="333F5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文本框 19"/>
            <p:cNvSpPr txBox="1"/>
            <p:nvPr/>
          </p:nvSpPr>
          <p:spPr>
            <a:xfrm>
              <a:off x="5794723" y="3779185"/>
              <a:ext cx="697627" cy="369332"/>
            </a:xfrm>
            <a:prstGeom prst="rect">
              <a:avLst/>
            </a:prstGeom>
            <a:noFill/>
          </p:spPr>
          <p:txBody>
            <a:bodyPr wrap="none" rtlCol="0">
              <a:spAutoFit/>
            </a:bodyPr>
            <a:lstStyle/>
            <a:p>
              <a:r>
                <a:rPr lang="en-US" altLang="zh-CN" dirty="0" smtClean="0">
                  <a:solidFill>
                    <a:srgbClr val="333F50"/>
                  </a:solidFill>
                  <a:latin typeface="Arial Unicode MS" panose="020B0604020202020204" pitchFamily="34" charset="-122"/>
                  <a:ea typeface="Arial Unicode MS" panose="020B0604020202020204" pitchFamily="34" charset="-122"/>
                  <a:cs typeface="Arial Unicode MS" panose="020B0604020202020204" pitchFamily="34" charset="-122"/>
                </a:rPr>
                <a:t>2014</a:t>
              </a:r>
              <a:endParaRPr lang="zh-CN" altLang="en-US" dirty="0">
                <a:solidFill>
                  <a:srgbClr val="333F5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文本框 20"/>
            <p:cNvSpPr txBox="1"/>
            <p:nvPr/>
          </p:nvSpPr>
          <p:spPr>
            <a:xfrm>
              <a:off x="5794723" y="4710316"/>
              <a:ext cx="697627" cy="369332"/>
            </a:xfrm>
            <a:prstGeom prst="rect">
              <a:avLst/>
            </a:prstGeom>
            <a:noFill/>
          </p:spPr>
          <p:txBody>
            <a:bodyPr wrap="none" rtlCol="0">
              <a:spAutoFit/>
            </a:bodyPr>
            <a:lstStyle/>
            <a:p>
              <a:r>
                <a:rPr lang="en-US" altLang="zh-CN" dirty="0" smtClean="0">
                  <a:solidFill>
                    <a:srgbClr val="70AD47"/>
                  </a:solidFill>
                  <a:latin typeface="Arial Unicode MS" panose="020B0604020202020204" pitchFamily="34" charset="-122"/>
                  <a:ea typeface="Arial Unicode MS" panose="020B0604020202020204" pitchFamily="34" charset="-122"/>
                  <a:cs typeface="Arial Unicode MS" panose="020B0604020202020204" pitchFamily="34" charset="-122"/>
                </a:rPr>
                <a:t>2015</a:t>
              </a:r>
              <a:endParaRPr lang="zh-CN" altLang="en-US" dirty="0">
                <a:solidFill>
                  <a:srgbClr val="70AD47"/>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2" name="文本框 21"/>
            <p:cNvSpPr txBox="1"/>
            <p:nvPr/>
          </p:nvSpPr>
          <p:spPr>
            <a:xfrm>
              <a:off x="5794723" y="5673205"/>
              <a:ext cx="697627" cy="369332"/>
            </a:xfrm>
            <a:prstGeom prst="rect">
              <a:avLst/>
            </a:prstGeom>
            <a:noFill/>
          </p:spPr>
          <p:txBody>
            <a:bodyPr wrap="none" rtlCol="0">
              <a:spAutoFit/>
            </a:bodyPr>
            <a:lstStyle/>
            <a:p>
              <a:r>
                <a:rPr lang="en-US" altLang="zh-CN" dirty="0" smtClean="0">
                  <a:solidFill>
                    <a:srgbClr val="333F50"/>
                  </a:solidFill>
                  <a:latin typeface="Arial Unicode MS" panose="020B0604020202020204" pitchFamily="34" charset="-122"/>
                  <a:ea typeface="Arial Unicode MS" panose="020B0604020202020204" pitchFamily="34" charset="-122"/>
                  <a:cs typeface="Arial Unicode MS" panose="020B0604020202020204" pitchFamily="34" charset="-122"/>
                </a:rPr>
                <a:t>2016</a:t>
              </a:r>
              <a:endParaRPr lang="zh-CN" altLang="en-US" dirty="0">
                <a:solidFill>
                  <a:srgbClr val="333F5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45" name="矩形 44"/>
          <p:cNvSpPr/>
          <p:nvPr/>
        </p:nvSpPr>
        <p:spPr>
          <a:xfrm>
            <a:off x="1042924" y="4028525"/>
            <a:ext cx="3490600" cy="2585323"/>
          </a:xfrm>
          <a:prstGeom prst="rect">
            <a:avLst/>
          </a:prstGeom>
        </p:spPr>
        <p:txBody>
          <a:bodyPr wrap="square">
            <a:spAutoFit/>
          </a:bodyPr>
          <a:lstStyle/>
          <a:p>
            <a:pPr>
              <a:lnSpc>
                <a:spcPct val="150000"/>
              </a:lnSpc>
            </a:pP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2012</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此处添加文本</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此处添加文本</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此处添加文本</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此处添加文本</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5442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randombar(horizontal)">
                                      <p:cBhvr>
                                        <p:cTn id="2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4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5281908" y="1062306"/>
            <a:ext cx="5826126" cy="5695950"/>
            <a:chOff x="5911850" y="581026"/>
            <a:chExt cx="5826126" cy="5695950"/>
          </a:xfrm>
        </p:grpSpPr>
        <p:sp>
          <p:nvSpPr>
            <p:cNvPr id="46" name="Oval 24"/>
            <p:cNvSpPr>
              <a:spLocks noChangeArrowheads="1"/>
            </p:cNvSpPr>
            <p:nvPr/>
          </p:nvSpPr>
          <p:spPr bwMode="auto">
            <a:xfrm>
              <a:off x="8874125" y="1706563"/>
              <a:ext cx="1609725" cy="1609725"/>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5"/>
            <p:cNvSpPr>
              <a:spLocks noChangeArrowheads="1"/>
            </p:cNvSpPr>
            <p:nvPr/>
          </p:nvSpPr>
          <p:spPr bwMode="auto">
            <a:xfrm>
              <a:off x="7780338" y="581026"/>
              <a:ext cx="1093788" cy="1093788"/>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6"/>
            <p:cNvSpPr>
              <a:spLocks/>
            </p:cNvSpPr>
            <p:nvPr/>
          </p:nvSpPr>
          <p:spPr bwMode="auto">
            <a:xfrm>
              <a:off x="8285163" y="1098551"/>
              <a:ext cx="1350963" cy="1350963"/>
            </a:xfrm>
            <a:custGeom>
              <a:avLst/>
              <a:gdLst>
                <a:gd name="T0" fmla="*/ 565 w 1289"/>
                <a:gd name="T1" fmla="*/ 1289 h 1289"/>
                <a:gd name="T2" fmla="*/ 0 w 1289"/>
                <a:gd name="T3" fmla="*/ 549 h 1289"/>
                <a:gd name="T4" fmla="*/ 562 w 1289"/>
                <a:gd name="T5" fmla="*/ 0 h 1289"/>
                <a:gd name="T6" fmla="*/ 1289 w 1289"/>
                <a:gd name="T7" fmla="*/ 582 h 1289"/>
                <a:gd name="T8" fmla="*/ 565 w 1289"/>
                <a:gd name="T9" fmla="*/ 1289 h 1289"/>
              </a:gdLst>
              <a:ahLst/>
              <a:cxnLst>
                <a:cxn ang="0">
                  <a:pos x="T0" y="T1"/>
                </a:cxn>
                <a:cxn ang="0">
                  <a:pos x="T2" y="T3"/>
                </a:cxn>
                <a:cxn ang="0">
                  <a:pos x="T4" y="T5"/>
                </a:cxn>
                <a:cxn ang="0">
                  <a:pos x="T6" y="T7"/>
                </a:cxn>
                <a:cxn ang="0">
                  <a:pos x="T8" y="T9"/>
                </a:cxn>
              </a:cxnLst>
              <a:rect l="0" t="0" r="r" b="b"/>
              <a:pathLst>
                <a:path w="1289" h="1289">
                  <a:moveTo>
                    <a:pt x="565" y="1289"/>
                  </a:moveTo>
                  <a:cubicBezTo>
                    <a:pt x="609" y="736"/>
                    <a:pt x="376" y="579"/>
                    <a:pt x="0" y="549"/>
                  </a:cubicBezTo>
                  <a:cubicBezTo>
                    <a:pt x="562" y="0"/>
                    <a:pt x="562" y="0"/>
                    <a:pt x="562" y="0"/>
                  </a:cubicBezTo>
                  <a:cubicBezTo>
                    <a:pt x="583" y="376"/>
                    <a:pt x="735" y="613"/>
                    <a:pt x="1289" y="582"/>
                  </a:cubicBezTo>
                  <a:lnTo>
                    <a:pt x="565" y="128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27"/>
            <p:cNvSpPr>
              <a:spLocks noChangeArrowheads="1"/>
            </p:cNvSpPr>
            <p:nvPr/>
          </p:nvSpPr>
          <p:spPr bwMode="auto">
            <a:xfrm>
              <a:off x="7037388" y="1743076"/>
              <a:ext cx="1609725" cy="1609725"/>
            </a:xfrm>
            <a:prstGeom prst="ellipse">
              <a:avLst/>
            </a:pr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28"/>
            <p:cNvSpPr>
              <a:spLocks noChangeArrowheads="1"/>
            </p:cNvSpPr>
            <p:nvPr/>
          </p:nvSpPr>
          <p:spPr bwMode="auto">
            <a:xfrm>
              <a:off x="5911850" y="3352801"/>
              <a:ext cx="1093788" cy="1093788"/>
            </a:xfrm>
            <a:prstGeom prst="ellipse">
              <a:avLst/>
            </a:pr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9"/>
            <p:cNvSpPr>
              <a:spLocks/>
            </p:cNvSpPr>
            <p:nvPr/>
          </p:nvSpPr>
          <p:spPr bwMode="auto">
            <a:xfrm>
              <a:off x="6427788" y="2592388"/>
              <a:ext cx="1350963" cy="1350963"/>
            </a:xfrm>
            <a:custGeom>
              <a:avLst/>
              <a:gdLst>
                <a:gd name="T0" fmla="*/ 1289 w 1289"/>
                <a:gd name="T1" fmla="*/ 724 h 1289"/>
                <a:gd name="T2" fmla="*/ 549 w 1289"/>
                <a:gd name="T3" fmla="*/ 1289 h 1289"/>
                <a:gd name="T4" fmla="*/ 0 w 1289"/>
                <a:gd name="T5" fmla="*/ 727 h 1289"/>
                <a:gd name="T6" fmla="*/ 582 w 1289"/>
                <a:gd name="T7" fmla="*/ 0 h 1289"/>
                <a:gd name="T8" fmla="*/ 1289 w 1289"/>
                <a:gd name="T9" fmla="*/ 724 h 1289"/>
              </a:gdLst>
              <a:ahLst/>
              <a:cxnLst>
                <a:cxn ang="0">
                  <a:pos x="T0" y="T1"/>
                </a:cxn>
                <a:cxn ang="0">
                  <a:pos x="T2" y="T3"/>
                </a:cxn>
                <a:cxn ang="0">
                  <a:pos x="T4" y="T5"/>
                </a:cxn>
                <a:cxn ang="0">
                  <a:pos x="T6" y="T7"/>
                </a:cxn>
                <a:cxn ang="0">
                  <a:pos x="T8" y="T9"/>
                </a:cxn>
              </a:cxnLst>
              <a:rect l="0" t="0" r="r" b="b"/>
              <a:pathLst>
                <a:path w="1289" h="1289">
                  <a:moveTo>
                    <a:pt x="1289" y="724"/>
                  </a:moveTo>
                  <a:cubicBezTo>
                    <a:pt x="736" y="680"/>
                    <a:pt x="579" y="913"/>
                    <a:pt x="549" y="1289"/>
                  </a:cubicBezTo>
                  <a:cubicBezTo>
                    <a:pt x="0" y="727"/>
                    <a:pt x="0" y="727"/>
                    <a:pt x="0" y="727"/>
                  </a:cubicBezTo>
                  <a:cubicBezTo>
                    <a:pt x="376" y="706"/>
                    <a:pt x="613" y="554"/>
                    <a:pt x="582" y="0"/>
                  </a:cubicBezTo>
                  <a:lnTo>
                    <a:pt x="1289" y="724"/>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30"/>
            <p:cNvSpPr>
              <a:spLocks noChangeArrowheads="1"/>
            </p:cNvSpPr>
            <p:nvPr/>
          </p:nvSpPr>
          <p:spPr bwMode="auto">
            <a:xfrm>
              <a:off x="7204075" y="3541713"/>
              <a:ext cx="1609725" cy="1609725"/>
            </a:xfrm>
            <a:prstGeom prst="ellipse">
              <a:avLst/>
            </a:prstGeom>
            <a:solidFill>
              <a:srgbClr val="41A5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31"/>
            <p:cNvSpPr>
              <a:spLocks noChangeArrowheads="1"/>
            </p:cNvSpPr>
            <p:nvPr/>
          </p:nvSpPr>
          <p:spPr bwMode="auto">
            <a:xfrm>
              <a:off x="8813800" y="5183188"/>
              <a:ext cx="1093788" cy="1093788"/>
            </a:xfrm>
            <a:prstGeom prst="ellipse">
              <a:avLst/>
            </a:prstGeom>
            <a:solidFill>
              <a:srgbClr val="41A5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2"/>
            <p:cNvSpPr>
              <a:spLocks/>
            </p:cNvSpPr>
            <p:nvPr/>
          </p:nvSpPr>
          <p:spPr bwMode="auto">
            <a:xfrm>
              <a:off x="8053388" y="4408488"/>
              <a:ext cx="1350963" cy="1350963"/>
            </a:xfrm>
            <a:custGeom>
              <a:avLst/>
              <a:gdLst>
                <a:gd name="T0" fmla="*/ 723 w 1288"/>
                <a:gd name="T1" fmla="*/ 0 h 1289"/>
                <a:gd name="T2" fmla="*/ 1288 w 1288"/>
                <a:gd name="T3" fmla="*/ 740 h 1289"/>
                <a:gd name="T4" fmla="*/ 726 w 1288"/>
                <a:gd name="T5" fmla="*/ 1289 h 1289"/>
                <a:gd name="T6" fmla="*/ 0 w 1288"/>
                <a:gd name="T7" fmla="*/ 707 h 1289"/>
                <a:gd name="T8" fmla="*/ 723 w 1288"/>
                <a:gd name="T9" fmla="*/ 0 h 1289"/>
              </a:gdLst>
              <a:ahLst/>
              <a:cxnLst>
                <a:cxn ang="0">
                  <a:pos x="T0" y="T1"/>
                </a:cxn>
                <a:cxn ang="0">
                  <a:pos x="T2" y="T3"/>
                </a:cxn>
                <a:cxn ang="0">
                  <a:pos x="T4" y="T5"/>
                </a:cxn>
                <a:cxn ang="0">
                  <a:pos x="T6" y="T7"/>
                </a:cxn>
                <a:cxn ang="0">
                  <a:pos x="T8" y="T9"/>
                </a:cxn>
              </a:cxnLst>
              <a:rect l="0" t="0" r="r" b="b"/>
              <a:pathLst>
                <a:path w="1288" h="1289">
                  <a:moveTo>
                    <a:pt x="723" y="0"/>
                  </a:moveTo>
                  <a:cubicBezTo>
                    <a:pt x="680" y="552"/>
                    <a:pt x="913" y="710"/>
                    <a:pt x="1288" y="740"/>
                  </a:cubicBezTo>
                  <a:cubicBezTo>
                    <a:pt x="726" y="1289"/>
                    <a:pt x="726" y="1289"/>
                    <a:pt x="726" y="1289"/>
                  </a:cubicBezTo>
                  <a:cubicBezTo>
                    <a:pt x="705" y="913"/>
                    <a:pt x="553" y="676"/>
                    <a:pt x="0" y="707"/>
                  </a:cubicBezTo>
                  <a:lnTo>
                    <a:pt x="723" y="0"/>
                  </a:lnTo>
                  <a:close/>
                </a:path>
              </a:pathLst>
            </a:custGeom>
            <a:solidFill>
              <a:srgbClr val="41A5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33"/>
            <p:cNvSpPr>
              <a:spLocks noChangeArrowheads="1"/>
            </p:cNvSpPr>
            <p:nvPr/>
          </p:nvSpPr>
          <p:spPr bwMode="auto">
            <a:xfrm>
              <a:off x="9002713" y="3506788"/>
              <a:ext cx="1609725" cy="1608138"/>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34"/>
            <p:cNvSpPr>
              <a:spLocks noChangeArrowheads="1"/>
            </p:cNvSpPr>
            <p:nvPr/>
          </p:nvSpPr>
          <p:spPr bwMode="auto">
            <a:xfrm>
              <a:off x="10644188" y="2411413"/>
              <a:ext cx="1093788" cy="1095375"/>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5"/>
            <p:cNvSpPr>
              <a:spLocks/>
            </p:cNvSpPr>
            <p:nvPr/>
          </p:nvSpPr>
          <p:spPr bwMode="auto">
            <a:xfrm>
              <a:off x="9871075" y="2916238"/>
              <a:ext cx="1349375" cy="1349375"/>
            </a:xfrm>
            <a:custGeom>
              <a:avLst/>
              <a:gdLst>
                <a:gd name="T0" fmla="*/ 0 w 1289"/>
                <a:gd name="T1" fmla="*/ 565 h 1288"/>
                <a:gd name="T2" fmla="*/ 740 w 1289"/>
                <a:gd name="T3" fmla="*/ 0 h 1288"/>
                <a:gd name="T4" fmla="*/ 1289 w 1289"/>
                <a:gd name="T5" fmla="*/ 562 h 1288"/>
                <a:gd name="T6" fmla="*/ 707 w 1289"/>
                <a:gd name="T7" fmla="*/ 1288 h 1288"/>
                <a:gd name="T8" fmla="*/ 0 w 1289"/>
                <a:gd name="T9" fmla="*/ 565 h 1288"/>
              </a:gdLst>
              <a:ahLst/>
              <a:cxnLst>
                <a:cxn ang="0">
                  <a:pos x="T0" y="T1"/>
                </a:cxn>
                <a:cxn ang="0">
                  <a:pos x="T2" y="T3"/>
                </a:cxn>
                <a:cxn ang="0">
                  <a:pos x="T4" y="T5"/>
                </a:cxn>
                <a:cxn ang="0">
                  <a:pos x="T6" y="T7"/>
                </a:cxn>
                <a:cxn ang="0">
                  <a:pos x="T8" y="T9"/>
                </a:cxn>
              </a:cxnLst>
              <a:rect l="0" t="0" r="r" b="b"/>
              <a:pathLst>
                <a:path w="1289" h="1288">
                  <a:moveTo>
                    <a:pt x="0" y="565"/>
                  </a:moveTo>
                  <a:cubicBezTo>
                    <a:pt x="553" y="608"/>
                    <a:pt x="710" y="375"/>
                    <a:pt x="740" y="0"/>
                  </a:cubicBezTo>
                  <a:cubicBezTo>
                    <a:pt x="1289" y="562"/>
                    <a:pt x="1289" y="562"/>
                    <a:pt x="1289" y="562"/>
                  </a:cubicBezTo>
                  <a:cubicBezTo>
                    <a:pt x="913" y="583"/>
                    <a:pt x="676" y="735"/>
                    <a:pt x="707" y="1288"/>
                  </a:cubicBezTo>
                  <a:lnTo>
                    <a:pt x="0" y="565"/>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6"/>
            <p:cNvSpPr>
              <a:spLocks noEditPoints="1"/>
            </p:cNvSpPr>
            <p:nvPr/>
          </p:nvSpPr>
          <p:spPr bwMode="auto">
            <a:xfrm>
              <a:off x="6208713" y="3690938"/>
              <a:ext cx="271463" cy="376238"/>
            </a:xfrm>
            <a:custGeom>
              <a:avLst/>
              <a:gdLst>
                <a:gd name="T0" fmla="*/ 130 w 260"/>
                <a:gd name="T1" fmla="*/ 0 h 358"/>
                <a:gd name="T2" fmla="*/ 174 w 260"/>
                <a:gd name="T3" fmla="*/ 7 h 358"/>
                <a:gd name="T4" fmla="*/ 208 w 260"/>
                <a:gd name="T5" fmla="*/ 26 h 358"/>
                <a:gd name="T6" fmla="*/ 232 w 260"/>
                <a:gd name="T7" fmla="*/ 55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2 w 260"/>
                <a:gd name="T19" fmla="*/ 304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7 w 260"/>
                <a:gd name="T31" fmla="*/ 304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7 w 260"/>
                <a:gd name="T43" fmla="*/ 55 h 358"/>
                <a:gd name="T44" fmla="*/ 52 w 260"/>
                <a:gd name="T45" fmla="*/ 26 h 358"/>
                <a:gd name="T46" fmla="*/ 85 w 260"/>
                <a:gd name="T47" fmla="*/ 7 h 358"/>
                <a:gd name="T48" fmla="*/ 130 w 260"/>
                <a:gd name="T49" fmla="*/ 0 h 358"/>
                <a:gd name="T50" fmla="*/ 130 w 260"/>
                <a:gd name="T51" fmla="*/ 47 h 358"/>
                <a:gd name="T52" fmla="*/ 105 w 260"/>
                <a:gd name="T53" fmla="*/ 52 h 358"/>
                <a:gd name="T54" fmla="*/ 88 w 260"/>
                <a:gd name="T55" fmla="*/ 67 h 358"/>
                <a:gd name="T56" fmla="*/ 76 w 260"/>
                <a:gd name="T57" fmla="*/ 90 h 358"/>
                <a:gd name="T58" fmla="*/ 69 w 260"/>
                <a:gd name="T59" fmla="*/ 117 h 358"/>
                <a:gd name="T60" fmla="*/ 66 w 260"/>
                <a:gd name="T61" fmla="*/ 148 h 358"/>
                <a:gd name="T62" fmla="*/ 65 w 260"/>
                <a:gd name="T63" fmla="*/ 179 h 358"/>
                <a:gd name="T64" fmla="*/ 66 w 260"/>
                <a:gd name="T65" fmla="*/ 211 h 358"/>
                <a:gd name="T66" fmla="*/ 69 w 260"/>
                <a:gd name="T67" fmla="*/ 241 h 358"/>
                <a:gd name="T68" fmla="*/ 76 w 260"/>
                <a:gd name="T69" fmla="*/ 269 h 358"/>
                <a:gd name="T70" fmla="*/ 88 w 260"/>
                <a:gd name="T71" fmla="*/ 291 h 358"/>
                <a:gd name="T72" fmla="*/ 105 w 260"/>
                <a:gd name="T73" fmla="*/ 306 h 358"/>
                <a:gd name="T74" fmla="*/ 130 w 260"/>
                <a:gd name="T75" fmla="*/ 311 h 358"/>
                <a:gd name="T76" fmla="*/ 155 w 260"/>
                <a:gd name="T77" fmla="*/ 306 h 358"/>
                <a:gd name="T78" fmla="*/ 172 w 260"/>
                <a:gd name="T79" fmla="*/ 291 h 358"/>
                <a:gd name="T80" fmla="*/ 184 w 260"/>
                <a:gd name="T81" fmla="*/ 269 h 358"/>
                <a:gd name="T82" fmla="*/ 191 w 260"/>
                <a:gd name="T83" fmla="*/ 241 h 358"/>
                <a:gd name="T84" fmla="*/ 194 w 260"/>
                <a:gd name="T85" fmla="*/ 211 h 358"/>
                <a:gd name="T86" fmla="*/ 195 w 260"/>
                <a:gd name="T87" fmla="*/ 179 h 358"/>
                <a:gd name="T88" fmla="*/ 194 w 260"/>
                <a:gd name="T89" fmla="*/ 148 h 358"/>
                <a:gd name="T90" fmla="*/ 191 w 260"/>
                <a:gd name="T91" fmla="*/ 117 h 358"/>
                <a:gd name="T92" fmla="*/ 184 w 260"/>
                <a:gd name="T93" fmla="*/ 90 h 358"/>
                <a:gd name="T94" fmla="*/ 172 w 260"/>
                <a:gd name="T95" fmla="*/ 67 h 358"/>
                <a:gd name="T96" fmla="*/ 155 w 260"/>
                <a:gd name="T97" fmla="*/ 52 h 358"/>
                <a:gd name="T98" fmla="*/ 130 w 260"/>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1" y="3"/>
                    <a:pt x="174" y="7"/>
                  </a:cubicBezTo>
                  <a:cubicBezTo>
                    <a:pt x="187" y="12"/>
                    <a:pt x="199" y="18"/>
                    <a:pt x="208" y="26"/>
                  </a:cubicBezTo>
                  <a:cubicBezTo>
                    <a:pt x="218" y="34"/>
                    <a:pt x="226" y="43"/>
                    <a:pt x="232" y="55"/>
                  </a:cubicBezTo>
                  <a:cubicBezTo>
                    <a:pt x="239" y="66"/>
                    <a:pt x="244" y="78"/>
                    <a:pt x="249" y="91"/>
                  </a:cubicBezTo>
                  <a:cubicBezTo>
                    <a:pt x="253" y="104"/>
                    <a:pt x="256" y="118"/>
                    <a:pt x="257" y="133"/>
                  </a:cubicBezTo>
                  <a:cubicBezTo>
                    <a:pt x="259" y="148"/>
                    <a:pt x="260" y="163"/>
                    <a:pt x="260" y="179"/>
                  </a:cubicBezTo>
                  <a:cubicBezTo>
                    <a:pt x="260" y="195"/>
                    <a:pt x="259" y="210"/>
                    <a:pt x="257" y="225"/>
                  </a:cubicBezTo>
                  <a:cubicBezTo>
                    <a:pt x="256" y="240"/>
                    <a:pt x="253" y="254"/>
                    <a:pt x="249" y="267"/>
                  </a:cubicBezTo>
                  <a:cubicBezTo>
                    <a:pt x="244" y="280"/>
                    <a:pt x="239" y="293"/>
                    <a:pt x="232" y="304"/>
                  </a:cubicBezTo>
                  <a:cubicBezTo>
                    <a:pt x="226" y="315"/>
                    <a:pt x="218" y="324"/>
                    <a:pt x="208" y="332"/>
                  </a:cubicBezTo>
                  <a:cubicBezTo>
                    <a:pt x="199" y="341"/>
                    <a:pt x="187" y="347"/>
                    <a:pt x="174" y="351"/>
                  </a:cubicBezTo>
                  <a:cubicBezTo>
                    <a:pt x="161" y="356"/>
                    <a:pt x="147" y="358"/>
                    <a:pt x="130" y="358"/>
                  </a:cubicBezTo>
                  <a:cubicBezTo>
                    <a:pt x="113" y="358"/>
                    <a:pt x="99" y="356"/>
                    <a:pt x="86" y="351"/>
                  </a:cubicBezTo>
                  <a:cubicBezTo>
                    <a:pt x="73" y="347"/>
                    <a:pt x="61" y="341"/>
                    <a:pt x="52" y="332"/>
                  </a:cubicBezTo>
                  <a:cubicBezTo>
                    <a:pt x="42" y="324"/>
                    <a:pt x="34" y="315"/>
                    <a:pt x="27" y="304"/>
                  </a:cubicBezTo>
                  <a:cubicBezTo>
                    <a:pt x="21" y="293"/>
                    <a:pt x="15" y="280"/>
                    <a:pt x="11" y="267"/>
                  </a:cubicBezTo>
                  <a:cubicBezTo>
                    <a:pt x="7" y="254"/>
                    <a:pt x="4" y="240"/>
                    <a:pt x="3" y="225"/>
                  </a:cubicBezTo>
                  <a:cubicBezTo>
                    <a:pt x="1" y="210"/>
                    <a:pt x="0" y="195"/>
                    <a:pt x="0" y="179"/>
                  </a:cubicBezTo>
                  <a:cubicBezTo>
                    <a:pt x="0" y="163"/>
                    <a:pt x="1" y="148"/>
                    <a:pt x="3" y="133"/>
                  </a:cubicBezTo>
                  <a:cubicBezTo>
                    <a:pt x="4" y="118"/>
                    <a:pt x="7" y="104"/>
                    <a:pt x="11" y="91"/>
                  </a:cubicBezTo>
                  <a:cubicBezTo>
                    <a:pt x="15" y="78"/>
                    <a:pt x="21" y="66"/>
                    <a:pt x="27" y="55"/>
                  </a:cubicBezTo>
                  <a:cubicBezTo>
                    <a:pt x="34" y="43"/>
                    <a:pt x="42" y="34"/>
                    <a:pt x="52" y="26"/>
                  </a:cubicBezTo>
                  <a:cubicBezTo>
                    <a:pt x="61" y="18"/>
                    <a:pt x="73" y="12"/>
                    <a:pt x="85" y="7"/>
                  </a:cubicBezTo>
                  <a:cubicBezTo>
                    <a:pt x="98" y="3"/>
                    <a:pt x="113" y="0"/>
                    <a:pt x="130" y="0"/>
                  </a:cubicBezTo>
                  <a:close/>
                  <a:moveTo>
                    <a:pt x="130" y="47"/>
                  </a:moveTo>
                  <a:cubicBezTo>
                    <a:pt x="120" y="47"/>
                    <a:pt x="112" y="49"/>
                    <a:pt x="105" y="52"/>
                  </a:cubicBezTo>
                  <a:cubicBezTo>
                    <a:pt x="98" y="56"/>
                    <a:pt x="93" y="61"/>
                    <a:pt x="88" y="67"/>
                  </a:cubicBezTo>
                  <a:cubicBezTo>
                    <a:pt x="83" y="74"/>
                    <a:pt x="79" y="81"/>
                    <a:pt x="76" y="90"/>
                  </a:cubicBezTo>
                  <a:cubicBezTo>
                    <a:pt x="73" y="98"/>
                    <a:pt x="71" y="107"/>
                    <a:pt x="69" y="117"/>
                  </a:cubicBezTo>
                  <a:cubicBezTo>
                    <a:pt x="68" y="127"/>
                    <a:pt x="66" y="137"/>
                    <a:pt x="66" y="148"/>
                  </a:cubicBezTo>
                  <a:cubicBezTo>
                    <a:pt x="65" y="158"/>
                    <a:pt x="65" y="169"/>
                    <a:pt x="65" y="179"/>
                  </a:cubicBezTo>
                  <a:cubicBezTo>
                    <a:pt x="65" y="190"/>
                    <a:pt x="65" y="200"/>
                    <a:pt x="66" y="211"/>
                  </a:cubicBezTo>
                  <a:cubicBezTo>
                    <a:pt x="66" y="221"/>
                    <a:pt x="68" y="231"/>
                    <a:pt x="69" y="241"/>
                  </a:cubicBezTo>
                  <a:cubicBezTo>
                    <a:pt x="71" y="251"/>
                    <a:pt x="73" y="260"/>
                    <a:pt x="76" y="269"/>
                  </a:cubicBezTo>
                  <a:cubicBezTo>
                    <a:pt x="79" y="277"/>
                    <a:pt x="83" y="285"/>
                    <a:pt x="88" y="291"/>
                  </a:cubicBezTo>
                  <a:cubicBezTo>
                    <a:pt x="93" y="297"/>
                    <a:pt x="98" y="302"/>
                    <a:pt x="105" y="306"/>
                  </a:cubicBezTo>
                  <a:cubicBezTo>
                    <a:pt x="112" y="309"/>
                    <a:pt x="120" y="311"/>
                    <a:pt x="130" y="311"/>
                  </a:cubicBezTo>
                  <a:cubicBezTo>
                    <a:pt x="140" y="311"/>
                    <a:pt x="148" y="309"/>
                    <a:pt x="155" y="306"/>
                  </a:cubicBezTo>
                  <a:cubicBezTo>
                    <a:pt x="162" y="302"/>
                    <a:pt x="167" y="297"/>
                    <a:pt x="172" y="291"/>
                  </a:cubicBezTo>
                  <a:cubicBezTo>
                    <a:pt x="177" y="285"/>
                    <a:pt x="181" y="277"/>
                    <a:pt x="184" y="269"/>
                  </a:cubicBezTo>
                  <a:cubicBezTo>
                    <a:pt x="187" y="260"/>
                    <a:pt x="189" y="251"/>
                    <a:pt x="191" y="241"/>
                  </a:cubicBezTo>
                  <a:cubicBezTo>
                    <a:pt x="193" y="231"/>
                    <a:pt x="194" y="221"/>
                    <a:pt x="194" y="211"/>
                  </a:cubicBezTo>
                  <a:cubicBezTo>
                    <a:pt x="195" y="200"/>
                    <a:pt x="195" y="190"/>
                    <a:pt x="195" y="179"/>
                  </a:cubicBezTo>
                  <a:cubicBezTo>
                    <a:pt x="195" y="169"/>
                    <a:pt x="195" y="158"/>
                    <a:pt x="194" y="148"/>
                  </a:cubicBezTo>
                  <a:cubicBezTo>
                    <a:pt x="194" y="137"/>
                    <a:pt x="193" y="127"/>
                    <a:pt x="191" y="117"/>
                  </a:cubicBezTo>
                  <a:cubicBezTo>
                    <a:pt x="189" y="107"/>
                    <a:pt x="187" y="98"/>
                    <a:pt x="184" y="90"/>
                  </a:cubicBezTo>
                  <a:cubicBezTo>
                    <a:pt x="181" y="81"/>
                    <a:pt x="177" y="74"/>
                    <a:pt x="172" y="67"/>
                  </a:cubicBezTo>
                  <a:cubicBezTo>
                    <a:pt x="167" y="61"/>
                    <a:pt x="162" y="56"/>
                    <a:pt x="155" y="52"/>
                  </a:cubicBezTo>
                  <a:cubicBezTo>
                    <a:pt x="148" y="49"/>
                    <a:pt x="140" y="47"/>
                    <a:pt x="130"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7"/>
            <p:cNvSpPr>
              <a:spLocks/>
            </p:cNvSpPr>
            <p:nvPr/>
          </p:nvSpPr>
          <p:spPr bwMode="auto">
            <a:xfrm>
              <a:off x="6526213" y="3694113"/>
              <a:ext cx="153988" cy="369888"/>
            </a:xfrm>
            <a:custGeom>
              <a:avLst/>
              <a:gdLst>
                <a:gd name="T0" fmla="*/ 34 w 147"/>
                <a:gd name="T1" fmla="*/ 96 h 352"/>
                <a:gd name="T2" fmla="*/ 22 w 147"/>
                <a:gd name="T3" fmla="*/ 99 h 352"/>
                <a:gd name="T4" fmla="*/ 14 w 147"/>
                <a:gd name="T5" fmla="*/ 97 h 352"/>
                <a:gd name="T6" fmla="*/ 7 w 147"/>
                <a:gd name="T7" fmla="*/ 92 h 352"/>
                <a:gd name="T8" fmla="*/ 2 w 147"/>
                <a:gd name="T9" fmla="*/ 85 h 352"/>
                <a:gd name="T10" fmla="*/ 0 w 147"/>
                <a:gd name="T11" fmla="*/ 76 h 352"/>
                <a:gd name="T12" fmla="*/ 3 w 147"/>
                <a:gd name="T13" fmla="*/ 66 h 352"/>
                <a:gd name="T14" fmla="*/ 11 w 147"/>
                <a:gd name="T15" fmla="*/ 58 h 352"/>
                <a:gd name="T16" fmla="*/ 99 w 147"/>
                <a:gd name="T17" fmla="*/ 5 h 352"/>
                <a:gd name="T18" fmla="*/ 108 w 147"/>
                <a:gd name="T19" fmla="*/ 1 h 352"/>
                <a:gd name="T20" fmla="*/ 116 w 147"/>
                <a:gd name="T21" fmla="*/ 0 h 352"/>
                <a:gd name="T22" fmla="*/ 127 w 147"/>
                <a:gd name="T23" fmla="*/ 2 h 352"/>
                <a:gd name="T24" fmla="*/ 137 w 147"/>
                <a:gd name="T25" fmla="*/ 8 h 352"/>
                <a:gd name="T26" fmla="*/ 144 w 147"/>
                <a:gd name="T27" fmla="*/ 18 h 352"/>
                <a:gd name="T28" fmla="*/ 147 w 147"/>
                <a:gd name="T29" fmla="*/ 32 h 352"/>
                <a:gd name="T30" fmla="*/ 147 w 147"/>
                <a:gd name="T31" fmla="*/ 321 h 352"/>
                <a:gd name="T32" fmla="*/ 144 w 147"/>
                <a:gd name="T33" fmla="*/ 335 h 352"/>
                <a:gd name="T34" fmla="*/ 137 w 147"/>
                <a:gd name="T35" fmla="*/ 344 h 352"/>
                <a:gd name="T36" fmla="*/ 126 w 147"/>
                <a:gd name="T37" fmla="*/ 350 h 352"/>
                <a:gd name="T38" fmla="*/ 115 w 147"/>
                <a:gd name="T39" fmla="*/ 352 h 352"/>
                <a:gd name="T40" fmla="*/ 103 w 147"/>
                <a:gd name="T41" fmla="*/ 350 h 352"/>
                <a:gd name="T42" fmla="*/ 93 w 147"/>
                <a:gd name="T43" fmla="*/ 344 h 352"/>
                <a:gd name="T44" fmla="*/ 86 w 147"/>
                <a:gd name="T45" fmla="*/ 335 h 352"/>
                <a:gd name="T46" fmla="*/ 83 w 147"/>
                <a:gd name="T47" fmla="*/ 321 h 352"/>
                <a:gd name="T48" fmla="*/ 83 w 147"/>
                <a:gd name="T49" fmla="*/ 65 h 352"/>
                <a:gd name="T50" fmla="*/ 34 w 147"/>
                <a:gd name="T51" fmla="*/ 9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352">
                  <a:moveTo>
                    <a:pt x="34" y="96"/>
                  </a:moveTo>
                  <a:cubicBezTo>
                    <a:pt x="30" y="98"/>
                    <a:pt x="26" y="99"/>
                    <a:pt x="22" y="99"/>
                  </a:cubicBezTo>
                  <a:cubicBezTo>
                    <a:pt x="19" y="99"/>
                    <a:pt x="16" y="98"/>
                    <a:pt x="14" y="97"/>
                  </a:cubicBezTo>
                  <a:cubicBezTo>
                    <a:pt x="11" y="96"/>
                    <a:pt x="9" y="94"/>
                    <a:pt x="7" y="92"/>
                  </a:cubicBezTo>
                  <a:cubicBezTo>
                    <a:pt x="5" y="90"/>
                    <a:pt x="3" y="87"/>
                    <a:pt x="2" y="85"/>
                  </a:cubicBezTo>
                  <a:cubicBezTo>
                    <a:pt x="1" y="82"/>
                    <a:pt x="0" y="79"/>
                    <a:pt x="0" y="76"/>
                  </a:cubicBezTo>
                  <a:cubicBezTo>
                    <a:pt x="0" y="73"/>
                    <a:pt x="1" y="69"/>
                    <a:pt x="3" y="66"/>
                  </a:cubicBezTo>
                  <a:cubicBezTo>
                    <a:pt x="4" y="63"/>
                    <a:pt x="7" y="60"/>
                    <a:pt x="11" y="58"/>
                  </a:cubicBezTo>
                  <a:cubicBezTo>
                    <a:pt x="99" y="5"/>
                    <a:pt x="99" y="5"/>
                    <a:pt x="99" y="5"/>
                  </a:cubicBezTo>
                  <a:cubicBezTo>
                    <a:pt x="102" y="3"/>
                    <a:pt x="105" y="2"/>
                    <a:pt x="108" y="1"/>
                  </a:cubicBezTo>
                  <a:cubicBezTo>
                    <a:pt x="110" y="1"/>
                    <a:pt x="113" y="0"/>
                    <a:pt x="116" y="0"/>
                  </a:cubicBezTo>
                  <a:cubicBezTo>
                    <a:pt x="120" y="0"/>
                    <a:pt x="124" y="1"/>
                    <a:pt x="127" y="2"/>
                  </a:cubicBezTo>
                  <a:cubicBezTo>
                    <a:pt x="131" y="3"/>
                    <a:pt x="134" y="5"/>
                    <a:pt x="137" y="8"/>
                  </a:cubicBezTo>
                  <a:cubicBezTo>
                    <a:pt x="140" y="11"/>
                    <a:pt x="142" y="14"/>
                    <a:pt x="144" y="18"/>
                  </a:cubicBezTo>
                  <a:cubicBezTo>
                    <a:pt x="146" y="22"/>
                    <a:pt x="147" y="27"/>
                    <a:pt x="147" y="32"/>
                  </a:cubicBezTo>
                  <a:cubicBezTo>
                    <a:pt x="147" y="321"/>
                    <a:pt x="147" y="321"/>
                    <a:pt x="147" y="321"/>
                  </a:cubicBezTo>
                  <a:cubicBezTo>
                    <a:pt x="147" y="326"/>
                    <a:pt x="146" y="331"/>
                    <a:pt x="144" y="335"/>
                  </a:cubicBezTo>
                  <a:cubicBezTo>
                    <a:pt x="142" y="338"/>
                    <a:pt x="140" y="342"/>
                    <a:pt x="137" y="344"/>
                  </a:cubicBezTo>
                  <a:cubicBezTo>
                    <a:pt x="134" y="347"/>
                    <a:pt x="130" y="349"/>
                    <a:pt x="126" y="350"/>
                  </a:cubicBezTo>
                  <a:cubicBezTo>
                    <a:pt x="123" y="351"/>
                    <a:pt x="119" y="352"/>
                    <a:pt x="115" y="352"/>
                  </a:cubicBezTo>
                  <a:cubicBezTo>
                    <a:pt x="111" y="352"/>
                    <a:pt x="107" y="351"/>
                    <a:pt x="103" y="350"/>
                  </a:cubicBezTo>
                  <a:cubicBezTo>
                    <a:pt x="99" y="349"/>
                    <a:pt x="96" y="347"/>
                    <a:pt x="93" y="344"/>
                  </a:cubicBezTo>
                  <a:cubicBezTo>
                    <a:pt x="90" y="342"/>
                    <a:pt x="88" y="338"/>
                    <a:pt x="86" y="335"/>
                  </a:cubicBezTo>
                  <a:cubicBezTo>
                    <a:pt x="84" y="331"/>
                    <a:pt x="83" y="326"/>
                    <a:pt x="83" y="321"/>
                  </a:cubicBezTo>
                  <a:cubicBezTo>
                    <a:pt x="83" y="65"/>
                    <a:pt x="83" y="65"/>
                    <a:pt x="83" y="65"/>
                  </a:cubicBezTo>
                  <a:lnTo>
                    <a:pt x="34"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
            <p:cNvSpPr>
              <a:spLocks noEditPoints="1"/>
            </p:cNvSpPr>
            <p:nvPr/>
          </p:nvSpPr>
          <p:spPr bwMode="auto">
            <a:xfrm>
              <a:off x="8037513" y="938213"/>
              <a:ext cx="273050" cy="374650"/>
            </a:xfrm>
            <a:custGeom>
              <a:avLst/>
              <a:gdLst>
                <a:gd name="T0" fmla="*/ 130 w 260"/>
                <a:gd name="T1" fmla="*/ 0 h 358"/>
                <a:gd name="T2" fmla="*/ 174 w 260"/>
                <a:gd name="T3" fmla="*/ 7 h 358"/>
                <a:gd name="T4" fmla="*/ 208 w 260"/>
                <a:gd name="T5" fmla="*/ 25 h 358"/>
                <a:gd name="T6" fmla="*/ 233 w 260"/>
                <a:gd name="T7" fmla="*/ 54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3 w 260"/>
                <a:gd name="T19" fmla="*/ 303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8 w 260"/>
                <a:gd name="T31" fmla="*/ 303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8 w 260"/>
                <a:gd name="T43" fmla="*/ 54 h 358"/>
                <a:gd name="T44" fmla="*/ 52 w 260"/>
                <a:gd name="T45" fmla="*/ 25 h 358"/>
                <a:gd name="T46" fmla="*/ 86 w 260"/>
                <a:gd name="T47" fmla="*/ 7 h 358"/>
                <a:gd name="T48" fmla="*/ 130 w 260"/>
                <a:gd name="T49" fmla="*/ 0 h 358"/>
                <a:gd name="T50" fmla="*/ 130 w 260"/>
                <a:gd name="T51" fmla="*/ 46 h 358"/>
                <a:gd name="T52" fmla="*/ 105 w 260"/>
                <a:gd name="T53" fmla="*/ 52 h 358"/>
                <a:gd name="T54" fmla="*/ 88 w 260"/>
                <a:gd name="T55" fmla="*/ 67 h 358"/>
                <a:gd name="T56" fmla="*/ 76 w 260"/>
                <a:gd name="T57" fmla="*/ 89 h 358"/>
                <a:gd name="T58" fmla="*/ 69 w 260"/>
                <a:gd name="T59" fmla="*/ 116 h 358"/>
                <a:gd name="T60" fmla="*/ 66 w 260"/>
                <a:gd name="T61" fmla="*/ 147 h 358"/>
                <a:gd name="T62" fmla="*/ 65 w 260"/>
                <a:gd name="T63" fmla="*/ 179 h 358"/>
                <a:gd name="T64" fmla="*/ 66 w 260"/>
                <a:gd name="T65" fmla="*/ 210 h 358"/>
                <a:gd name="T66" fmla="*/ 69 w 260"/>
                <a:gd name="T67" fmla="*/ 241 h 358"/>
                <a:gd name="T68" fmla="*/ 76 w 260"/>
                <a:gd name="T69" fmla="*/ 268 h 358"/>
                <a:gd name="T70" fmla="*/ 88 w 260"/>
                <a:gd name="T71" fmla="*/ 290 h 358"/>
                <a:gd name="T72" fmla="*/ 105 w 260"/>
                <a:gd name="T73" fmla="*/ 305 h 358"/>
                <a:gd name="T74" fmla="*/ 130 w 260"/>
                <a:gd name="T75" fmla="*/ 311 h 358"/>
                <a:gd name="T76" fmla="*/ 155 w 260"/>
                <a:gd name="T77" fmla="*/ 305 h 358"/>
                <a:gd name="T78" fmla="*/ 173 w 260"/>
                <a:gd name="T79" fmla="*/ 290 h 358"/>
                <a:gd name="T80" fmla="*/ 184 w 260"/>
                <a:gd name="T81" fmla="*/ 268 h 358"/>
                <a:gd name="T82" fmla="*/ 191 w 260"/>
                <a:gd name="T83" fmla="*/ 241 h 358"/>
                <a:gd name="T84" fmla="*/ 194 w 260"/>
                <a:gd name="T85" fmla="*/ 210 h 358"/>
                <a:gd name="T86" fmla="*/ 195 w 260"/>
                <a:gd name="T87" fmla="*/ 179 h 358"/>
                <a:gd name="T88" fmla="*/ 194 w 260"/>
                <a:gd name="T89" fmla="*/ 147 h 358"/>
                <a:gd name="T90" fmla="*/ 191 w 260"/>
                <a:gd name="T91" fmla="*/ 116 h 358"/>
                <a:gd name="T92" fmla="*/ 184 w 260"/>
                <a:gd name="T93" fmla="*/ 89 h 358"/>
                <a:gd name="T94" fmla="*/ 173 w 260"/>
                <a:gd name="T95" fmla="*/ 67 h 358"/>
                <a:gd name="T96" fmla="*/ 155 w 260"/>
                <a:gd name="T97" fmla="*/ 52 h 358"/>
                <a:gd name="T98" fmla="*/ 130 w 260"/>
                <a:gd name="T99"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2" y="2"/>
                    <a:pt x="174" y="7"/>
                  </a:cubicBezTo>
                  <a:cubicBezTo>
                    <a:pt x="187" y="11"/>
                    <a:pt x="199" y="17"/>
                    <a:pt x="208" y="25"/>
                  </a:cubicBezTo>
                  <a:cubicBezTo>
                    <a:pt x="218" y="33"/>
                    <a:pt x="226" y="43"/>
                    <a:pt x="233" y="54"/>
                  </a:cubicBezTo>
                  <a:cubicBezTo>
                    <a:pt x="239" y="65"/>
                    <a:pt x="245" y="77"/>
                    <a:pt x="249" y="91"/>
                  </a:cubicBezTo>
                  <a:cubicBezTo>
                    <a:pt x="253" y="104"/>
                    <a:pt x="256" y="118"/>
                    <a:pt x="257" y="133"/>
                  </a:cubicBezTo>
                  <a:cubicBezTo>
                    <a:pt x="259" y="148"/>
                    <a:pt x="260" y="163"/>
                    <a:pt x="260" y="179"/>
                  </a:cubicBezTo>
                  <a:cubicBezTo>
                    <a:pt x="260" y="194"/>
                    <a:pt x="259" y="210"/>
                    <a:pt x="257" y="225"/>
                  </a:cubicBezTo>
                  <a:cubicBezTo>
                    <a:pt x="256" y="239"/>
                    <a:pt x="253" y="254"/>
                    <a:pt x="249" y="267"/>
                  </a:cubicBezTo>
                  <a:cubicBezTo>
                    <a:pt x="245" y="280"/>
                    <a:pt x="239" y="292"/>
                    <a:pt x="233" y="303"/>
                  </a:cubicBezTo>
                  <a:cubicBezTo>
                    <a:pt x="226" y="314"/>
                    <a:pt x="218" y="324"/>
                    <a:pt x="208" y="332"/>
                  </a:cubicBezTo>
                  <a:cubicBezTo>
                    <a:pt x="199" y="340"/>
                    <a:pt x="187" y="346"/>
                    <a:pt x="174" y="351"/>
                  </a:cubicBezTo>
                  <a:cubicBezTo>
                    <a:pt x="162" y="355"/>
                    <a:pt x="147" y="358"/>
                    <a:pt x="130" y="358"/>
                  </a:cubicBezTo>
                  <a:cubicBezTo>
                    <a:pt x="114" y="358"/>
                    <a:pt x="99" y="355"/>
                    <a:pt x="86" y="351"/>
                  </a:cubicBezTo>
                  <a:cubicBezTo>
                    <a:pt x="73" y="346"/>
                    <a:pt x="61" y="340"/>
                    <a:pt x="52" y="332"/>
                  </a:cubicBezTo>
                  <a:cubicBezTo>
                    <a:pt x="42" y="324"/>
                    <a:pt x="34" y="314"/>
                    <a:pt x="28" y="303"/>
                  </a:cubicBezTo>
                  <a:cubicBezTo>
                    <a:pt x="21" y="292"/>
                    <a:pt x="16" y="280"/>
                    <a:pt x="11" y="267"/>
                  </a:cubicBezTo>
                  <a:cubicBezTo>
                    <a:pt x="7" y="254"/>
                    <a:pt x="4" y="239"/>
                    <a:pt x="3" y="225"/>
                  </a:cubicBezTo>
                  <a:cubicBezTo>
                    <a:pt x="1" y="210"/>
                    <a:pt x="0" y="194"/>
                    <a:pt x="0" y="179"/>
                  </a:cubicBezTo>
                  <a:cubicBezTo>
                    <a:pt x="0" y="163"/>
                    <a:pt x="1" y="148"/>
                    <a:pt x="3" y="133"/>
                  </a:cubicBezTo>
                  <a:cubicBezTo>
                    <a:pt x="4" y="118"/>
                    <a:pt x="7" y="104"/>
                    <a:pt x="11" y="91"/>
                  </a:cubicBezTo>
                  <a:cubicBezTo>
                    <a:pt x="16" y="77"/>
                    <a:pt x="21" y="65"/>
                    <a:pt x="28" y="54"/>
                  </a:cubicBezTo>
                  <a:cubicBezTo>
                    <a:pt x="34" y="43"/>
                    <a:pt x="42" y="33"/>
                    <a:pt x="52" y="25"/>
                  </a:cubicBezTo>
                  <a:cubicBezTo>
                    <a:pt x="61" y="17"/>
                    <a:pt x="73" y="11"/>
                    <a:pt x="86" y="7"/>
                  </a:cubicBezTo>
                  <a:cubicBezTo>
                    <a:pt x="99" y="2"/>
                    <a:pt x="113" y="0"/>
                    <a:pt x="130" y="0"/>
                  </a:cubicBezTo>
                  <a:close/>
                  <a:moveTo>
                    <a:pt x="130" y="46"/>
                  </a:moveTo>
                  <a:cubicBezTo>
                    <a:pt x="121" y="46"/>
                    <a:pt x="112" y="48"/>
                    <a:pt x="105" y="52"/>
                  </a:cubicBezTo>
                  <a:cubicBezTo>
                    <a:pt x="99" y="55"/>
                    <a:pt x="93" y="60"/>
                    <a:pt x="88" y="67"/>
                  </a:cubicBezTo>
                  <a:cubicBezTo>
                    <a:pt x="83" y="73"/>
                    <a:pt x="79" y="81"/>
                    <a:pt x="76" y="89"/>
                  </a:cubicBezTo>
                  <a:cubicBezTo>
                    <a:pt x="73" y="98"/>
                    <a:pt x="71" y="107"/>
                    <a:pt x="69" y="116"/>
                  </a:cubicBezTo>
                  <a:cubicBezTo>
                    <a:pt x="68" y="126"/>
                    <a:pt x="67" y="136"/>
                    <a:pt x="66" y="147"/>
                  </a:cubicBezTo>
                  <a:cubicBezTo>
                    <a:pt x="65" y="158"/>
                    <a:pt x="65" y="168"/>
                    <a:pt x="65" y="179"/>
                  </a:cubicBezTo>
                  <a:cubicBezTo>
                    <a:pt x="65" y="189"/>
                    <a:pt x="65" y="200"/>
                    <a:pt x="66" y="210"/>
                  </a:cubicBezTo>
                  <a:cubicBezTo>
                    <a:pt x="67" y="221"/>
                    <a:pt x="68" y="231"/>
                    <a:pt x="69" y="241"/>
                  </a:cubicBezTo>
                  <a:cubicBezTo>
                    <a:pt x="71" y="251"/>
                    <a:pt x="73" y="260"/>
                    <a:pt x="76" y="268"/>
                  </a:cubicBezTo>
                  <a:cubicBezTo>
                    <a:pt x="79" y="277"/>
                    <a:pt x="83" y="284"/>
                    <a:pt x="88" y="290"/>
                  </a:cubicBezTo>
                  <a:cubicBezTo>
                    <a:pt x="93" y="297"/>
                    <a:pt x="99" y="302"/>
                    <a:pt x="105" y="305"/>
                  </a:cubicBezTo>
                  <a:cubicBezTo>
                    <a:pt x="112" y="309"/>
                    <a:pt x="121" y="311"/>
                    <a:pt x="130" y="311"/>
                  </a:cubicBezTo>
                  <a:cubicBezTo>
                    <a:pt x="140" y="311"/>
                    <a:pt x="148" y="309"/>
                    <a:pt x="155" y="305"/>
                  </a:cubicBezTo>
                  <a:cubicBezTo>
                    <a:pt x="162" y="302"/>
                    <a:pt x="168" y="297"/>
                    <a:pt x="173" y="290"/>
                  </a:cubicBezTo>
                  <a:cubicBezTo>
                    <a:pt x="177" y="284"/>
                    <a:pt x="181" y="277"/>
                    <a:pt x="184" y="268"/>
                  </a:cubicBezTo>
                  <a:cubicBezTo>
                    <a:pt x="187" y="260"/>
                    <a:pt x="189" y="251"/>
                    <a:pt x="191" y="241"/>
                  </a:cubicBezTo>
                  <a:cubicBezTo>
                    <a:pt x="193" y="231"/>
                    <a:pt x="194" y="221"/>
                    <a:pt x="194" y="210"/>
                  </a:cubicBezTo>
                  <a:cubicBezTo>
                    <a:pt x="195" y="200"/>
                    <a:pt x="195" y="189"/>
                    <a:pt x="195" y="179"/>
                  </a:cubicBezTo>
                  <a:cubicBezTo>
                    <a:pt x="195" y="168"/>
                    <a:pt x="195" y="158"/>
                    <a:pt x="194" y="147"/>
                  </a:cubicBezTo>
                  <a:cubicBezTo>
                    <a:pt x="194" y="136"/>
                    <a:pt x="193" y="126"/>
                    <a:pt x="191" y="116"/>
                  </a:cubicBezTo>
                  <a:cubicBezTo>
                    <a:pt x="189" y="107"/>
                    <a:pt x="187" y="98"/>
                    <a:pt x="184" y="89"/>
                  </a:cubicBezTo>
                  <a:cubicBezTo>
                    <a:pt x="181" y="81"/>
                    <a:pt x="177" y="73"/>
                    <a:pt x="173" y="67"/>
                  </a:cubicBezTo>
                  <a:cubicBezTo>
                    <a:pt x="168" y="60"/>
                    <a:pt x="162" y="55"/>
                    <a:pt x="155" y="52"/>
                  </a:cubicBezTo>
                  <a:cubicBezTo>
                    <a:pt x="148" y="48"/>
                    <a:pt x="140" y="46"/>
                    <a:pt x="130"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9"/>
            <p:cNvSpPr>
              <a:spLocks/>
            </p:cNvSpPr>
            <p:nvPr/>
          </p:nvSpPr>
          <p:spPr bwMode="auto">
            <a:xfrm>
              <a:off x="8359775" y="941388"/>
              <a:ext cx="252413" cy="366713"/>
            </a:xfrm>
            <a:custGeom>
              <a:avLst/>
              <a:gdLst>
                <a:gd name="T0" fmla="*/ 118 w 241"/>
                <a:gd name="T1" fmla="*/ 50 h 350"/>
                <a:gd name="T2" fmla="*/ 100 w 241"/>
                <a:gd name="T3" fmla="*/ 51 h 350"/>
                <a:gd name="T4" fmla="*/ 82 w 241"/>
                <a:gd name="T5" fmla="*/ 56 h 350"/>
                <a:gd name="T6" fmla="*/ 66 w 241"/>
                <a:gd name="T7" fmla="*/ 62 h 350"/>
                <a:gd name="T8" fmla="*/ 51 w 241"/>
                <a:gd name="T9" fmla="*/ 68 h 350"/>
                <a:gd name="T10" fmla="*/ 44 w 241"/>
                <a:gd name="T11" fmla="*/ 71 h 350"/>
                <a:gd name="T12" fmla="*/ 38 w 241"/>
                <a:gd name="T13" fmla="*/ 71 h 350"/>
                <a:gd name="T14" fmla="*/ 22 w 241"/>
                <a:gd name="T15" fmla="*/ 65 h 350"/>
                <a:gd name="T16" fmla="*/ 16 w 241"/>
                <a:gd name="T17" fmla="*/ 49 h 350"/>
                <a:gd name="T18" fmla="*/ 20 w 241"/>
                <a:gd name="T19" fmla="*/ 36 h 350"/>
                <a:gd name="T20" fmla="*/ 33 w 241"/>
                <a:gd name="T21" fmla="*/ 25 h 350"/>
                <a:gd name="T22" fmla="*/ 55 w 241"/>
                <a:gd name="T23" fmla="*/ 15 h 350"/>
                <a:gd name="T24" fmla="*/ 78 w 241"/>
                <a:gd name="T25" fmla="*/ 7 h 350"/>
                <a:gd name="T26" fmla="*/ 103 w 241"/>
                <a:gd name="T27" fmla="*/ 2 h 350"/>
                <a:gd name="T28" fmla="*/ 126 w 241"/>
                <a:gd name="T29" fmla="*/ 0 h 350"/>
                <a:gd name="T30" fmla="*/ 171 w 241"/>
                <a:gd name="T31" fmla="*/ 6 h 350"/>
                <a:gd name="T32" fmla="*/ 206 w 241"/>
                <a:gd name="T33" fmla="*/ 23 h 350"/>
                <a:gd name="T34" fmla="*/ 230 w 241"/>
                <a:gd name="T35" fmla="*/ 50 h 350"/>
                <a:gd name="T36" fmla="*/ 238 w 241"/>
                <a:gd name="T37" fmla="*/ 88 h 350"/>
                <a:gd name="T38" fmla="*/ 231 w 241"/>
                <a:gd name="T39" fmla="*/ 125 h 350"/>
                <a:gd name="T40" fmla="*/ 212 w 241"/>
                <a:gd name="T41" fmla="*/ 163 h 350"/>
                <a:gd name="T42" fmla="*/ 184 w 241"/>
                <a:gd name="T43" fmla="*/ 201 h 350"/>
                <a:gd name="T44" fmla="*/ 150 w 241"/>
                <a:gd name="T45" fmla="*/ 238 h 350"/>
                <a:gd name="T46" fmla="*/ 113 w 241"/>
                <a:gd name="T47" fmla="*/ 272 h 350"/>
                <a:gd name="T48" fmla="*/ 76 w 241"/>
                <a:gd name="T49" fmla="*/ 302 h 350"/>
                <a:gd name="T50" fmla="*/ 218 w 241"/>
                <a:gd name="T51" fmla="*/ 302 h 350"/>
                <a:gd name="T52" fmla="*/ 228 w 241"/>
                <a:gd name="T53" fmla="*/ 304 h 350"/>
                <a:gd name="T54" fmla="*/ 236 w 241"/>
                <a:gd name="T55" fmla="*/ 309 h 350"/>
                <a:gd name="T56" fmla="*/ 240 w 241"/>
                <a:gd name="T57" fmla="*/ 317 h 350"/>
                <a:gd name="T58" fmla="*/ 241 w 241"/>
                <a:gd name="T59" fmla="*/ 326 h 350"/>
                <a:gd name="T60" fmla="*/ 240 w 241"/>
                <a:gd name="T61" fmla="*/ 335 h 350"/>
                <a:gd name="T62" fmla="*/ 236 w 241"/>
                <a:gd name="T63" fmla="*/ 343 h 350"/>
                <a:gd name="T64" fmla="*/ 228 w 241"/>
                <a:gd name="T65" fmla="*/ 348 h 350"/>
                <a:gd name="T66" fmla="*/ 218 w 241"/>
                <a:gd name="T67" fmla="*/ 350 h 350"/>
                <a:gd name="T68" fmla="*/ 34 w 241"/>
                <a:gd name="T69" fmla="*/ 350 h 350"/>
                <a:gd name="T70" fmla="*/ 8 w 241"/>
                <a:gd name="T71" fmla="*/ 342 h 350"/>
                <a:gd name="T72" fmla="*/ 0 w 241"/>
                <a:gd name="T73" fmla="*/ 322 h 350"/>
                <a:gd name="T74" fmla="*/ 4 w 241"/>
                <a:gd name="T75" fmla="*/ 304 h 350"/>
                <a:gd name="T76" fmla="*/ 18 w 241"/>
                <a:gd name="T77" fmla="*/ 287 h 350"/>
                <a:gd name="T78" fmla="*/ 25 w 241"/>
                <a:gd name="T79" fmla="*/ 281 h 350"/>
                <a:gd name="T80" fmla="*/ 37 w 241"/>
                <a:gd name="T81" fmla="*/ 271 h 350"/>
                <a:gd name="T82" fmla="*/ 50 w 241"/>
                <a:gd name="T83" fmla="*/ 259 h 350"/>
                <a:gd name="T84" fmla="*/ 64 w 241"/>
                <a:gd name="T85" fmla="*/ 246 h 350"/>
                <a:gd name="T86" fmla="*/ 77 w 241"/>
                <a:gd name="T87" fmla="*/ 234 h 350"/>
                <a:gd name="T88" fmla="*/ 89 w 241"/>
                <a:gd name="T89" fmla="*/ 223 h 350"/>
                <a:gd name="T90" fmla="*/ 122 w 241"/>
                <a:gd name="T91" fmla="*/ 188 h 350"/>
                <a:gd name="T92" fmla="*/ 150 w 241"/>
                <a:gd name="T93" fmla="*/ 153 h 350"/>
                <a:gd name="T94" fmla="*/ 168 w 241"/>
                <a:gd name="T95" fmla="*/ 121 h 350"/>
                <a:gd name="T96" fmla="*/ 175 w 241"/>
                <a:gd name="T97" fmla="*/ 94 h 350"/>
                <a:gd name="T98" fmla="*/ 170 w 241"/>
                <a:gd name="T99" fmla="*/ 75 h 350"/>
                <a:gd name="T100" fmla="*/ 158 w 241"/>
                <a:gd name="T101" fmla="*/ 61 h 350"/>
                <a:gd name="T102" fmla="*/ 140 w 241"/>
                <a:gd name="T103" fmla="*/ 52 h 350"/>
                <a:gd name="T104" fmla="*/ 118 w 241"/>
                <a:gd name="T105" fmla="*/ 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1" h="350">
                  <a:moveTo>
                    <a:pt x="118" y="50"/>
                  </a:moveTo>
                  <a:cubicBezTo>
                    <a:pt x="112" y="50"/>
                    <a:pt x="106" y="50"/>
                    <a:pt x="100" y="51"/>
                  </a:cubicBezTo>
                  <a:cubicBezTo>
                    <a:pt x="94" y="52"/>
                    <a:pt x="88" y="54"/>
                    <a:pt x="82" y="56"/>
                  </a:cubicBezTo>
                  <a:cubicBezTo>
                    <a:pt x="76" y="58"/>
                    <a:pt x="71" y="60"/>
                    <a:pt x="66" y="62"/>
                  </a:cubicBezTo>
                  <a:cubicBezTo>
                    <a:pt x="60" y="64"/>
                    <a:pt x="55" y="66"/>
                    <a:pt x="51" y="68"/>
                  </a:cubicBezTo>
                  <a:cubicBezTo>
                    <a:pt x="49" y="70"/>
                    <a:pt x="46" y="70"/>
                    <a:pt x="44" y="71"/>
                  </a:cubicBezTo>
                  <a:cubicBezTo>
                    <a:pt x="42" y="71"/>
                    <a:pt x="40" y="71"/>
                    <a:pt x="38" y="71"/>
                  </a:cubicBezTo>
                  <a:cubicBezTo>
                    <a:pt x="32" y="71"/>
                    <a:pt x="26" y="69"/>
                    <a:pt x="22" y="65"/>
                  </a:cubicBezTo>
                  <a:cubicBezTo>
                    <a:pt x="18" y="60"/>
                    <a:pt x="16" y="55"/>
                    <a:pt x="16" y="49"/>
                  </a:cubicBezTo>
                  <a:cubicBezTo>
                    <a:pt x="16" y="45"/>
                    <a:pt x="17" y="41"/>
                    <a:pt x="20" y="36"/>
                  </a:cubicBezTo>
                  <a:cubicBezTo>
                    <a:pt x="23" y="32"/>
                    <a:pt x="27" y="28"/>
                    <a:pt x="33" y="25"/>
                  </a:cubicBezTo>
                  <a:cubicBezTo>
                    <a:pt x="40" y="21"/>
                    <a:pt x="47" y="18"/>
                    <a:pt x="55" y="15"/>
                  </a:cubicBezTo>
                  <a:cubicBezTo>
                    <a:pt x="62" y="12"/>
                    <a:pt x="70" y="10"/>
                    <a:pt x="78" y="7"/>
                  </a:cubicBezTo>
                  <a:cubicBezTo>
                    <a:pt x="86" y="5"/>
                    <a:pt x="95" y="3"/>
                    <a:pt x="103" y="2"/>
                  </a:cubicBezTo>
                  <a:cubicBezTo>
                    <a:pt x="111" y="1"/>
                    <a:pt x="119" y="0"/>
                    <a:pt x="126" y="0"/>
                  </a:cubicBezTo>
                  <a:cubicBezTo>
                    <a:pt x="142" y="0"/>
                    <a:pt x="157" y="2"/>
                    <a:pt x="171" y="6"/>
                  </a:cubicBezTo>
                  <a:cubicBezTo>
                    <a:pt x="184" y="10"/>
                    <a:pt x="196" y="15"/>
                    <a:pt x="206" y="23"/>
                  </a:cubicBezTo>
                  <a:cubicBezTo>
                    <a:pt x="216" y="30"/>
                    <a:pt x="224" y="40"/>
                    <a:pt x="230" y="50"/>
                  </a:cubicBezTo>
                  <a:cubicBezTo>
                    <a:pt x="235" y="61"/>
                    <a:pt x="238" y="74"/>
                    <a:pt x="238" y="88"/>
                  </a:cubicBezTo>
                  <a:cubicBezTo>
                    <a:pt x="238" y="100"/>
                    <a:pt x="236" y="112"/>
                    <a:pt x="231" y="125"/>
                  </a:cubicBezTo>
                  <a:cubicBezTo>
                    <a:pt x="226" y="138"/>
                    <a:pt x="220" y="150"/>
                    <a:pt x="212" y="163"/>
                  </a:cubicBezTo>
                  <a:cubicBezTo>
                    <a:pt x="204" y="176"/>
                    <a:pt x="194" y="188"/>
                    <a:pt x="184" y="201"/>
                  </a:cubicBezTo>
                  <a:cubicBezTo>
                    <a:pt x="173" y="214"/>
                    <a:pt x="162" y="226"/>
                    <a:pt x="150" y="238"/>
                  </a:cubicBezTo>
                  <a:cubicBezTo>
                    <a:pt x="138" y="249"/>
                    <a:pt x="125" y="261"/>
                    <a:pt x="113" y="272"/>
                  </a:cubicBezTo>
                  <a:cubicBezTo>
                    <a:pt x="100" y="283"/>
                    <a:pt x="88" y="293"/>
                    <a:pt x="76" y="302"/>
                  </a:cubicBezTo>
                  <a:cubicBezTo>
                    <a:pt x="218" y="302"/>
                    <a:pt x="218" y="302"/>
                    <a:pt x="218" y="302"/>
                  </a:cubicBezTo>
                  <a:cubicBezTo>
                    <a:pt x="222" y="302"/>
                    <a:pt x="225" y="303"/>
                    <a:pt x="228" y="304"/>
                  </a:cubicBezTo>
                  <a:cubicBezTo>
                    <a:pt x="231" y="305"/>
                    <a:pt x="234" y="307"/>
                    <a:pt x="236" y="309"/>
                  </a:cubicBezTo>
                  <a:cubicBezTo>
                    <a:pt x="238" y="312"/>
                    <a:pt x="239" y="314"/>
                    <a:pt x="240" y="317"/>
                  </a:cubicBezTo>
                  <a:cubicBezTo>
                    <a:pt x="241" y="320"/>
                    <a:pt x="241" y="323"/>
                    <a:pt x="241" y="326"/>
                  </a:cubicBezTo>
                  <a:cubicBezTo>
                    <a:pt x="241" y="329"/>
                    <a:pt x="241" y="332"/>
                    <a:pt x="240" y="335"/>
                  </a:cubicBezTo>
                  <a:cubicBezTo>
                    <a:pt x="239" y="338"/>
                    <a:pt x="238" y="341"/>
                    <a:pt x="236" y="343"/>
                  </a:cubicBezTo>
                  <a:cubicBezTo>
                    <a:pt x="234" y="345"/>
                    <a:pt x="231" y="347"/>
                    <a:pt x="228" y="348"/>
                  </a:cubicBezTo>
                  <a:cubicBezTo>
                    <a:pt x="225" y="350"/>
                    <a:pt x="222" y="350"/>
                    <a:pt x="218" y="350"/>
                  </a:cubicBezTo>
                  <a:cubicBezTo>
                    <a:pt x="34" y="350"/>
                    <a:pt x="34" y="350"/>
                    <a:pt x="34" y="350"/>
                  </a:cubicBezTo>
                  <a:cubicBezTo>
                    <a:pt x="22" y="350"/>
                    <a:pt x="14" y="348"/>
                    <a:pt x="8" y="342"/>
                  </a:cubicBezTo>
                  <a:cubicBezTo>
                    <a:pt x="3" y="336"/>
                    <a:pt x="0" y="330"/>
                    <a:pt x="0" y="322"/>
                  </a:cubicBezTo>
                  <a:cubicBezTo>
                    <a:pt x="0" y="316"/>
                    <a:pt x="1" y="310"/>
                    <a:pt x="4" y="304"/>
                  </a:cubicBezTo>
                  <a:cubicBezTo>
                    <a:pt x="7" y="298"/>
                    <a:pt x="12" y="293"/>
                    <a:pt x="18" y="287"/>
                  </a:cubicBezTo>
                  <a:cubicBezTo>
                    <a:pt x="19" y="286"/>
                    <a:pt x="22" y="284"/>
                    <a:pt x="25" y="281"/>
                  </a:cubicBezTo>
                  <a:cubicBezTo>
                    <a:pt x="29" y="278"/>
                    <a:pt x="33" y="274"/>
                    <a:pt x="37" y="271"/>
                  </a:cubicBezTo>
                  <a:cubicBezTo>
                    <a:pt x="41" y="267"/>
                    <a:pt x="45" y="263"/>
                    <a:pt x="50" y="259"/>
                  </a:cubicBezTo>
                  <a:cubicBezTo>
                    <a:pt x="55" y="255"/>
                    <a:pt x="60" y="250"/>
                    <a:pt x="64" y="246"/>
                  </a:cubicBezTo>
                  <a:cubicBezTo>
                    <a:pt x="69" y="242"/>
                    <a:pt x="73" y="238"/>
                    <a:pt x="77" y="234"/>
                  </a:cubicBezTo>
                  <a:cubicBezTo>
                    <a:pt x="82" y="230"/>
                    <a:pt x="85" y="226"/>
                    <a:pt x="89" y="223"/>
                  </a:cubicBezTo>
                  <a:cubicBezTo>
                    <a:pt x="100" y="211"/>
                    <a:pt x="112" y="200"/>
                    <a:pt x="122" y="188"/>
                  </a:cubicBezTo>
                  <a:cubicBezTo>
                    <a:pt x="133" y="176"/>
                    <a:pt x="142" y="165"/>
                    <a:pt x="150" y="153"/>
                  </a:cubicBezTo>
                  <a:cubicBezTo>
                    <a:pt x="158" y="142"/>
                    <a:pt x="164" y="132"/>
                    <a:pt x="168" y="121"/>
                  </a:cubicBezTo>
                  <a:cubicBezTo>
                    <a:pt x="173" y="111"/>
                    <a:pt x="175" y="102"/>
                    <a:pt x="175" y="94"/>
                  </a:cubicBezTo>
                  <a:cubicBezTo>
                    <a:pt x="175" y="87"/>
                    <a:pt x="174" y="80"/>
                    <a:pt x="170" y="75"/>
                  </a:cubicBezTo>
                  <a:cubicBezTo>
                    <a:pt x="167" y="69"/>
                    <a:pt x="163" y="64"/>
                    <a:pt x="158" y="61"/>
                  </a:cubicBezTo>
                  <a:cubicBezTo>
                    <a:pt x="153" y="57"/>
                    <a:pt x="146" y="54"/>
                    <a:pt x="140" y="52"/>
                  </a:cubicBezTo>
                  <a:cubicBezTo>
                    <a:pt x="133" y="51"/>
                    <a:pt x="126" y="50"/>
                    <a:pt x="118"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
            <p:cNvSpPr>
              <a:spLocks noEditPoints="1"/>
            </p:cNvSpPr>
            <p:nvPr/>
          </p:nvSpPr>
          <p:spPr bwMode="auto">
            <a:xfrm>
              <a:off x="10895013" y="2714626"/>
              <a:ext cx="271463" cy="374650"/>
            </a:xfrm>
            <a:custGeom>
              <a:avLst/>
              <a:gdLst>
                <a:gd name="T0" fmla="*/ 130 w 260"/>
                <a:gd name="T1" fmla="*/ 0 h 357"/>
                <a:gd name="T2" fmla="*/ 174 w 260"/>
                <a:gd name="T3" fmla="*/ 6 h 357"/>
                <a:gd name="T4" fmla="*/ 208 w 260"/>
                <a:gd name="T5" fmla="*/ 25 h 357"/>
                <a:gd name="T6" fmla="*/ 232 w 260"/>
                <a:gd name="T7" fmla="*/ 54 h 357"/>
                <a:gd name="T8" fmla="*/ 248 w 260"/>
                <a:gd name="T9" fmla="*/ 90 h 357"/>
                <a:gd name="T10" fmla="*/ 257 w 260"/>
                <a:gd name="T11" fmla="*/ 132 h 357"/>
                <a:gd name="T12" fmla="*/ 260 w 260"/>
                <a:gd name="T13" fmla="*/ 178 h 357"/>
                <a:gd name="T14" fmla="*/ 257 w 260"/>
                <a:gd name="T15" fmla="*/ 224 h 357"/>
                <a:gd name="T16" fmla="*/ 248 w 260"/>
                <a:gd name="T17" fmla="*/ 266 h 357"/>
                <a:gd name="T18" fmla="*/ 232 w 260"/>
                <a:gd name="T19" fmla="*/ 303 h 357"/>
                <a:gd name="T20" fmla="*/ 208 w 260"/>
                <a:gd name="T21" fmla="*/ 332 h 357"/>
                <a:gd name="T22" fmla="*/ 174 w 260"/>
                <a:gd name="T23" fmla="*/ 350 h 357"/>
                <a:gd name="T24" fmla="*/ 130 w 260"/>
                <a:gd name="T25" fmla="*/ 357 h 357"/>
                <a:gd name="T26" fmla="*/ 86 w 260"/>
                <a:gd name="T27" fmla="*/ 350 h 357"/>
                <a:gd name="T28" fmla="*/ 52 w 260"/>
                <a:gd name="T29" fmla="*/ 332 h 357"/>
                <a:gd name="T30" fmla="*/ 27 w 260"/>
                <a:gd name="T31" fmla="*/ 303 h 357"/>
                <a:gd name="T32" fmla="*/ 11 w 260"/>
                <a:gd name="T33" fmla="*/ 266 h 357"/>
                <a:gd name="T34" fmla="*/ 2 w 260"/>
                <a:gd name="T35" fmla="*/ 224 h 357"/>
                <a:gd name="T36" fmla="*/ 0 w 260"/>
                <a:gd name="T37" fmla="*/ 178 h 357"/>
                <a:gd name="T38" fmla="*/ 2 w 260"/>
                <a:gd name="T39" fmla="*/ 132 h 357"/>
                <a:gd name="T40" fmla="*/ 11 w 260"/>
                <a:gd name="T41" fmla="*/ 90 h 357"/>
                <a:gd name="T42" fmla="*/ 27 w 260"/>
                <a:gd name="T43" fmla="*/ 54 h 357"/>
                <a:gd name="T44" fmla="*/ 52 w 260"/>
                <a:gd name="T45" fmla="*/ 25 h 357"/>
                <a:gd name="T46" fmla="*/ 85 w 260"/>
                <a:gd name="T47" fmla="*/ 6 h 357"/>
                <a:gd name="T48" fmla="*/ 130 w 260"/>
                <a:gd name="T49" fmla="*/ 0 h 357"/>
                <a:gd name="T50" fmla="*/ 130 w 260"/>
                <a:gd name="T51" fmla="*/ 46 h 357"/>
                <a:gd name="T52" fmla="*/ 105 w 260"/>
                <a:gd name="T53" fmla="*/ 51 h 357"/>
                <a:gd name="T54" fmla="*/ 88 w 260"/>
                <a:gd name="T55" fmla="*/ 66 h 357"/>
                <a:gd name="T56" fmla="*/ 76 w 260"/>
                <a:gd name="T57" fmla="*/ 89 h 357"/>
                <a:gd name="T58" fmla="*/ 69 w 260"/>
                <a:gd name="T59" fmla="*/ 116 h 357"/>
                <a:gd name="T60" fmla="*/ 66 w 260"/>
                <a:gd name="T61" fmla="*/ 147 h 357"/>
                <a:gd name="T62" fmla="*/ 65 w 260"/>
                <a:gd name="T63" fmla="*/ 178 h 357"/>
                <a:gd name="T64" fmla="*/ 66 w 260"/>
                <a:gd name="T65" fmla="*/ 210 h 357"/>
                <a:gd name="T66" fmla="*/ 69 w 260"/>
                <a:gd name="T67" fmla="*/ 240 h 357"/>
                <a:gd name="T68" fmla="*/ 76 w 260"/>
                <a:gd name="T69" fmla="*/ 268 h 357"/>
                <a:gd name="T70" fmla="*/ 88 w 260"/>
                <a:gd name="T71" fmla="*/ 290 h 357"/>
                <a:gd name="T72" fmla="*/ 105 w 260"/>
                <a:gd name="T73" fmla="*/ 305 h 357"/>
                <a:gd name="T74" fmla="*/ 130 w 260"/>
                <a:gd name="T75" fmla="*/ 310 h 357"/>
                <a:gd name="T76" fmla="*/ 155 w 260"/>
                <a:gd name="T77" fmla="*/ 305 h 357"/>
                <a:gd name="T78" fmla="*/ 172 w 260"/>
                <a:gd name="T79" fmla="*/ 290 h 357"/>
                <a:gd name="T80" fmla="*/ 184 w 260"/>
                <a:gd name="T81" fmla="*/ 268 h 357"/>
                <a:gd name="T82" fmla="*/ 191 w 260"/>
                <a:gd name="T83" fmla="*/ 240 h 357"/>
                <a:gd name="T84" fmla="*/ 194 w 260"/>
                <a:gd name="T85" fmla="*/ 210 h 357"/>
                <a:gd name="T86" fmla="*/ 195 w 260"/>
                <a:gd name="T87" fmla="*/ 178 h 357"/>
                <a:gd name="T88" fmla="*/ 194 w 260"/>
                <a:gd name="T89" fmla="*/ 147 h 357"/>
                <a:gd name="T90" fmla="*/ 191 w 260"/>
                <a:gd name="T91" fmla="*/ 116 h 357"/>
                <a:gd name="T92" fmla="*/ 184 w 260"/>
                <a:gd name="T93" fmla="*/ 89 h 357"/>
                <a:gd name="T94" fmla="*/ 172 w 260"/>
                <a:gd name="T95" fmla="*/ 66 h 357"/>
                <a:gd name="T96" fmla="*/ 155 w 260"/>
                <a:gd name="T97" fmla="*/ 51 h 357"/>
                <a:gd name="T98" fmla="*/ 130 w 260"/>
                <a:gd name="T99" fmla="*/ 4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7">
                  <a:moveTo>
                    <a:pt x="130" y="0"/>
                  </a:moveTo>
                  <a:cubicBezTo>
                    <a:pt x="147" y="0"/>
                    <a:pt x="161" y="2"/>
                    <a:pt x="174" y="6"/>
                  </a:cubicBezTo>
                  <a:cubicBezTo>
                    <a:pt x="187" y="11"/>
                    <a:pt x="198" y="17"/>
                    <a:pt x="208" y="25"/>
                  </a:cubicBezTo>
                  <a:cubicBezTo>
                    <a:pt x="218" y="33"/>
                    <a:pt x="226" y="43"/>
                    <a:pt x="232" y="54"/>
                  </a:cubicBezTo>
                  <a:cubicBezTo>
                    <a:pt x="239" y="65"/>
                    <a:pt x="244" y="77"/>
                    <a:pt x="248" y="90"/>
                  </a:cubicBezTo>
                  <a:cubicBezTo>
                    <a:pt x="252" y="104"/>
                    <a:pt x="255" y="118"/>
                    <a:pt x="257" y="132"/>
                  </a:cubicBezTo>
                  <a:cubicBezTo>
                    <a:pt x="259" y="147"/>
                    <a:pt x="260" y="163"/>
                    <a:pt x="260" y="178"/>
                  </a:cubicBezTo>
                  <a:cubicBezTo>
                    <a:pt x="260" y="194"/>
                    <a:pt x="259" y="209"/>
                    <a:pt x="257" y="224"/>
                  </a:cubicBezTo>
                  <a:cubicBezTo>
                    <a:pt x="255" y="239"/>
                    <a:pt x="252" y="253"/>
                    <a:pt x="248" y="266"/>
                  </a:cubicBezTo>
                  <a:cubicBezTo>
                    <a:pt x="244" y="280"/>
                    <a:pt x="239" y="292"/>
                    <a:pt x="232" y="303"/>
                  </a:cubicBezTo>
                  <a:cubicBezTo>
                    <a:pt x="226" y="314"/>
                    <a:pt x="218" y="323"/>
                    <a:pt x="208" y="332"/>
                  </a:cubicBezTo>
                  <a:cubicBezTo>
                    <a:pt x="198" y="340"/>
                    <a:pt x="187" y="346"/>
                    <a:pt x="174" y="350"/>
                  </a:cubicBezTo>
                  <a:cubicBezTo>
                    <a:pt x="161" y="355"/>
                    <a:pt x="147" y="357"/>
                    <a:pt x="130" y="357"/>
                  </a:cubicBezTo>
                  <a:cubicBezTo>
                    <a:pt x="113" y="357"/>
                    <a:pt x="99" y="355"/>
                    <a:pt x="86" y="350"/>
                  </a:cubicBezTo>
                  <a:cubicBezTo>
                    <a:pt x="73" y="346"/>
                    <a:pt x="61" y="340"/>
                    <a:pt x="52" y="332"/>
                  </a:cubicBezTo>
                  <a:cubicBezTo>
                    <a:pt x="42" y="323"/>
                    <a:pt x="34" y="314"/>
                    <a:pt x="27" y="303"/>
                  </a:cubicBezTo>
                  <a:cubicBezTo>
                    <a:pt x="21" y="292"/>
                    <a:pt x="15" y="280"/>
                    <a:pt x="11" y="266"/>
                  </a:cubicBezTo>
                  <a:cubicBezTo>
                    <a:pt x="7" y="253"/>
                    <a:pt x="4" y="239"/>
                    <a:pt x="2" y="224"/>
                  </a:cubicBezTo>
                  <a:cubicBezTo>
                    <a:pt x="1" y="209"/>
                    <a:pt x="0" y="194"/>
                    <a:pt x="0" y="178"/>
                  </a:cubicBezTo>
                  <a:cubicBezTo>
                    <a:pt x="0" y="163"/>
                    <a:pt x="1" y="147"/>
                    <a:pt x="2" y="132"/>
                  </a:cubicBezTo>
                  <a:cubicBezTo>
                    <a:pt x="4" y="118"/>
                    <a:pt x="7" y="104"/>
                    <a:pt x="11" y="90"/>
                  </a:cubicBezTo>
                  <a:cubicBezTo>
                    <a:pt x="15" y="77"/>
                    <a:pt x="21" y="65"/>
                    <a:pt x="27" y="54"/>
                  </a:cubicBezTo>
                  <a:cubicBezTo>
                    <a:pt x="34" y="43"/>
                    <a:pt x="42" y="33"/>
                    <a:pt x="52" y="25"/>
                  </a:cubicBezTo>
                  <a:cubicBezTo>
                    <a:pt x="61" y="17"/>
                    <a:pt x="73" y="11"/>
                    <a:pt x="85" y="6"/>
                  </a:cubicBezTo>
                  <a:cubicBezTo>
                    <a:pt x="98" y="2"/>
                    <a:pt x="113" y="0"/>
                    <a:pt x="130" y="0"/>
                  </a:cubicBezTo>
                  <a:close/>
                  <a:moveTo>
                    <a:pt x="130" y="46"/>
                  </a:moveTo>
                  <a:cubicBezTo>
                    <a:pt x="120" y="46"/>
                    <a:pt x="112" y="48"/>
                    <a:pt x="105" y="51"/>
                  </a:cubicBezTo>
                  <a:cubicBezTo>
                    <a:pt x="98" y="55"/>
                    <a:pt x="93" y="60"/>
                    <a:pt x="88" y="66"/>
                  </a:cubicBezTo>
                  <a:cubicBezTo>
                    <a:pt x="83" y="73"/>
                    <a:pt x="79" y="80"/>
                    <a:pt x="76" y="89"/>
                  </a:cubicBezTo>
                  <a:cubicBezTo>
                    <a:pt x="73" y="97"/>
                    <a:pt x="71" y="106"/>
                    <a:pt x="69" y="116"/>
                  </a:cubicBezTo>
                  <a:cubicBezTo>
                    <a:pt x="67" y="126"/>
                    <a:pt x="66" y="136"/>
                    <a:pt x="66" y="147"/>
                  </a:cubicBezTo>
                  <a:cubicBezTo>
                    <a:pt x="65" y="157"/>
                    <a:pt x="65" y="168"/>
                    <a:pt x="65" y="178"/>
                  </a:cubicBezTo>
                  <a:cubicBezTo>
                    <a:pt x="65" y="189"/>
                    <a:pt x="65" y="199"/>
                    <a:pt x="66" y="210"/>
                  </a:cubicBezTo>
                  <a:cubicBezTo>
                    <a:pt x="66" y="220"/>
                    <a:pt x="67" y="231"/>
                    <a:pt x="69" y="240"/>
                  </a:cubicBezTo>
                  <a:cubicBezTo>
                    <a:pt x="71" y="250"/>
                    <a:pt x="73" y="259"/>
                    <a:pt x="76" y="268"/>
                  </a:cubicBezTo>
                  <a:cubicBezTo>
                    <a:pt x="79" y="276"/>
                    <a:pt x="83" y="284"/>
                    <a:pt x="88" y="290"/>
                  </a:cubicBezTo>
                  <a:cubicBezTo>
                    <a:pt x="93" y="296"/>
                    <a:pt x="98" y="301"/>
                    <a:pt x="105" y="305"/>
                  </a:cubicBezTo>
                  <a:cubicBezTo>
                    <a:pt x="112" y="309"/>
                    <a:pt x="120" y="310"/>
                    <a:pt x="130" y="310"/>
                  </a:cubicBezTo>
                  <a:cubicBezTo>
                    <a:pt x="139" y="310"/>
                    <a:pt x="148" y="309"/>
                    <a:pt x="155" y="305"/>
                  </a:cubicBezTo>
                  <a:cubicBezTo>
                    <a:pt x="161" y="301"/>
                    <a:pt x="167" y="296"/>
                    <a:pt x="172" y="290"/>
                  </a:cubicBezTo>
                  <a:cubicBezTo>
                    <a:pt x="177" y="284"/>
                    <a:pt x="181" y="276"/>
                    <a:pt x="184" y="268"/>
                  </a:cubicBezTo>
                  <a:cubicBezTo>
                    <a:pt x="187" y="259"/>
                    <a:pt x="189" y="250"/>
                    <a:pt x="191" y="240"/>
                  </a:cubicBezTo>
                  <a:cubicBezTo>
                    <a:pt x="193" y="231"/>
                    <a:pt x="194" y="220"/>
                    <a:pt x="194" y="210"/>
                  </a:cubicBezTo>
                  <a:cubicBezTo>
                    <a:pt x="195" y="199"/>
                    <a:pt x="195" y="189"/>
                    <a:pt x="195" y="178"/>
                  </a:cubicBezTo>
                  <a:cubicBezTo>
                    <a:pt x="195" y="168"/>
                    <a:pt x="195" y="157"/>
                    <a:pt x="194" y="147"/>
                  </a:cubicBezTo>
                  <a:cubicBezTo>
                    <a:pt x="194" y="136"/>
                    <a:pt x="193" y="126"/>
                    <a:pt x="191" y="116"/>
                  </a:cubicBezTo>
                  <a:cubicBezTo>
                    <a:pt x="189" y="106"/>
                    <a:pt x="187" y="97"/>
                    <a:pt x="184" y="89"/>
                  </a:cubicBezTo>
                  <a:cubicBezTo>
                    <a:pt x="181" y="80"/>
                    <a:pt x="177" y="73"/>
                    <a:pt x="172" y="66"/>
                  </a:cubicBezTo>
                  <a:cubicBezTo>
                    <a:pt x="167" y="60"/>
                    <a:pt x="161" y="55"/>
                    <a:pt x="155" y="51"/>
                  </a:cubicBezTo>
                  <a:cubicBezTo>
                    <a:pt x="148" y="48"/>
                    <a:pt x="139" y="46"/>
                    <a:pt x="130"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
            <p:cNvSpPr>
              <a:spLocks/>
            </p:cNvSpPr>
            <p:nvPr/>
          </p:nvSpPr>
          <p:spPr bwMode="auto">
            <a:xfrm>
              <a:off x="11231563" y="2711451"/>
              <a:ext cx="242888" cy="379413"/>
            </a:xfrm>
            <a:custGeom>
              <a:avLst/>
              <a:gdLst>
                <a:gd name="T0" fmla="*/ 119 w 231"/>
                <a:gd name="T1" fmla="*/ 152 h 362"/>
                <a:gd name="T2" fmla="*/ 155 w 231"/>
                <a:gd name="T3" fmla="*/ 125 h 362"/>
                <a:gd name="T4" fmla="*/ 156 w 231"/>
                <a:gd name="T5" fmla="*/ 79 h 362"/>
                <a:gd name="T6" fmla="*/ 122 w 231"/>
                <a:gd name="T7" fmla="*/ 53 h 362"/>
                <a:gd name="T8" fmla="*/ 74 w 231"/>
                <a:gd name="T9" fmla="*/ 52 h 362"/>
                <a:gd name="T10" fmla="*/ 34 w 231"/>
                <a:gd name="T11" fmla="*/ 62 h 362"/>
                <a:gd name="T12" fmla="*/ 13 w 231"/>
                <a:gd name="T13" fmla="*/ 62 h 362"/>
                <a:gd name="T14" fmla="*/ 2 w 231"/>
                <a:gd name="T15" fmla="*/ 49 h 362"/>
                <a:gd name="T16" fmla="*/ 5 w 231"/>
                <a:gd name="T17" fmla="*/ 26 h 362"/>
                <a:gd name="T18" fmla="*/ 57 w 231"/>
                <a:gd name="T19" fmla="*/ 4 h 362"/>
                <a:gd name="T20" fmla="*/ 151 w 231"/>
                <a:gd name="T21" fmla="*/ 6 h 362"/>
                <a:gd name="T22" fmla="*/ 216 w 231"/>
                <a:gd name="T23" fmla="*/ 55 h 362"/>
                <a:gd name="T24" fmla="*/ 219 w 231"/>
                <a:gd name="T25" fmla="*/ 125 h 362"/>
                <a:gd name="T26" fmla="*/ 185 w 231"/>
                <a:gd name="T27" fmla="*/ 165 h 362"/>
                <a:gd name="T28" fmla="*/ 160 w 231"/>
                <a:gd name="T29" fmla="*/ 175 h 362"/>
                <a:gd name="T30" fmla="*/ 212 w 231"/>
                <a:gd name="T31" fmla="*/ 205 h 362"/>
                <a:gd name="T32" fmla="*/ 231 w 231"/>
                <a:gd name="T33" fmla="*/ 263 h 362"/>
                <a:gd name="T34" fmla="*/ 193 w 231"/>
                <a:gd name="T35" fmla="*/ 338 h 362"/>
                <a:gd name="T36" fmla="*/ 105 w 231"/>
                <a:gd name="T37" fmla="*/ 362 h 362"/>
                <a:gd name="T38" fmla="*/ 61 w 231"/>
                <a:gd name="T39" fmla="*/ 356 h 362"/>
                <a:gd name="T40" fmla="*/ 18 w 231"/>
                <a:gd name="T41" fmla="*/ 341 h 362"/>
                <a:gd name="T42" fmla="*/ 2 w 231"/>
                <a:gd name="T43" fmla="*/ 319 h 362"/>
                <a:gd name="T44" fmla="*/ 8 w 231"/>
                <a:gd name="T45" fmla="*/ 304 h 362"/>
                <a:gd name="T46" fmla="*/ 26 w 231"/>
                <a:gd name="T47" fmla="*/ 296 h 362"/>
                <a:gd name="T48" fmla="*/ 31 w 231"/>
                <a:gd name="T49" fmla="*/ 297 h 362"/>
                <a:gd name="T50" fmla="*/ 61 w 231"/>
                <a:gd name="T51" fmla="*/ 307 h 362"/>
                <a:gd name="T52" fmla="*/ 102 w 231"/>
                <a:gd name="T53" fmla="*/ 312 h 362"/>
                <a:gd name="T54" fmla="*/ 148 w 231"/>
                <a:gd name="T55" fmla="*/ 299 h 362"/>
                <a:gd name="T56" fmla="*/ 166 w 231"/>
                <a:gd name="T57" fmla="*/ 260 h 362"/>
                <a:gd name="T58" fmla="*/ 146 w 231"/>
                <a:gd name="T59" fmla="*/ 215 h 362"/>
                <a:gd name="T60" fmla="*/ 94 w 231"/>
                <a:gd name="T61" fmla="*/ 199 h 362"/>
                <a:gd name="T62" fmla="*/ 66 w 231"/>
                <a:gd name="T63" fmla="*/ 197 h 362"/>
                <a:gd name="T64" fmla="*/ 56 w 231"/>
                <a:gd name="T65" fmla="*/ 186 h 362"/>
                <a:gd name="T66" fmla="*/ 60 w 231"/>
                <a:gd name="T67" fmla="*/ 163 h 362"/>
                <a:gd name="T68" fmla="*/ 92 w 231"/>
                <a:gd name="T69" fmla="*/ 1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362">
                  <a:moveTo>
                    <a:pt x="92" y="156"/>
                  </a:moveTo>
                  <a:cubicBezTo>
                    <a:pt x="101" y="156"/>
                    <a:pt x="110" y="154"/>
                    <a:pt x="119" y="152"/>
                  </a:cubicBezTo>
                  <a:cubicBezTo>
                    <a:pt x="127" y="150"/>
                    <a:pt x="135" y="147"/>
                    <a:pt x="141" y="142"/>
                  </a:cubicBezTo>
                  <a:cubicBezTo>
                    <a:pt x="147" y="137"/>
                    <a:pt x="152" y="132"/>
                    <a:pt x="155" y="125"/>
                  </a:cubicBezTo>
                  <a:cubicBezTo>
                    <a:pt x="159" y="118"/>
                    <a:pt x="161" y="110"/>
                    <a:pt x="161" y="101"/>
                  </a:cubicBezTo>
                  <a:cubicBezTo>
                    <a:pt x="161" y="93"/>
                    <a:pt x="159" y="85"/>
                    <a:pt x="156" y="79"/>
                  </a:cubicBezTo>
                  <a:cubicBezTo>
                    <a:pt x="152" y="73"/>
                    <a:pt x="148" y="67"/>
                    <a:pt x="142" y="63"/>
                  </a:cubicBezTo>
                  <a:cubicBezTo>
                    <a:pt x="136" y="59"/>
                    <a:pt x="130" y="55"/>
                    <a:pt x="122" y="53"/>
                  </a:cubicBezTo>
                  <a:cubicBezTo>
                    <a:pt x="115" y="51"/>
                    <a:pt x="107" y="50"/>
                    <a:pt x="98" y="50"/>
                  </a:cubicBezTo>
                  <a:cubicBezTo>
                    <a:pt x="90" y="50"/>
                    <a:pt x="82" y="51"/>
                    <a:pt x="74" y="52"/>
                  </a:cubicBezTo>
                  <a:cubicBezTo>
                    <a:pt x="66" y="54"/>
                    <a:pt x="59" y="55"/>
                    <a:pt x="52" y="57"/>
                  </a:cubicBezTo>
                  <a:cubicBezTo>
                    <a:pt x="45" y="59"/>
                    <a:pt x="39" y="60"/>
                    <a:pt x="34" y="62"/>
                  </a:cubicBezTo>
                  <a:cubicBezTo>
                    <a:pt x="28" y="63"/>
                    <a:pt x="25" y="64"/>
                    <a:pt x="23" y="64"/>
                  </a:cubicBezTo>
                  <a:cubicBezTo>
                    <a:pt x="19" y="64"/>
                    <a:pt x="16" y="63"/>
                    <a:pt x="13" y="62"/>
                  </a:cubicBezTo>
                  <a:cubicBezTo>
                    <a:pt x="11" y="60"/>
                    <a:pt x="8" y="59"/>
                    <a:pt x="6" y="57"/>
                  </a:cubicBezTo>
                  <a:cubicBezTo>
                    <a:pt x="4" y="54"/>
                    <a:pt x="3" y="52"/>
                    <a:pt x="2" y="49"/>
                  </a:cubicBezTo>
                  <a:cubicBezTo>
                    <a:pt x="1" y="46"/>
                    <a:pt x="0" y="43"/>
                    <a:pt x="0" y="40"/>
                  </a:cubicBezTo>
                  <a:cubicBezTo>
                    <a:pt x="0" y="35"/>
                    <a:pt x="2" y="31"/>
                    <a:pt x="5" y="26"/>
                  </a:cubicBezTo>
                  <a:cubicBezTo>
                    <a:pt x="7" y="22"/>
                    <a:pt x="12" y="18"/>
                    <a:pt x="19" y="16"/>
                  </a:cubicBezTo>
                  <a:cubicBezTo>
                    <a:pt x="31" y="11"/>
                    <a:pt x="44" y="7"/>
                    <a:pt x="57" y="4"/>
                  </a:cubicBezTo>
                  <a:cubicBezTo>
                    <a:pt x="71" y="2"/>
                    <a:pt x="86" y="0"/>
                    <a:pt x="101" y="0"/>
                  </a:cubicBezTo>
                  <a:cubicBezTo>
                    <a:pt x="119" y="0"/>
                    <a:pt x="136" y="2"/>
                    <a:pt x="151" y="6"/>
                  </a:cubicBezTo>
                  <a:cubicBezTo>
                    <a:pt x="166" y="11"/>
                    <a:pt x="179" y="17"/>
                    <a:pt x="190" y="25"/>
                  </a:cubicBezTo>
                  <a:cubicBezTo>
                    <a:pt x="201" y="33"/>
                    <a:pt x="210" y="43"/>
                    <a:pt x="216" y="55"/>
                  </a:cubicBezTo>
                  <a:cubicBezTo>
                    <a:pt x="222" y="67"/>
                    <a:pt x="225" y="81"/>
                    <a:pt x="225" y="96"/>
                  </a:cubicBezTo>
                  <a:cubicBezTo>
                    <a:pt x="225" y="106"/>
                    <a:pt x="223" y="116"/>
                    <a:pt x="219" y="125"/>
                  </a:cubicBezTo>
                  <a:cubicBezTo>
                    <a:pt x="216" y="133"/>
                    <a:pt x="211" y="141"/>
                    <a:pt x="205" y="148"/>
                  </a:cubicBezTo>
                  <a:cubicBezTo>
                    <a:pt x="200" y="155"/>
                    <a:pt x="193" y="160"/>
                    <a:pt x="185" y="165"/>
                  </a:cubicBezTo>
                  <a:cubicBezTo>
                    <a:pt x="177" y="169"/>
                    <a:pt x="168" y="173"/>
                    <a:pt x="160" y="174"/>
                  </a:cubicBezTo>
                  <a:cubicBezTo>
                    <a:pt x="160" y="175"/>
                    <a:pt x="160" y="175"/>
                    <a:pt x="160" y="175"/>
                  </a:cubicBezTo>
                  <a:cubicBezTo>
                    <a:pt x="171" y="177"/>
                    <a:pt x="181" y="181"/>
                    <a:pt x="190" y="186"/>
                  </a:cubicBezTo>
                  <a:cubicBezTo>
                    <a:pt x="199" y="191"/>
                    <a:pt x="206" y="197"/>
                    <a:pt x="212" y="205"/>
                  </a:cubicBezTo>
                  <a:cubicBezTo>
                    <a:pt x="218" y="213"/>
                    <a:pt x="223" y="221"/>
                    <a:pt x="226" y="231"/>
                  </a:cubicBezTo>
                  <a:cubicBezTo>
                    <a:pt x="230" y="241"/>
                    <a:pt x="231" y="251"/>
                    <a:pt x="231" y="263"/>
                  </a:cubicBezTo>
                  <a:cubicBezTo>
                    <a:pt x="231" y="280"/>
                    <a:pt x="228" y="295"/>
                    <a:pt x="221" y="308"/>
                  </a:cubicBezTo>
                  <a:cubicBezTo>
                    <a:pt x="214" y="320"/>
                    <a:pt x="205" y="330"/>
                    <a:pt x="193" y="338"/>
                  </a:cubicBezTo>
                  <a:cubicBezTo>
                    <a:pt x="182" y="346"/>
                    <a:pt x="168" y="352"/>
                    <a:pt x="153" y="356"/>
                  </a:cubicBezTo>
                  <a:cubicBezTo>
                    <a:pt x="138" y="360"/>
                    <a:pt x="122" y="362"/>
                    <a:pt x="105" y="362"/>
                  </a:cubicBezTo>
                  <a:cubicBezTo>
                    <a:pt x="98" y="362"/>
                    <a:pt x="91" y="361"/>
                    <a:pt x="83" y="360"/>
                  </a:cubicBezTo>
                  <a:cubicBezTo>
                    <a:pt x="76" y="359"/>
                    <a:pt x="68" y="358"/>
                    <a:pt x="61" y="356"/>
                  </a:cubicBezTo>
                  <a:cubicBezTo>
                    <a:pt x="53" y="354"/>
                    <a:pt x="46" y="352"/>
                    <a:pt x="39" y="350"/>
                  </a:cubicBezTo>
                  <a:cubicBezTo>
                    <a:pt x="31" y="347"/>
                    <a:pt x="24" y="345"/>
                    <a:pt x="18" y="341"/>
                  </a:cubicBezTo>
                  <a:cubicBezTo>
                    <a:pt x="12" y="339"/>
                    <a:pt x="8" y="336"/>
                    <a:pt x="6" y="332"/>
                  </a:cubicBezTo>
                  <a:cubicBezTo>
                    <a:pt x="3" y="328"/>
                    <a:pt x="2" y="324"/>
                    <a:pt x="2" y="319"/>
                  </a:cubicBezTo>
                  <a:cubicBezTo>
                    <a:pt x="2" y="317"/>
                    <a:pt x="3" y="314"/>
                    <a:pt x="4" y="311"/>
                  </a:cubicBezTo>
                  <a:cubicBezTo>
                    <a:pt x="5" y="308"/>
                    <a:pt x="6" y="306"/>
                    <a:pt x="8" y="304"/>
                  </a:cubicBezTo>
                  <a:cubicBezTo>
                    <a:pt x="10" y="301"/>
                    <a:pt x="13" y="300"/>
                    <a:pt x="16" y="298"/>
                  </a:cubicBezTo>
                  <a:cubicBezTo>
                    <a:pt x="19" y="297"/>
                    <a:pt x="22" y="296"/>
                    <a:pt x="26" y="296"/>
                  </a:cubicBezTo>
                  <a:cubicBezTo>
                    <a:pt x="26" y="296"/>
                    <a:pt x="27" y="297"/>
                    <a:pt x="28" y="297"/>
                  </a:cubicBezTo>
                  <a:cubicBezTo>
                    <a:pt x="29" y="297"/>
                    <a:pt x="30" y="297"/>
                    <a:pt x="31" y="297"/>
                  </a:cubicBezTo>
                  <a:cubicBezTo>
                    <a:pt x="35" y="298"/>
                    <a:pt x="39" y="300"/>
                    <a:pt x="44" y="302"/>
                  </a:cubicBezTo>
                  <a:cubicBezTo>
                    <a:pt x="49" y="303"/>
                    <a:pt x="55" y="305"/>
                    <a:pt x="61" y="307"/>
                  </a:cubicBezTo>
                  <a:cubicBezTo>
                    <a:pt x="67" y="308"/>
                    <a:pt x="73" y="309"/>
                    <a:pt x="80" y="311"/>
                  </a:cubicBezTo>
                  <a:cubicBezTo>
                    <a:pt x="87" y="312"/>
                    <a:pt x="94" y="312"/>
                    <a:pt x="102" y="312"/>
                  </a:cubicBezTo>
                  <a:cubicBezTo>
                    <a:pt x="111" y="312"/>
                    <a:pt x="120" y="311"/>
                    <a:pt x="128" y="309"/>
                  </a:cubicBezTo>
                  <a:cubicBezTo>
                    <a:pt x="136" y="307"/>
                    <a:pt x="143" y="303"/>
                    <a:pt x="148" y="299"/>
                  </a:cubicBezTo>
                  <a:cubicBezTo>
                    <a:pt x="154" y="295"/>
                    <a:pt x="158" y="289"/>
                    <a:pt x="161" y="283"/>
                  </a:cubicBezTo>
                  <a:cubicBezTo>
                    <a:pt x="164" y="276"/>
                    <a:pt x="166" y="269"/>
                    <a:pt x="166" y="260"/>
                  </a:cubicBezTo>
                  <a:cubicBezTo>
                    <a:pt x="166" y="251"/>
                    <a:pt x="164" y="242"/>
                    <a:pt x="161" y="234"/>
                  </a:cubicBezTo>
                  <a:cubicBezTo>
                    <a:pt x="157" y="227"/>
                    <a:pt x="152" y="220"/>
                    <a:pt x="146" y="215"/>
                  </a:cubicBezTo>
                  <a:cubicBezTo>
                    <a:pt x="139" y="210"/>
                    <a:pt x="131" y="206"/>
                    <a:pt x="123" y="203"/>
                  </a:cubicBezTo>
                  <a:cubicBezTo>
                    <a:pt x="114" y="201"/>
                    <a:pt x="104" y="199"/>
                    <a:pt x="94" y="199"/>
                  </a:cubicBezTo>
                  <a:cubicBezTo>
                    <a:pt x="76" y="199"/>
                    <a:pt x="76" y="199"/>
                    <a:pt x="76" y="199"/>
                  </a:cubicBezTo>
                  <a:cubicBezTo>
                    <a:pt x="72" y="199"/>
                    <a:pt x="69" y="199"/>
                    <a:pt x="66" y="197"/>
                  </a:cubicBezTo>
                  <a:cubicBezTo>
                    <a:pt x="64" y="196"/>
                    <a:pt x="62" y="195"/>
                    <a:pt x="60" y="193"/>
                  </a:cubicBezTo>
                  <a:cubicBezTo>
                    <a:pt x="58" y="191"/>
                    <a:pt x="57" y="188"/>
                    <a:pt x="56" y="186"/>
                  </a:cubicBezTo>
                  <a:cubicBezTo>
                    <a:pt x="55" y="183"/>
                    <a:pt x="55" y="181"/>
                    <a:pt x="55" y="178"/>
                  </a:cubicBezTo>
                  <a:cubicBezTo>
                    <a:pt x="55" y="172"/>
                    <a:pt x="56" y="167"/>
                    <a:pt x="60" y="163"/>
                  </a:cubicBezTo>
                  <a:cubicBezTo>
                    <a:pt x="63" y="158"/>
                    <a:pt x="69" y="156"/>
                    <a:pt x="76" y="156"/>
                  </a:cubicBezTo>
                  <a:lnTo>
                    <a:pt x="92" y="1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2"/>
            <p:cNvSpPr>
              <a:spLocks noEditPoints="1"/>
            </p:cNvSpPr>
            <p:nvPr/>
          </p:nvSpPr>
          <p:spPr bwMode="auto">
            <a:xfrm>
              <a:off x="9080500" y="5507038"/>
              <a:ext cx="274638" cy="374650"/>
            </a:xfrm>
            <a:custGeom>
              <a:avLst/>
              <a:gdLst>
                <a:gd name="T0" fmla="*/ 131 w 261"/>
                <a:gd name="T1" fmla="*/ 0 h 358"/>
                <a:gd name="T2" fmla="*/ 175 w 261"/>
                <a:gd name="T3" fmla="*/ 7 h 358"/>
                <a:gd name="T4" fmla="*/ 209 w 261"/>
                <a:gd name="T5" fmla="*/ 26 h 358"/>
                <a:gd name="T6" fmla="*/ 233 w 261"/>
                <a:gd name="T7" fmla="*/ 54 h 358"/>
                <a:gd name="T8" fmla="*/ 249 w 261"/>
                <a:gd name="T9" fmla="*/ 91 h 358"/>
                <a:gd name="T10" fmla="*/ 258 w 261"/>
                <a:gd name="T11" fmla="*/ 133 h 358"/>
                <a:gd name="T12" fmla="*/ 261 w 261"/>
                <a:gd name="T13" fmla="*/ 179 h 358"/>
                <a:gd name="T14" fmla="*/ 258 w 261"/>
                <a:gd name="T15" fmla="*/ 225 h 358"/>
                <a:gd name="T16" fmla="*/ 249 w 261"/>
                <a:gd name="T17" fmla="*/ 267 h 358"/>
                <a:gd name="T18" fmla="*/ 233 w 261"/>
                <a:gd name="T19" fmla="*/ 303 h 358"/>
                <a:gd name="T20" fmla="*/ 209 w 261"/>
                <a:gd name="T21" fmla="*/ 332 h 358"/>
                <a:gd name="T22" fmla="*/ 175 w 261"/>
                <a:gd name="T23" fmla="*/ 351 h 358"/>
                <a:gd name="T24" fmla="*/ 131 w 261"/>
                <a:gd name="T25" fmla="*/ 358 h 358"/>
                <a:gd name="T26" fmla="*/ 86 w 261"/>
                <a:gd name="T27" fmla="*/ 351 h 358"/>
                <a:gd name="T28" fmla="*/ 52 w 261"/>
                <a:gd name="T29" fmla="*/ 332 h 358"/>
                <a:gd name="T30" fmla="*/ 28 w 261"/>
                <a:gd name="T31" fmla="*/ 303 h 358"/>
                <a:gd name="T32" fmla="*/ 12 w 261"/>
                <a:gd name="T33" fmla="*/ 267 h 358"/>
                <a:gd name="T34" fmla="*/ 3 w 261"/>
                <a:gd name="T35" fmla="*/ 225 h 358"/>
                <a:gd name="T36" fmla="*/ 0 w 261"/>
                <a:gd name="T37" fmla="*/ 179 h 358"/>
                <a:gd name="T38" fmla="*/ 3 w 261"/>
                <a:gd name="T39" fmla="*/ 133 h 358"/>
                <a:gd name="T40" fmla="*/ 12 w 261"/>
                <a:gd name="T41" fmla="*/ 91 h 358"/>
                <a:gd name="T42" fmla="*/ 28 w 261"/>
                <a:gd name="T43" fmla="*/ 54 h 358"/>
                <a:gd name="T44" fmla="*/ 52 w 261"/>
                <a:gd name="T45" fmla="*/ 26 h 358"/>
                <a:gd name="T46" fmla="*/ 86 w 261"/>
                <a:gd name="T47" fmla="*/ 7 h 358"/>
                <a:gd name="T48" fmla="*/ 131 w 261"/>
                <a:gd name="T49" fmla="*/ 0 h 358"/>
                <a:gd name="T50" fmla="*/ 131 w 261"/>
                <a:gd name="T51" fmla="*/ 47 h 358"/>
                <a:gd name="T52" fmla="*/ 106 w 261"/>
                <a:gd name="T53" fmla="*/ 52 h 358"/>
                <a:gd name="T54" fmla="*/ 88 w 261"/>
                <a:gd name="T55" fmla="*/ 67 h 358"/>
                <a:gd name="T56" fmla="*/ 77 w 261"/>
                <a:gd name="T57" fmla="*/ 89 h 358"/>
                <a:gd name="T58" fmla="*/ 70 w 261"/>
                <a:gd name="T59" fmla="*/ 117 h 358"/>
                <a:gd name="T60" fmla="*/ 66 w 261"/>
                <a:gd name="T61" fmla="*/ 147 h 358"/>
                <a:gd name="T62" fmla="*/ 66 w 261"/>
                <a:gd name="T63" fmla="*/ 179 h 358"/>
                <a:gd name="T64" fmla="*/ 66 w 261"/>
                <a:gd name="T65" fmla="*/ 210 h 358"/>
                <a:gd name="T66" fmla="*/ 70 w 261"/>
                <a:gd name="T67" fmla="*/ 241 h 358"/>
                <a:gd name="T68" fmla="*/ 77 w 261"/>
                <a:gd name="T69" fmla="*/ 268 h 358"/>
                <a:gd name="T70" fmla="*/ 88 w 261"/>
                <a:gd name="T71" fmla="*/ 291 h 358"/>
                <a:gd name="T72" fmla="*/ 106 w 261"/>
                <a:gd name="T73" fmla="*/ 306 h 358"/>
                <a:gd name="T74" fmla="*/ 131 w 261"/>
                <a:gd name="T75" fmla="*/ 311 h 358"/>
                <a:gd name="T76" fmla="*/ 155 w 261"/>
                <a:gd name="T77" fmla="*/ 306 h 358"/>
                <a:gd name="T78" fmla="*/ 173 w 261"/>
                <a:gd name="T79" fmla="*/ 291 h 358"/>
                <a:gd name="T80" fmla="*/ 185 w 261"/>
                <a:gd name="T81" fmla="*/ 268 h 358"/>
                <a:gd name="T82" fmla="*/ 192 w 261"/>
                <a:gd name="T83" fmla="*/ 241 h 358"/>
                <a:gd name="T84" fmla="*/ 195 w 261"/>
                <a:gd name="T85" fmla="*/ 210 h 358"/>
                <a:gd name="T86" fmla="*/ 196 w 261"/>
                <a:gd name="T87" fmla="*/ 179 h 358"/>
                <a:gd name="T88" fmla="*/ 195 w 261"/>
                <a:gd name="T89" fmla="*/ 147 h 358"/>
                <a:gd name="T90" fmla="*/ 192 w 261"/>
                <a:gd name="T91" fmla="*/ 117 h 358"/>
                <a:gd name="T92" fmla="*/ 185 w 261"/>
                <a:gd name="T93" fmla="*/ 89 h 358"/>
                <a:gd name="T94" fmla="*/ 173 w 261"/>
                <a:gd name="T95" fmla="*/ 67 h 358"/>
                <a:gd name="T96" fmla="*/ 155 w 261"/>
                <a:gd name="T97" fmla="*/ 52 h 358"/>
                <a:gd name="T98" fmla="*/ 131 w 261"/>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1" h="358">
                  <a:moveTo>
                    <a:pt x="131" y="0"/>
                  </a:moveTo>
                  <a:cubicBezTo>
                    <a:pt x="147" y="0"/>
                    <a:pt x="162" y="2"/>
                    <a:pt x="175" y="7"/>
                  </a:cubicBezTo>
                  <a:cubicBezTo>
                    <a:pt x="188" y="11"/>
                    <a:pt x="199" y="18"/>
                    <a:pt x="209" y="26"/>
                  </a:cubicBezTo>
                  <a:cubicBezTo>
                    <a:pt x="218" y="34"/>
                    <a:pt x="226" y="43"/>
                    <a:pt x="233" y="54"/>
                  </a:cubicBezTo>
                  <a:cubicBezTo>
                    <a:pt x="240" y="65"/>
                    <a:pt x="245" y="78"/>
                    <a:pt x="249" y="91"/>
                  </a:cubicBezTo>
                  <a:cubicBezTo>
                    <a:pt x="253" y="104"/>
                    <a:pt x="256" y="118"/>
                    <a:pt x="258" y="133"/>
                  </a:cubicBezTo>
                  <a:cubicBezTo>
                    <a:pt x="260" y="148"/>
                    <a:pt x="261" y="163"/>
                    <a:pt x="261" y="179"/>
                  </a:cubicBezTo>
                  <a:cubicBezTo>
                    <a:pt x="261" y="195"/>
                    <a:pt x="260" y="210"/>
                    <a:pt x="258" y="225"/>
                  </a:cubicBezTo>
                  <a:cubicBezTo>
                    <a:pt x="256" y="240"/>
                    <a:pt x="253" y="254"/>
                    <a:pt x="249" y="267"/>
                  </a:cubicBezTo>
                  <a:cubicBezTo>
                    <a:pt x="245" y="280"/>
                    <a:pt x="240" y="292"/>
                    <a:pt x="233" y="303"/>
                  </a:cubicBezTo>
                  <a:cubicBezTo>
                    <a:pt x="226" y="315"/>
                    <a:pt x="218" y="324"/>
                    <a:pt x="209" y="332"/>
                  </a:cubicBezTo>
                  <a:cubicBezTo>
                    <a:pt x="199" y="340"/>
                    <a:pt x="188" y="347"/>
                    <a:pt x="175" y="351"/>
                  </a:cubicBezTo>
                  <a:cubicBezTo>
                    <a:pt x="162" y="356"/>
                    <a:pt x="147" y="358"/>
                    <a:pt x="131" y="358"/>
                  </a:cubicBezTo>
                  <a:cubicBezTo>
                    <a:pt x="114" y="358"/>
                    <a:pt x="99" y="356"/>
                    <a:pt x="86" y="351"/>
                  </a:cubicBezTo>
                  <a:cubicBezTo>
                    <a:pt x="73" y="347"/>
                    <a:pt x="62" y="340"/>
                    <a:pt x="52" y="332"/>
                  </a:cubicBezTo>
                  <a:cubicBezTo>
                    <a:pt x="43" y="324"/>
                    <a:pt x="35" y="315"/>
                    <a:pt x="28" y="303"/>
                  </a:cubicBezTo>
                  <a:cubicBezTo>
                    <a:pt x="21" y="292"/>
                    <a:pt x="16" y="280"/>
                    <a:pt x="12" y="267"/>
                  </a:cubicBezTo>
                  <a:cubicBezTo>
                    <a:pt x="8" y="254"/>
                    <a:pt x="5" y="240"/>
                    <a:pt x="3" y="225"/>
                  </a:cubicBezTo>
                  <a:cubicBezTo>
                    <a:pt x="1" y="210"/>
                    <a:pt x="0" y="195"/>
                    <a:pt x="0" y="179"/>
                  </a:cubicBezTo>
                  <a:cubicBezTo>
                    <a:pt x="0" y="163"/>
                    <a:pt x="1" y="148"/>
                    <a:pt x="3" y="133"/>
                  </a:cubicBezTo>
                  <a:cubicBezTo>
                    <a:pt x="5" y="118"/>
                    <a:pt x="8" y="104"/>
                    <a:pt x="12" y="91"/>
                  </a:cubicBezTo>
                  <a:cubicBezTo>
                    <a:pt x="16" y="78"/>
                    <a:pt x="21" y="65"/>
                    <a:pt x="28" y="54"/>
                  </a:cubicBezTo>
                  <a:cubicBezTo>
                    <a:pt x="35" y="43"/>
                    <a:pt x="43" y="34"/>
                    <a:pt x="52" y="26"/>
                  </a:cubicBezTo>
                  <a:cubicBezTo>
                    <a:pt x="62" y="18"/>
                    <a:pt x="73" y="11"/>
                    <a:pt x="86" y="7"/>
                  </a:cubicBezTo>
                  <a:cubicBezTo>
                    <a:pt x="99" y="2"/>
                    <a:pt x="114" y="0"/>
                    <a:pt x="131" y="0"/>
                  </a:cubicBezTo>
                  <a:close/>
                  <a:moveTo>
                    <a:pt x="131" y="47"/>
                  </a:moveTo>
                  <a:cubicBezTo>
                    <a:pt x="121" y="47"/>
                    <a:pt x="113" y="49"/>
                    <a:pt x="106" y="52"/>
                  </a:cubicBezTo>
                  <a:cubicBezTo>
                    <a:pt x="99" y="56"/>
                    <a:pt x="93" y="61"/>
                    <a:pt x="88" y="67"/>
                  </a:cubicBezTo>
                  <a:cubicBezTo>
                    <a:pt x="83" y="73"/>
                    <a:pt x="79" y="81"/>
                    <a:pt x="77" y="89"/>
                  </a:cubicBezTo>
                  <a:cubicBezTo>
                    <a:pt x="74" y="98"/>
                    <a:pt x="71" y="107"/>
                    <a:pt x="70" y="117"/>
                  </a:cubicBezTo>
                  <a:cubicBezTo>
                    <a:pt x="68" y="127"/>
                    <a:pt x="67" y="137"/>
                    <a:pt x="66" y="147"/>
                  </a:cubicBezTo>
                  <a:cubicBezTo>
                    <a:pt x="66" y="158"/>
                    <a:pt x="66" y="168"/>
                    <a:pt x="66" y="179"/>
                  </a:cubicBezTo>
                  <a:cubicBezTo>
                    <a:pt x="66" y="189"/>
                    <a:pt x="66" y="200"/>
                    <a:pt x="66" y="210"/>
                  </a:cubicBezTo>
                  <a:cubicBezTo>
                    <a:pt x="67" y="221"/>
                    <a:pt x="68" y="231"/>
                    <a:pt x="70" y="241"/>
                  </a:cubicBezTo>
                  <a:cubicBezTo>
                    <a:pt x="71" y="251"/>
                    <a:pt x="74" y="260"/>
                    <a:pt x="77" y="268"/>
                  </a:cubicBezTo>
                  <a:cubicBezTo>
                    <a:pt x="79" y="277"/>
                    <a:pt x="83" y="284"/>
                    <a:pt x="88" y="291"/>
                  </a:cubicBezTo>
                  <a:cubicBezTo>
                    <a:pt x="93" y="297"/>
                    <a:pt x="99" y="302"/>
                    <a:pt x="106" y="306"/>
                  </a:cubicBezTo>
                  <a:cubicBezTo>
                    <a:pt x="113" y="309"/>
                    <a:pt x="121" y="311"/>
                    <a:pt x="131" y="311"/>
                  </a:cubicBezTo>
                  <a:cubicBezTo>
                    <a:pt x="140" y="311"/>
                    <a:pt x="148" y="309"/>
                    <a:pt x="155" y="306"/>
                  </a:cubicBezTo>
                  <a:cubicBezTo>
                    <a:pt x="162" y="302"/>
                    <a:pt x="168" y="297"/>
                    <a:pt x="173" y="291"/>
                  </a:cubicBezTo>
                  <a:cubicBezTo>
                    <a:pt x="178" y="284"/>
                    <a:pt x="182" y="277"/>
                    <a:pt x="185" y="268"/>
                  </a:cubicBezTo>
                  <a:cubicBezTo>
                    <a:pt x="188" y="260"/>
                    <a:pt x="190" y="251"/>
                    <a:pt x="192" y="241"/>
                  </a:cubicBezTo>
                  <a:cubicBezTo>
                    <a:pt x="193" y="231"/>
                    <a:pt x="194" y="221"/>
                    <a:pt x="195" y="210"/>
                  </a:cubicBezTo>
                  <a:cubicBezTo>
                    <a:pt x="195" y="200"/>
                    <a:pt x="196" y="189"/>
                    <a:pt x="196" y="179"/>
                  </a:cubicBezTo>
                  <a:cubicBezTo>
                    <a:pt x="196" y="168"/>
                    <a:pt x="195" y="158"/>
                    <a:pt x="195" y="147"/>
                  </a:cubicBezTo>
                  <a:cubicBezTo>
                    <a:pt x="194" y="137"/>
                    <a:pt x="193" y="127"/>
                    <a:pt x="192" y="117"/>
                  </a:cubicBezTo>
                  <a:cubicBezTo>
                    <a:pt x="190" y="107"/>
                    <a:pt x="188" y="98"/>
                    <a:pt x="185" y="89"/>
                  </a:cubicBezTo>
                  <a:cubicBezTo>
                    <a:pt x="182" y="81"/>
                    <a:pt x="178" y="73"/>
                    <a:pt x="173" y="67"/>
                  </a:cubicBezTo>
                  <a:cubicBezTo>
                    <a:pt x="168" y="61"/>
                    <a:pt x="162" y="56"/>
                    <a:pt x="155" y="52"/>
                  </a:cubicBezTo>
                  <a:cubicBezTo>
                    <a:pt x="148" y="49"/>
                    <a:pt x="140" y="47"/>
                    <a:pt x="13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3"/>
            <p:cNvSpPr>
              <a:spLocks noEditPoints="1"/>
            </p:cNvSpPr>
            <p:nvPr/>
          </p:nvSpPr>
          <p:spPr bwMode="auto">
            <a:xfrm>
              <a:off x="9383713" y="5510213"/>
              <a:ext cx="293688" cy="369888"/>
            </a:xfrm>
            <a:custGeom>
              <a:avLst/>
              <a:gdLst>
                <a:gd name="T0" fmla="*/ 130 w 280"/>
                <a:gd name="T1" fmla="*/ 32 h 353"/>
                <a:gd name="T2" fmla="*/ 154 w 280"/>
                <a:gd name="T3" fmla="*/ 7 h 353"/>
                <a:gd name="T4" fmla="*/ 183 w 280"/>
                <a:gd name="T5" fmla="*/ 0 h 353"/>
                <a:gd name="T6" fmla="*/ 200 w 280"/>
                <a:gd name="T7" fmla="*/ 2 h 353"/>
                <a:gd name="T8" fmla="*/ 214 w 280"/>
                <a:gd name="T9" fmla="*/ 10 h 353"/>
                <a:gd name="T10" fmla="*/ 224 w 280"/>
                <a:gd name="T11" fmla="*/ 24 h 353"/>
                <a:gd name="T12" fmla="*/ 228 w 280"/>
                <a:gd name="T13" fmla="*/ 44 h 353"/>
                <a:gd name="T14" fmla="*/ 228 w 280"/>
                <a:gd name="T15" fmla="*/ 235 h 353"/>
                <a:gd name="T16" fmla="*/ 257 w 280"/>
                <a:gd name="T17" fmla="*/ 235 h 353"/>
                <a:gd name="T18" fmla="*/ 267 w 280"/>
                <a:gd name="T19" fmla="*/ 237 h 353"/>
                <a:gd name="T20" fmla="*/ 274 w 280"/>
                <a:gd name="T21" fmla="*/ 242 h 353"/>
                <a:gd name="T22" fmla="*/ 278 w 280"/>
                <a:gd name="T23" fmla="*/ 249 h 353"/>
                <a:gd name="T24" fmla="*/ 280 w 280"/>
                <a:gd name="T25" fmla="*/ 257 h 353"/>
                <a:gd name="T26" fmla="*/ 278 w 280"/>
                <a:gd name="T27" fmla="*/ 266 h 353"/>
                <a:gd name="T28" fmla="*/ 274 w 280"/>
                <a:gd name="T29" fmla="*/ 273 h 353"/>
                <a:gd name="T30" fmla="*/ 267 w 280"/>
                <a:gd name="T31" fmla="*/ 278 h 353"/>
                <a:gd name="T32" fmla="*/ 257 w 280"/>
                <a:gd name="T33" fmla="*/ 280 h 353"/>
                <a:gd name="T34" fmla="*/ 228 w 280"/>
                <a:gd name="T35" fmla="*/ 280 h 353"/>
                <a:gd name="T36" fmla="*/ 228 w 280"/>
                <a:gd name="T37" fmla="*/ 324 h 353"/>
                <a:gd name="T38" fmla="*/ 225 w 280"/>
                <a:gd name="T39" fmla="*/ 337 h 353"/>
                <a:gd name="T40" fmla="*/ 218 w 280"/>
                <a:gd name="T41" fmla="*/ 345 h 353"/>
                <a:gd name="T42" fmla="*/ 208 w 280"/>
                <a:gd name="T43" fmla="*/ 351 h 353"/>
                <a:gd name="T44" fmla="*/ 197 w 280"/>
                <a:gd name="T45" fmla="*/ 353 h 353"/>
                <a:gd name="T46" fmla="*/ 186 w 280"/>
                <a:gd name="T47" fmla="*/ 351 h 353"/>
                <a:gd name="T48" fmla="*/ 177 w 280"/>
                <a:gd name="T49" fmla="*/ 345 h 353"/>
                <a:gd name="T50" fmla="*/ 169 w 280"/>
                <a:gd name="T51" fmla="*/ 337 h 353"/>
                <a:gd name="T52" fmla="*/ 166 w 280"/>
                <a:gd name="T53" fmla="*/ 324 h 353"/>
                <a:gd name="T54" fmla="*/ 166 w 280"/>
                <a:gd name="T55" fmla="*/ 280 h 353"/>
                <a:gd name="T56" fmla="*/ 31 w 280"/>
                <a:gd name="T57" fmla="*/ 280 h 353"/>
                <a:gd name="T58" fmla="*/ 9 w 280"/>
                <a:gd name="T59" fmla="*/ 272 h 353"/>
                <a:gd name="T60" fmla="*/ 0 w 280"/>
                <a:gd name="T61" fmla="*/ 252 h 353"/>
                <a:gd name="T62" fmla="*/ 2 w 280"/>
                <a:gd name="T63" fmla="*/ 244 h 353"/>
                <a:gd name="T64" fmla="*/ 6 w 280"/>
                <a:gd name="T65" fmla="*/ 234 h 353"/>
                <a:gd name="T66" fmla="*/ 130 w 280"/>
                <a:gd name="T67" fmla="*/ 32 h 353"/>
                <a:gd name="T68" fmla="*/ 56 w 280"/>
                <a:gd name="T69" fmla="*/ 235 h 353"/>
                <a:gd name="T70" fmla="*/ 166 w 280"/>
                <a:gd name="T71" fmla="*/ 235 h 353"/>
                <a:gd name="T72" fmla="*/ 166 w 280"/>
                <a:gd name="T73" fmla="*/ 52 h 353"/>
                <a:gd name="T74" fmla="*/ 56 w 280"/>
                <a:gd name="T75" fmla="*/ 23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0" h="353">
                  <a:moveTo>
                    <a:pt x="130" y="32"/>
                  </a:moveTo>
                  <a:cubicBezTo>
                    <a:pt x="137" y="20"/>
                    <a:pt x="145" y="12"/>
                    <a:pt x="154" y="7"/>
                  </a:cubicBezTo>
                  <a:cubicBezTo>
                    <a:pt x="162" y="2"/>
                    <a:pt x="172" y="0"/>
                    <a:pt x="183" y="0"/>
                  </a:cubicBezTo>
                  <a:cubicBezTo>
                    <a:pt x="189" y="0"/>
                    <a:pt x="195" y="1"/>
                    <a:pt x="200" y="2"/>
                  </a:cubicBezTo>
                  <a:cubicBezTo>
                    <a:pt x="206" y="4"/>
                    <a:pt x="210" y="7"/>
                    <a:pt x="214" y="10"/>
                  </a:cubicBezTo>
                  <a:cubicBezTo>
                    <a:pt x="218" y="14"/>
                    <a:pt x="222" y="18"/>
                    <a:pt x="224" y="24"/>
                  </a:cubicBezTo>
                  <a:cubicBezTo>
                    <a:pt x="227" y="29"/>
                    <a:pt x="228" y="36"/>
                    <a:pt x="228" y="44"/>
                  </a:cubicBezTo>
                  <a:cubicBezTo>
                    <a:pt x="228" y="235"/>
                    <a:pt x="228" y="235"/>
                    <a:pt x="228" y="235"/>
                  </a:cubicBezTo>
                  <a:cubicBezTo>
                    <a:pt x="257" y="235"/>
                    <a:pt x="257" y="235"/>
                    <a:pt x="257" y="235"/>
                  </a:cubicBezTo>
                  <a:cubicBezTo>
                    <a:pt x="261" y="235"/>
                    <a:pt x="264" y="235"/>
                    <a:pt x="267" y="237"/>
                  </a:cubicBezTo>
                  <a:cubicBezTo>
                    <a:pt x="270" y="238"/>
                    <a:pt x="272" y="240"/>
                    <a:pt x="274" y="242"/>
                  </a:cubicBezTo>
                  <a:cubicBezTo>
                    <a:pt x="276" y="244"/>
                    <a:pt x="277" y="246"/>
                    <a:pt x="278" y="249"/>
                  </a:cubicBezTo>
                  <a:cubicBezTo>
                    <a:pt x="279" y="252"/>
                    <a:pt x="280" y="254"/>
                    <a:pt x="280" y="257"/>
                  </a:cubicBezTo>
                  <a:cubicBezTo>
                    <a:pt x="280" y="260"/>
                    <a:pt x="279" y="263"/>
                    <a:pt x="278" y="266"/>
                  </a:cubicBezTo>
                  <a:cubicBezTo>
                    <a:pt x="277" y="268"/>
                    <a:pt x="276" y="271"/>
                    <a:pt x="274" y="273"/>
                  </a:cubicBezTo>
                  <a:cubicBezTo>
                    <a:pt x="272" y="275"/>
                    <a:pt x="270" y="277"/>
                    <a:pt x="267" y="278"/>
                  </a:cubicBezTo>
                  <a:cubicBezTo>
                    <a:pt x="264" y="279"/>
                    <a:pt x="261" y="280"/>
                    <a:pt x="257" y="280"/>
                  </a:cubicBezTo>
                  <a:cubicBezTo>
                    <a:pt x="228" y="280"/>
                    <a:pt x="228" y="280"/>
                    <a:pt x="228" y="280"/>
                  </a:cubicBezTo>
                  <a:cubicBezTo>
                    <a:pt x="228" y="324"/>
                    <a:pt x="228" y="324"/>
                    <a:pt x="228" y="324"/>
                  </a:cubicBezTo>
                  <a:cubicBezTo>
                    <a:pt x="228" y="329"/>
                    <a:pt x="227" y="333"/>
                    <a:pt x="225" y="337"/>
                  </a:cubicBezTo>
                  <a:cubicBezTo>
                    <a:pt x="223" y="340"/>
                    <a:pt x="221" y="343"/>
                    <a:pt x="218" y="345"/>
                  </a:cubicBezTo>
                  <a:cubicBezTo>
                    <a:pt x="215" y="348"/>
                    <a:pt x="212" y="350"/>
                    <a:pt x="208" y="351"/>
                  </a:cubicBezTo>
                  <a:cubicBezTo>
                    <a:pt x="205" y="352"/>
                    <a:pt x="201" y="353"/>
                    <a:pt x="197" y="353"/>
                  </a:cubicBezTo>
                  <a:cubicBezTo>
                    <a:pt x="193" y="353"/>
                    <a:pt x="190" y="352"/>
                    <a:pt x="186" y="351"/>
                  </a:cubicBezTo>
                  <a:cubicBezTo>
                    <a:pt x="183" y="350"/>
                    <a:pt x="179" y="348"/>
                    <a:pt x="177" y="345"/>
                  </a:cubicBezTo>
                  <a:cubicBezTo>
                    <a:pt x="174" y="343"/>
                    <a:pt x="171" y="340"/>
                    <a:pt x="169" y="337"/>
                  </a:cubicBezTo>
                  <a:cubicBezTo>
                    <a:pt x="168" y="333"/>
                    <a:pt x="167" y="329"/>
                    <a:pt x="166" y="324"/>
                  </a:cubicBezTo>
                  <a:cubicBezTo>
                    <a:pt x="166" y="280"/>
                    <a:pt x="166" y="280"/>
                    <a:pt x="166" y="280"/>
                  </a:cubicBezTo>
                  <a:cubicBezTo>
                    <a:pt x="31" y="280"/>
                    <a:pt x="31" y="280"/>
                    <a:pt x="31" y="280"/>
                  </a:cubicBezTo>
                  <a:cubicBezTo>
                    <a:pt x="22" y="280"/>
                    <a:pt x="14" y="277"/>
                    <a:pt x="9" y="272"/>
                  </a:cubicBezTo>
                  <a:cubicBezTo>
                    <a:pt x="3" y="267"/>
                    <a:pt x="0" y="260"/>
                    <a:pt x="0" y="252"/>
                  </a:cubicBezTo>
                  <a:cubicBezTo>
                    <a:pt x="0" y="250"/>
                    <a:pt x="1" y="247"/>
                    <a:pt x="2" y="244"/>
                  </a:cubicBezTo>
                  <a:cubicBezTo>
                    <a:pt x="3" y="240"/>
                    <a:pt x="4" y="237"/>
                    <a:pt x="6" y="234"/>
                  </a:cubicBezTo>
                  <a:lnTo>
                    <a:pt x="130" y="32"/>
                  </a:lnTo>
                  <a:close/>
                  <a:moveTo>
                    <a:pt x="56" y="235"/>
                  </a:moveTo>
                  <a:cubicBezTo>
                    <a:pt x="166" y="235"/>
                    <a:pt x="166" y="235"/>
                    <a:pt x="166" y="235"/>
                  </a:cubicBezTo>
                  <a:cubicBezTo>
                    <a:pt x="166" y="52"/>
                    <a:pt x="166" y="52"/>
                    <a:pt x="166" y="52"/>
                  </a:cubicBezTo>
                  <a:lnTo>
                    <a:pt x="56" y="2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p:cNvGrpSpPr/>
          <p:nvPr/>
        </p:nvGrpSpPr>
        <p:grpSpPr>
          <a:xfrm>
            <a:off x="6968875" y="2708147"/>
            <a:ext cx="566738" cy="658812"/>
            <a:chOff x="4471362" y="1167037"/>
            <a:chExt cx="566738" cy="658812"/>
          </a:xfrm>
          <a:solidFill>
            <a:schemeClr val="bg1"/>
          </a:solidFill>
        </p:grpSpPr>
        <p:sp>
          <p:nvSpPr>
            <p:cNvPr id="67" name="Freeform 13"/>
            <p:cNvSpPr>
              <a:spLocks/>
            </p:cNvSpPr>
            <p:nvPr/>
          </p:nvSpPr>
          <p:spPr bwMode="auto">
            <a:xfrm>
              <a:off x="4601537" y="1244824"/>
              <a:ext cx="436563" cy="581025"/>
            </a:xfrm>
            <a:custGeom>
              <a:avLst/>
              <a:gdLst>
                <a:gd name="T0" fmla="*/ 104 w 154"/>
                <a:gd name="T1" fmla="*/ 85 h 205"/>
                <a:gd name="T2" fmla="*/ 124 w 154"/>
                <a:gd name="T3" fmla="*/ 47 h 205"/>
                <a:gd name="T4" fmla="*/ 77 w 154"/>
                <a:gd name="T5" fmla="*/ 0 h 205"/>
                <a:gd name="T6" fmla="*/ 30 w 154"/>
                <a:gd name="T7" fmla="*/ 47 h 205"/>
                <a:gd name="T8" fmla="*/ 50 w 154"/>
                <a:gd name="T9" fmla="*/ 85 h 205"/>
                <a:gd name="T10" fmla="*/ 0 w 154"/>
                <a:gd name="T11" fmla="*/ 157 h 205"/>
                <a:gd name="T12" fmla="*/ 6 w 154"/>
                <a:gd name="T13" fmla="*/ 186 h 205"/>
                <a:gd name="T14" fmla="*/ 77 w 154"/>
                <a:gd name="T15" fmla="*/ 205 h 205"/>
                <a:gd name="T16" fmla="*/ 148 w 154"/>
                <a:gd name="T17" fmla="*/ 186 h 205"/>
                <a:gd name="T18" fmla="*/ 154 w 154"/>
                <a:gd name="T19" fmla="*/ 157 h 205"/>
                <a:gd name="T20" fmla="*/ 104 w 154"/>
                <a:gd name="T21" fmla="*/ 8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205">
                  <a:moveTo>
                    <a:pt x="104" y="85"/>
                  </a:moveTo>
                  <a:cubicBezTo>
                    <a:pt x="116" y="77"/>
                    <a:pt x="124" y="63"/>
                    <a:pt x="124" y="47"/>
                  </a:cubicBezTo>
                  <a:cubicBezTo>
                    <a:pt x="124" y="21"/>
                    <a:pt x="103" y="0"/>
                    <a:pt x="77" y="0"/>
                  </a:cubicBezTo>
                  <a:cubicBezTo>
                    <a:pt x="51" y="0"/>
                    <a:pt x="30" y="21"/>
                    <a:pt x="30" y="47"/>
                  </a:cubicBezTo>
                  <a:cubicBezTo>
                    <a:pt x="30" y="63"/>
                    <a:pt x="38" y="77"/>
                    <a:pt x="50" y="85"/>
                  </a:cubicBezTo>
                  <a:cubicBezTo>
                    <a:pt x="21" y="96"/>
                    <a:pt x="0" y="124"/>
                    <a:pt x="0" y="157"/>
                  </a:cubicBezTo>
                  <a:cubicBezTo>
                    <a:pt x="0" y="167"/>
                    <a:pt x="2" y="177"/>
                    <a:pt x="6" y="186"/>
                  </a:cubicBezTo>
                  <a:cubicBezTo>
                    <a:pt x="27" y="198"/>
                    <a:pt x="51" y="205"/>
                    <a:pt x="77" y="205"/>
                  </a:cubicBezTo>
                  <a:cubicBezTo>
                    <a:pt x="103" y="205"/>
                    <a:pt x="127" y="198"/>
                    <a:pt x="148" y="186"/>
                  </a:cubicBezTo>
                  <a:cubicBezTo>
                    <a:pt x="152" y="177"/>
                    <a:pt x="154" y="167"/>
                    <a:pt x="154" y="157"/>
                  </a:cubicBezTo>
                  <a:cubicBezTo>
                    <a:pt x="154" y="124"/>
                    <a:pt x="133" y="96"/>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4"/>
            <p:cNvSpPr>
              <a:spLocks/>
            </p:cNvSpPr>
            <p:nvPr/>
          </p:nvSpPr>
          <p:spPr bwMode="auto">
            <a:xfrm>
              <a:off x="4471362" y="1167037"/>
              <a:ext cx="303213" cy="519113"/>
            </a:xfrm>
            <a:custGeom>
              <a:avLst/>
              <a:gdLst>
                <a:gd name="T0" fmla="*/ 53 w 107"/>
                <a:gd name="T1" fmla="*/ 135 h 183"/>
                <a:gd name="T2" fmla="*/ 81 w 107"/>
                <a:gd name="T3" fmla="*/ 110 h 183"/>
                <a:gd name="T4" fmla="*/ 68 w 107"/>
                <a:gd name="T5" fmla="*/ 74 h 183"/>
                <a:gd name="T6" fmla="*/ 107 w 107"/>
                <a:gd name="T7" fmla="*/ 21 h 183"/>
                <a:gd name="T8" fmla="*/ 70 w 107"/>
                <a:gd name="T9" fmla="*/ 0 h 183"/>
                <a:gd name="T10" fmla="*/ 28 w 107"/>
                <a:gd name="T11" fmla="*/ 43 h 183"/>
                <a:gd name="T12" fmla="*/ 46 w 107"/>
                <a:gd name="T13" fmla="*/ 78 h 183"/>
                <a:gd name="T14" fmla="*/ 0 w 107"/>
                <a:gd name="T15" fmla="*/ 143 h 183"/>
                <a:gd name="T16" fmla="*/ 6 w 107"/>
                <a:gd name="T17" fmla="*/ 169 h 183"/>
                <a:gd name="T18" fmla="*/ 38 w 107"/>
                <a:gd name="T19" fmla="*/ 183 h 183"/>
                <a:gd name="T20" fmla="*/ 53 w 107"/>
                <a:gd name="T21" fmla="*/ 13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83">
                  <a:moveTo>
                    <a:pt x="53" y="135"/>
                  </a:moveTo>
                  <a:cubicBezTo>
                    <a:pt x="61" y="124"/>
                    <a:pt x="70" y="116"/>
                    <a:pt x="81" y="110"/>
                  </a:cubicBezTo>
                  <a:cubicBezTo>
                    <a:pt x="73" y="100"/>
                    <a:pt x="68" y="87"/>
                    <a:pt x="68" y="74"/>
                  </a:cubicBezTo>
                  <a:cubicBezTo>
                    <a:pt x="68" y="49"/>
                    <a:pt x="84" y="28"/>
                    <a:pt x="107" y="21"/>
                  </a:cubicBezTo>
                  <a:cubicBezTo>
                    <a:pt x="100" y="8"/>
                    <a:pt x="86" y="0"/>
                    <a:pt x="70" y="0"/>
                  </a:cubicBezTo>
                  <a:cubicBezTo>
                    <a:pt x="47" y="0"/>
                    <a:pt x="28" y="19"/>
                    <a:pt x="28" y="43"/>
                  </a:cubicBezTo>
                  <a:cubicBezTo>
                    <a:pt x="28" y="57"/>
                    <a:pt x="35" y="70"/>
                    <a:pt x="46" y="78"/>
                  </a:cubicBezTo>
                  <a:cubicBezTo>
                    <a:pt x="19" y="87"/>
                    <a:pt x="0" y="113"/>
                    <a:pt x="0" y="143"/>
                  </a:cubicBezTo>
                  <a:cubicBezTo>
                    <a:pt x="0" y="152"/>
                    <a:pt x="2" y="161"/>
                    <a:pt x="6" y="169"/>
                  </a:cubicBezTo>
                  <a:cubicBezTo>
                    <a:pt x="16" y="175"/>
                    <a:pt x="26" y="180"/>
                    <a:pt x="38" y="183"/>
                  </a:cubicBezTo>
                  <a:cubicBezTo>
                    <a:pt x="38" y="165"/>
                    <a:pt x="43" y="149"/>
                    <a:pt x="53"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9" name="Freeform 23"/>
          <p:cNvSpPr>
            <a:spLocks/>
          </p:cNvSpPr>
          <p:nvPr/>
        </p:nvSpPr>
        <p:spPr bwMode="auto">
          <a:xfrm>
            <a:off x="8768567" y="2716878"/>
            <a:ext cx="673100" cy="641350"/>
          </a:xfrm>
          <a:custGeom>
            <a:avLst/>
            <a:gdLst>
              <a:gd name="T0" fmla="*/ 118 w 237"/>
              <a:gd name="T1" fmla="*/ 0 h 226"/>
              <a:gd name="T2" fmla="*/ 155 w 237"/>
              <a:gd name="T3" fmla="*/ 74 h 226"/>
              <a:gd name="T4" fmla="*/ 237 w 237"/>
              <a:gd name="T5" fmla="*/ 86 h 226"/>
              <a:gd name="T6" fmla="*/ 178 w 237"/>
              <a:gd name="T7" fmla="*/ 144 h 226"/>
              <a:gd name="T8" fmla="*/ 192 w 237"/>
              <a:gd name="T9" fmla="*/ 226 h 226"/>
              <a:gd name="T10" fmla="*/ 118 w 237"/>
              <a:gd name="T11" fmla="*/ 187 h 226"/>
              <a:gd name="T12" fmla="*/ 45 w 237"/>
              <a:gd name="T13" fmla="*/ 226 h 226"/>
              <a:gd name="T14" fmla="*/ 59 w 237"/>
              <a:gd name="T15" fmla="*/ 144 h 226"/>
              <a:gd name="T16" fmla="*/ 0 w 237"/>
              <a:gd name="T17" fmla="*/ 86 h 226"/>
              <a:gd name="T18" fmla="*/ 82 w 237"/>
              <a:gd name="T19" fmla="*/ 74 h 226"/>
              <a:gd name="T20" fmla="*/ 118 w 237"/>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226">
                <a:moveTo>
                  <a:pt x="118" y="0"/>
                </a:moveTo>
                <a:cubicBezTo>
                  <a:pt x="127" y="0"/>
                  <a:pt x="155" y="74"/>
                  <a:pt x="155" y="74"/>
                </a:cubicBezTo>
                <a:cubicBezTo>
                  <a:pt x="155" y="74"/>
                  <a:pt x="237" y="79"/>
                  <a:pt x="237" y="86"/>
                </a:cubicBezTo>
                <a:cubicBezTo>
                  <a:pt x="237" y="93"/>
                  <a:pt x="178" y="144"/>
                  <a:pt x="178" y="144"/>
                </a:cubicBezTo>
                <a:cubicBezTo>
                  <a:pt x="178" y="144"/>
                  <a:pt x="201" y="226"/>
                  <a:pt x="192" y="226"/>
                </a:cubicBezTo>
                <a:cubicBezTo>
                  <a:pt x="182" y="226"/>
                  <a:pt x="118" y="187"/>
                  <a:pt x="118" y="187"/>
                </a:cubicBezTo>
                <a:cubicBezTo>
                  <a:pt x="118" y="187"/>
                  <a:pt x="57" y="226"/>
                  <a:pt x="45" y="226"/>
                </a:cubicBezTo>
                <a:cubicBezTo>
                  <a:pt x="33" y="226"/>
                  <a:pt x="59" y="144"/>
                  <a:pt x="59" y="144"/>
                </a:cubicBezTo>
                <a:cubicBezTo>
                  <a:pt x="59" y="144"/>
                  <a:pt x="0" y="94"/>
                  <a:pt x="0" y="86"/>
                </a:cubicBezTo>
                <a:cubicBezTo>
                  <a:pt x="0" y="78"/>
                  <a:pt x="82" y="74"/>
                  <a:pt x="82" y="74"/>
                </a:cubicBezTo>
                <a:cubicBezTo>
                  <a:pt x="82" y="74"/>
                  <a:pt x="110" y="0"/>
                  <a:pt x="11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5"/>
          <p:cNvSpPr>
            <a:spLocks noEditPoints="1"/>
          </p:cNvSpPr>
          <p:nvPr/>
        </p:nvSpPr>
        <p:spPr bwMode="auto">
          <a:xfrm>
            <a:off x="8787617" y="4399627"/>
            <a:ext cx="635000" cy="644525"/>
          </a:xfrm>
          <a:custGeom>
            <a:avLst/>
            <a:gdLst>
              <a:gd name="T0" fmla="*/ 164 w 224"/>
              <a:gd name="T1" fmla="*/ 216 h 227"/>
              <a:gd name="T2" fmla="*/ 103 w 224"/>
              <a:gd name="T3" fmla="*/ 227 h 227"/>
              <a:gd name="T4" fmla="*/ 0 w 224"/>
              <a:gd name="T5" fmla="*/ 124 h 227"/>
              <a:gd name="T6" fmla="*/ 124 w 224"/>
              <a:gd name="T7" fmla="*/ 0 h 227"/>
              <a:gd name="T8" fmla="*/ 224 w 224"/>
              <a:gd name="T9" fmla="*/ 94 h 227"/>
              <a:gd name="T10" fmla="*/ 160 w 224"/>
              <a:gd name="T11" fmla="*/ 172 h 227"/>
              <a:gd name="T12" fmla="*/ 130 w 224"/>
              <a:gd name="T13" fmla="*/ 148 h 227"/>
              <a:gd name="T14" fmla="*/ 130 w 224"/>
              <a:gd name="T15" fmla="*/ 148 h 227"/>
              <a:gd name="T16" fmla="*/ 90 w 224"/>
              <a:gd name="T17" fmla="*/ 172 h 227"/>
              <a:gd name="T18" fmla="*/ 52 w 224"/>
              <a:gd name="T19" fmla="*/ 129 h 227"/>
              <a:gd name="T20" fmla="*/ 128 w 224"/>
              <a:gd name="T21" fmla="*/ 54 h 227"/>
              <a:gd name="T22" fmla="*/ 169 w 224"/>
              <a:gd name="T23" fmla="*/ 62 h 227"/>
              <a:gd name="T24" fmla="*/ 159 w 224"/>
              <a:gd name="T25" fmla="*/ 123 h 227"/>
              <a:gd name="T26" fmla="*/ 167 w 224"/>
              <a:gd name="T27" fmla="*/ 148 h 227"/>
              <a:gd name="T28" fmla="*/ 197 w 224"/>
              <a:gd name="T29" fmla="*/ 95 h 227"/>
              <a:gd name="T30" fmla="*/ 120 w 224"/>
              <a:gd name="T31" fmla="*/ 22 h 227"/>
              <a:gd name="T32" fmla="*/ 28 w 224"/>
              <a:gd name="T33" fmla="*/ 120 h 227"/>
              <a:gd name="T34" fmla="*/ 111 w 224"/>
              <a:gd name="T35" fmla="*/ 204 h 227"/>
              <a:gd name="T36" fmla="*/ 158 w 224"/>
              <a:gd name="T37" fmla="*/ 195 h 227"/>
              <a:gd name="T38" fmla="*/ 164 w 224"/>
              <a:gd name="T39" fmla="*/ 216 h 227"/>
              <a:gd name="T40" fmla="*/ 130 w 224"/>
              <a:gd name="T41" fmla="*/ 84 h 227"/>
              <a:gd name="T42" fmla="*/ 123 w 224"/>
              <a:gd name="T43" fmla="*/ 83 h 227"/>
              <a:gd name="T44" fmla="*/ 90 w 224"/>
              <a:gd name="T45" fmla="*/ 124 h 227"/>
              <a:gd name="T46" fmla="*/ 104 w 224"/>
              <a:gd name="T47" fmla="*/ 142 h 227"/>
              <a:gd name="T48" fmla="*/ 126 w 224"/>
              <a:gd name="T49" fmla="*/ 112 h 227"/>
              <a:gd name="T50" fmla="*/ 130 w 224"/>
              <a:gd name="T51" fmla="*/ 8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7">
                <a:moveTo>
                  <a:pt x="164" y="216"/>
                </a:moveTo>
                <a:cubicBezTo>
                  <a:pt x="143" y="224"/>
                  <a:pt x="127" y="227"/>
                  <a:pt x="103" y="227"/>
                </a:cubicBezTo>
                <a:cubicBezTo>
                  <a:pt x="49" y="227"/>
                  <a:pt x="0" y="188"/>
                  <a:pt x="0" y="124"/>
                </a:cubicBezTo>
                <a:cubicBezTo>
                  <a:pt x="0" y="58"/>
                  <a:pt x="50" y="0"/>
                  <a:pt x="124" y="0"/>
                </a:cubicBezTo>
                <a:cubicBezTo>
                  <a:pt x="181" y="0"/>
                  <a:pt x="224" y="39"/>
                  <a:pt x="224" y="94"/>
                </a:cubicBezTo>
                <a:cubicBezTo>
                  <a:pt x="224" y="141"/>
                  <a:pt x="197" y="172"/>
                  <a:pt x="160" y="172"/>
                </a:cubicBezTo>
                <a:cubicBezTo>
                  <a:pt x="144" y="172"/>
                  <a:pt x="133" y="164"/>
                  <a:pt x="130" y="148"/>
                </a:cubicBezTo>
                <a:cubicBezTo>
                  <a:pt x="130" y="148"/>
                  <a:pt x="130" y="148"/>
                  <a:pt x="130" y="148"/>
                </a:cubicBezTo>
                <a:cubicBezTo>
                  <a:pt x="120" y="164"/>
                  <a:pt x="106" y="172"/>
                  <a:pt x="90" y="172"/>
                </a:cubicBezTo>
                <a:cubicBezTo>
                  <a:pt x="68" y="172"/>
                  <a:pt x="52" y="156"/>
                  <a:pt x="52" y="129"/>
                </a:cubicBezTo>
                <a:cubicBezTo>
                  <a:pt x="52" y="89"/>
                  <a:pt x="81" y="54"/>
                  <a:pt x="128" y="54"/>
                </a:cubicBezTo>
                <a:cubicBezTo>
                  <a:pt x="143" y="54"/>
                  <a:pt x="161" y="58"/>
                  <a:pt x="169" y="62"/>
                </a:cubicBezTo>
                <a:cubicBezTo>
                  <a:pt x="159" y="123"/>
                  <a:pt x="159" y="123"/>
                  <a:pt x="159" y="123"/>
                </a:cubicBezTo>
                <a:cubicBezTo>
                  <a:pt x="157" y="139"/>
                  <a:pt x="159" y="147"/>
                  <a:pt x="167" y="148"/>
                </a:cubicBezTo>
                <a:cubicBezTo>
                  <a:pt x="180" y="148"/>
                  <a:pt x="197" y="132"/>
                  <a:pt x="197" y="95"/>
                </a:cubicBezTo>
                <a:cubicBezTo>
                  <a:pt x="197" y="54"/>
                  <a:pt x="170" y="22"/>
                  <a:pt x="120" y="22"/>
                </a:cubicBezTo>
                <a:cubicBezTo>
                  <a:pt x="71" y="22"/>
                  <a:pt x="28" y="59"/>
                  <a:pt x="28" y="120"/>
                </a:cubicBezTo>
                <a:cubicBezTo>
                  <a:pt x="28" y="175"/>
                  <a:pt x="63" y="204"/>
                  <a:pt x="111" y="204"/>
                </a:cubicBezTo>
                <a:cubicBezTo>
                  <a:pt x="127" y="204"/>
                  <a:pt x="145" y="201"/>
                  <a:pt x="158" y="195"/>
                </a:cubicBezTo>
                <a:lnTo>
                  <a:pt x="164" y="216"/>
                </a:lnTo>
                <a:close/>
                <a:moveTo>
                  <a:pt x="130" y="84"/>
                </a:moveTo>
                <a:cubicBezTo>
                  <a:pt x="127" y="83"/>
                  <a:pt x="125" y="83"/>
                  <a:pt x="123" y="83"/>
                </a:cubicBezTo>
                <a:cubicBezTo>
                  <a:pt x="104" y="83"/>
                  <a:pt x="90" y="102"/>
                  <a:pt x="90" y="124"/>
                </a:cubicBezTo>
                <a:cubicBezTo>
                  <a:pt x="90" y="135"/>
                  <a:pt x="95" y="142"/>
                  <a:pt x="104" y="142"/>
                </a:cubicBezTo>
                <a:cubicBezTo>
                  <a:pt x="113" y="142"/>
                  <a:pt x="124" y="130"/>
                  <a:pt x="126" y="112"/>
                </a:cubicBezTo>
                <a:lnTo>
                  <a:pt x="130" y="8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71" name="组合 70"/>
          <p:cNvGrpSpPr/>
          <p:nvPr/>
        </p:nvGrpSpPr>
        <p:grpSpPr>
          <a:xfrm>
            <a:off x="6953000" y="4421058"/>
            <a:ext cx="598488" cy="601663"/>
            <a:chOff x="1475749" y="3052987"/>
            <a:chExt cx="598488" cy="601663"/>
          </a:xfrm>
          <a:solidFill>
            <a:schemeClr val="bg1"/>
          </a:solidFill>
        </p:grpSpPr>
        <p:sp>
          <p:nvSpPr>
            <p:cNvPr id="72" name="Oval 20"/>
            <p:cNvSpPr>
              <a:spLocks noChangeArrowheads="1"/>
            </p:cNvSpPr>
            <p:nvPr/>
          </p:nvSpPr>
          <p:spPr bwMode="auto">
            <a:xfrm>
              <a:off x="1488449" y="3448274"/>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1"/>
            <p:cNvSpPr>
              <a:spLocks/>
            </p:cNvSpPr>
            <p:nvPr/>
          </p:nvSpPr>
          <p:spPr bwMode="auto">
            <a:xfrm>
              <a:off x="1485274" y="3246662"/>
              <a:ext cx="415925" cy="407988"/>
            </a:xfrm>
            <a:custGeom>
              <a:avLst/>
              <a:gdLst>
                <a:gd name="T0" fmla="*/ 128 w 147"/>
                <a:gd name="T1" fmla="*/ 144 h 144"/>
                <a:gd name="T2" fmla="*/ 109 w 147"/>
                <a:gd name="T3" fmla="*/ 124 h 144"/>
                <a:gd name="T4" fmla="*/ 19 w 147"/>
                <a:gd name="T5" fmla="*/ 38 h 144"/>
                <a:gd name="T6" fmla="*/ 0 w 147"/>
                <a:gd name="T7" fmla="*/ 19 h 144"/>
                <a:gd name="T8" fmla="*/ 19 w 147"/>
                <a:gd name="T9" fmla="*/ 0 h 144"/>
                <a:gd name="T10" fmla="*/ 109 w 147"/>
                <a:gd name="T11" fmla="*/ 36 h 144"/>
                <a:gd name="T12" fmla="*/ 147 w 147"/>
                <a:gd name="T13" fmla="*/ 124 h 144"/>
                <a:gd name="T14" fmla="*/ 128 w 147"/>
                <a:gd name="T15" fmla="*/ 14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4">
                  <a:moveTo>
                    <a:pt x="128" y="144"/>
                  </a:moveTo>
                  <a:cubicBezTo>
                    <a:pt x="117" y="144"/>
                    <a:pt x="109" y="135"/>
                    <a:pt x="109" y="124"/>
                  </a:cubicBezTo>
                  <a:cubicBezTo>
                    <a:pt x="109" y="78"/>
                    <a:pt x="68" y="38"/>
                    <a:pt x="19" y="38"/>
                  </a:cubicBezTo>
                  <a:cubicBezTo>
                    <a:pt x="9" y="38"/>
                    <a:pt x="0" y="29"/>
                    <a:pt x="0" y="19"/>
                  </a:cubicBezTo>
                  <a:cubicBezTo>
                    <a:pt x="0" y="8"/>
                    <a:pt x="9" y="0"/>
                    <a:pt x="19" y="0"/>
                  </a:cubicBezTo>
                  <a:cubicBezTo>
                    <a:pt x="52" y="0"/>
                    <a:pt x="84" y="13"/>
                    <a:pt x="109" y="36"/>
                  </a:cubicBezTo>
                  <a:cubicBezTo>
                    <a:pt x="133" y="60"/>
                    <a:pt x="147" y="91"/>
                    <a:pt x="147" y="124"/>
                  </a:cubicBezTo>
                  <a:cubicBezTo>
                    <a:pt x="147" y="135"/>
                    <a:pt x="138" y="144"/>
                    <a:pt x="12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2"/>
            <p:cNvSpPr>
              <a:spLocks/>
            </p:cNvSpPr>
            <p:nvPr/>
          </p:nvSpPr>
          <p:spPr bwMode="auto">
            <a:xfrm>
              <a:off x="1475749" y="3052987"/>
              <a:ext cx="598488" cy="601663"/>
            </a:xfrm>
            <a:custGeom>
              <a:avLst/>
              <a:gdLst>
                <a:gd name="T0" fmla="*/ 192 w 211"/>
                <a:gd name="T1" fmla="*/ 212 h 212"/>
                <a:gd name="T2" fmla="*/ 173 w 211"/>
                <a:gd name="T3" fmla="*/ 192 h 212"/>
                <a:gd name="T4" fmla="*/ 19 w 211"/>
                <a:gd name="T5" fmla="*/ 39 h 212"/>
                <a:gd name="T6" fmla="*/ 0 w 211"/>
                <a:gd name="T7" fmla="*/ 19 h 212"/>
                <a:gd name="T8" fmla="*/ 19 w 211"/>
                <a:gd name="T9" fmla="*/ 0 h 212"/>
                <a:gd name="T10" fmla="*/ 155 w 211"/>
                <a:gd name="T11" fmla="*/ 56 h 212"/>
                <a:gd name="T12" fmla="*/ 211 w 211"/>
                <a:gd name="T13" fmla="*/ 192 h 212"/>
                <a:gd name="T14" fmla="*/ 192 w 211"/>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 h="212">
                  <a:moveTo>
                    <a:pt x="192" y="212"/>
                  </a:moveTo>
                  <a:cubicBezTo>
                    <a:pt x="181" y="212"/>
                    <a:pt x="173" y="203"/>
                    <a:pt x="173" y="192"/>
                  </a:cubicBezTo>
                  <a:cubicBezTo>
                    <a:pt x="173" y="106"/>
                    <a:pt x="105" y="39"/>
                    <a:pt x="19" y="39"/>
                  </a:cubicBezTo>
                  <a:cubicBezTo>
                    <a:pt x="8" y="39"/>
                    <a:pt x="0" y="30"/>
                    <a:pt x="0" y="19"/>
                  </a:cubicBezTo>
                  <a:cubicBezTo>
                    <a:pt x="0" y="9"/>
                    <a:pt x="8" y="0"/>
                    <a:pt x="19" y="0"/>
                  </a:cubicBezTo>
                  <a:cubicBezTo>
                    <a:pt x="71" y="0"/>
                    <a:pt x="119" y="20"/>
                    <a:pt x="155" y="56"/>
                  </a:cubicBezTo>
                  <a:cubicBezTo>
                    <a:pt x="191" y="92"/>
                    <a:pt x="211" y="141"/>
                    <a:pt x="211" y="192"/>
                  </a:cubicBezTo>
                  <a:cubicBezTo>
                    <a:pt x="211" y="203"/>
                    <a:pt x="203" y="212"/>
                    <a:pt x="192"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文本框 74"/>
          <p:cNvSpPr txBox="1"/>
          <p:nvPr/>
        </p:nvSpPr>
        <p:spPr>
          <a:xfrm>
            <a:off x="9320827" y="6009898"/>
            <a:ext cx="1723549" cy="461665"/>
          </a:xfrm>
          <a:prstGeom prst="rect">
            <a:avLst/>
          </a:prstGeom>
          <a:noFill/>
        </p:spPr>
        <p:txBody>
          <a:bodyPr wrap="none" rtlCol="0">
            <a:spAutoFit/>
          </a:bodyPr>
          <a:lstStyle/>
          <a:p>
            <a:pPr algn="ctr"/>
            <a:r>
              <a:rPr lang="zh-CN" altLang="en-US" sz="2400" dirty="0" smtClean="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rPr>
              <a:t>添加小标题</a:t>
            </a:r>
            <a:endParaRPr lang="en-US" altLang="zh-CN" sz="2400" dirty="0" smtClean="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6" name="文本框 75"/>
          <p:cNvSpPr txBox="1"/>
          <p:nvPr/>
        </p:nvSpPr>
        <p:spPr>
          <a:xfrm>
            <a:off x="9880706" y="2431028"/>
            <a:ext cx="1723549" cy="461665"/>
          </a:xfrm>
          <a:prstGeom prst="rect">
            <a:avLst/>
          </a:prstGeom>
          <a:noFill/>
        </p:spPr>
        <p:txBody>
          <a:bodyPr wrap="none" rtlCol="0">
            <a:spAutoFit/>
          </a:bodyPr>
          <a:lstStyle/>
          <a:p>
            <a:pPr algn="ctr"/>
            <a:r>
              <a:rPr lang="zh-CN" altLang="en-US" sz="2400" dirty="0" smtClean="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rPr>
              <a:t>添加小标题</a:t>
            </a:r>
            <a:endParaRPr lang="en-US" altLang="zh-CN" sz="2400" dirty="0" smtClean="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7" name="文本框 76"/>
          <p:cNvSpPr txBox="1"/>
          <p:nvPr/>
        </p:nvSpPr>
        <p:spPr>
          <a:xfrm>
            <a:off x="8262002" y="1305154"/>
            <a:ext cx="1723549" cy="461665"/>
          </a:xfrm>
          <a:prstGeom prst="rect">
            <a:avLst/>
          </a:prstGeom>
          <a:noFill/>
        </p:spPr>
        <p:txBody>
          <a:bodyPr wrap="none" rtlCol="0">
            <a:spAutoFit/>
          </a:bodyPr>
          <a:lstStyle/>
          <a:p>
            <a:pPr algn="ctr"/>
            <a:r>
              <a:rPr lang="zh-CN" altLang="en-US" sz="2400" dirty="0" smtClean="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rPr>
              <a:t>添加小标题</a:t>
            </a:r>
            <a:endParaRPr lang="en-US" altLang="zh-CN" sz="2400" dirty="0" smtClean="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8" name="文本框 77"/>
          <p:cNvSpPr txBox="1"/>
          <p:nvPr/>
        </p:nvSpPr>
        <p:spPr>
          <a:xfrm>
            <a:off x="4806481" y="5019545"/>
            <a:ext cx="1723549" cy="461665"/>
          </a:xfrm>
          <a:prstGeom prst="rect">
            <a:avLst/>
          </a:prstGeom>
          <a:noFill/>
        </p:spPr>
        <p:txBody>
          <a:bodyPr wrap="none" rtlCol="0">
            <a:spAutoFit/>
          </a:bodyPr>
          <a:lstStyle/>
          <a:p>
            <a:pPr algn="ctr"/>
            <a:r>
              <a:rPr lang="zh-CN" altLang="en-US" sz="2400" dirty="0" smtClean="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rPr>
              <a:t>添加小标题</a:t>
            </a:r>
            <a:endParaRPr lang="en-US" altLang="zh-CN" sz="2400" dirty="0" smtClean="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9" name="矩形 78"/>
          <p:cNvSpPr/>
          <p:nvPr/>
        </p:nvSpPr>
        <p:spPr>
          <a:xfrm>
            <a:off x="544073" y="2279674"/>
            <a:ext cx="4545952" cy="874407"/>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551261" y="3213245"/>
            <a:ext cx="4545952" cy="874407"/>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80"/>
          <p:cNvSpPr/>
          <p:nvPr/>
        </p:nvSpPr>
        <p:spPr>
          <a:xfrm>
            <a:off x="544073" y="4146816"/>
            <a:ext cx="4545952" cy="874407"/>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37588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randombar(horizontal)">
                                      <p:cBhvr>
                                        <p:cTn id="7" dur="500"/>
                                        <p:tgtEl>
                                          <p:spTgt spid="7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randombar(horizontal)">
                                      <p:cBhvr>
                                        <p:cTn id="11" dur="500"/>
                                        <p:tgtEl>
                                          <p:spTgt spid="80"/>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randombar(horizontal)">
                                      <p:cBhvr>
                                        <p:cTn id="15" dur="500"/>
                                        <p:tgtEl>
                                          <p:spTgt spid="81"/>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750"/>
                                        <p:tgtEl>
                                          <p:spTgt spid="45"/>
                                        </p:tgtEl>
                                      </p:cBhvr>
                                    </p:animEffect>
                                    <p:anim calcmode="lin" valueType="num">
                                      <p:cBhvr>
                                        <p:cTn id="20" dur="750" fill="hold"/>
                                        <p:tgtEl>
                                          <p:spTgt spid="45"/>
                                        </p:tgtEl>
                                        <p:attrNameLst>
                                          <p:attrName>ppt_x</p:attrName>
                                        </p:attrNameLst>
                                      </p:cBhvr>
                                      <p:tavLst>
                                        <p:tav tm="0">
                                          <p:val>
                                            <p:strVal val="#ppt_x"/>
                                          </p:val>
                                        </p:tav>
                                        <p:tav tm="100000">
                                          <p:val>
                                            <p:strVal val="#ppt_x"/>
                                          </p:val>
                                        </p:tav>
                                      </p:tavLst>
                                    </p:anim>
                                    <p:anim calcmode="lin" valueType="num">
                                      <p:cBhvr>
                                        <p:cTn id="21" dur="750" fill="hold"/>
                                        <p:tgtEl>
                                          <p:spTgt spid="45"/>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fade">
                                      <p:cBhvr>
                                        <p:cTn id="24" dur="750"/>
                                        <p:tgtEl>
                                          <p:spTgt spid="66"/>
                                        </p:tgtEl>
                                      </p:cBhvr>
                                    </p:animEffect>
                                    <p:anim calcmode="lin" valueType="num">
                                      <p:cBhvr>
                                        <p:cTn id="25" dur="750" fill="hold"/>
                                        <p:tgtEl>
                                          <p:spTgt spid="66"/>
                                        </p:tgtEl>
                                        <p:attrNameLst>
                                          <p:attrName>ppt_x</p:attrName>
                                        </p:attrNameLst>
                                      </p:cBhvr>
                                      <p:tavLst>
                                        <p:tav tm="0">
                                          <p:val>
                                            <p:strVal val="#ppt_x"/>
                                          </p:val>
                                        </p:tav>
                                        <p:tav tm="100000">
                                          <p:val>
                                            <p:strVal val="#ppt_x"/>
                                          </p:val>
                                        </p:tav>
                                      </p:tavLst>
                                    </p:anim>
                                    <p:anim calcmode="lin" valueType="num">
                                      <p:cBhvr>
                                        <p:cTn id="26" dur="750" fill="hold"/>
                                        <p:tgtEl>
                                          <p:spTgt spid="66"/>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750"/>
                                        <p:tgtEl>
                                          <p:spTgt spid="69"/>
                                        </p:tgtEl>
                                      </p:cBhvr>
                                    </p:animEffect>
                                    <p:anim calcmode="lin" valueType="num">
                                      <p:cBhvr>
                                        <p:cTn id="30" dur="750" fill="hold"/>
                                        <p:tgtEl>
                                          <p:spTgt spid="69"/>
                                        </p:tgtEl>
                                        <p:attrNameLst>
                                          <p:attrName>ppt_x</p:attrName>
                                        </p:attrNameLst>
                                      </p:cBhvr>
                                      <p:tavLst>
                                        <p:tav tm="0">
                                          <p:val>
                                            <p:strVal val="#ppt_x"/>
                                          </p:val>
                                        </p:tav>
                                        <p:tav tm="100000">
                                          <p:val>
                                            <p:strVal val="#ppt_x"/>
                                          </p:val>
                                        </p:tav>
                                      </p:tavLst>
                                    </p:anim>
                                    <p:anim calcmode="lin" valueType="num">
                                      <p:cBhvr>
                                        <p:cTn id="31" dur="750" fill="hold"/>
                                        <p:tgtEl>
                                          <p:spTgt spid="69"/>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750"/>
                                        <p:tgtEl>
                                          <p:spTgt spid="70"/>
                                        </p:tgtEl>
                                      </p:cBhvr>
                                    </p:animEffect>
                                    <p:anim calcmode="lin" valueType="num">
                                      <p:cBhvr>
                                        <p:cTn id="35" dur="750" fill="hold"/>
                                        <p:tgtEl>
                                          <p:spTgt spid="70"/>
                                        </p:tgtEl>
                                        <p:attrNameLst>
                                          <p:attrName>ppt_x</p:attrName>
                                        </p:attrNameLst>
                                      </p:cBhvr>
                                      <p:tavLst>
                                        <p:tav tm="0">
                                          <p:val>
                                            <p:strVal val="#ppt_x"/>
                                          </p:val>
                                        </p:tav>
                                        <p:tav tm="100000">
                                          <p:val>
                                            <p:strVal val="#ppt_x"/>
                                          </p:val>
                                        </p:tav>
                                      </p:tavLst>
                                    </p:anim>
                                    <p:anim calcmode="lin" valueType="num">
                                      <p:cBhvr>
                                        <p:cTn id="36" dur="750" fill="hold"/>
                                        <p:tgtEl>
                                          <p:spTgt spid="70"/>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fade">
                                      <p:cBhvr>
                                        <p:cTn id="39" dur="750"/>
                                        <p:tgtEl>
                                          <p:spTgt spid="71"/>
                                        </p:tgtEl>
                                      </p:cBhvr>
                                    </p:animEffect>
                                    <p:anim calcmode="lin" valueType="num">
                                      <p:cBhvr>
                                        <p:cTn id="40" dur="750" fill="hold"/>
                                        <p:tgtEl>
                                          <p:spTgt spid="71"/>
                                        </p:tgtEl>
                                        <p:attrNameLst>
                                          <p:attrName>ppt_x</p:attrName>
                                        </p:attrNameLst>
                                      </p:cBhvr>
                                      <p:tavLst>
                                        <p:tav tm="0">
                                          <p:val>
                                            <p:strVal val="#ppt_x"/>
                                          </p:val>
                                        </p:tav>
                                        <p:tav tm="100000">
                                          <p:val>
                                            <p:strVal val="#ppt_x"/>
                                          </p:val>
                                        </p:tav>
                                      </p:tavLst>
                                    </p:anim>
                                    <p:anim calcmode="lin" valueType="num">
                                      <p:cBhvr>
                                        <p:cTn id="41" dur="750" fill="hold"/>
                                        <p:tgtEl>
                                          <p:spTgt spid="71"/>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fade">
                                      <p:cBhvr>
                                        <p:cTn id="44" dur="750"/>
                                        <p:tgtEl>
                                          <p:spTgt spid="75"/>
                                        </p:tgtEl>
                                      </p:cBhvr>
                                    </p:animEffect>
                                    <p:anim calcmode="lin" valueType="num">
                                      <p:cBhvr>
                                        <p:cTn id="45" dur="750" fill="hold"/>
                                        <p:tgtEl>
                                          <p:spTgt spid="75"/>
                                        </p:tgtEl>
                                        <p:attrNameLst>
                                          <p:attrName>ppt_x</p:attrName>
                                        </p:attrNameLst>
                                      </p:cBhvr>
                                      <p:tavLst>
                                        <p:tav tm="0">
                                          <p:val>
                                            <p:strVal val="#ppt_x"/>
                                          </p:val>
                                        </p:tav>
                                        <p:tav tm="100000">
                                          <p:val>
                                            <p:strVal val="#ppt_x"/>
                                          </p:val>
                                        </p:tav>
                                      </p:tavLst>
                                    </p:anim>
                                    <p:anim calcmode="lin" valueType="num">
                                      <p:cBhvr>
                                        <p:cTn id="46" dur="750" fill="hold"/>
                                        <p:tgtEl>
                                          <p:spTgt spid="75"/>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750"/>
                                        <p:tgtEl>
                                          <p:spTgt spid="76"/>
                                        </p:tgtEl>
                                      </p:cBhvr>
                                    </p:animEffect>
                                    <p:anim calcmode="lin" valueType="num">
                                      <p:cBhvr>
                                        <p:cTn id="50" dur="750" fill="hold"/>
                                        <p:tgtEl>
                                          <p:spTgt spid="76"/>
                                        </p:tgtEl>
                                        <p:attrNameLst>
                                          <p:attrName>ppt_x</p:attrName>
                                        </p:attrNameLst>
                                      </p:cBhvr>
                                      <p:tavLst>
                                        <p:tav tm="0">
                                          <p:val>
                                            <p:strVal val="#ppt_x"/>
                                          </p:val>
                                        </p:tav>
                                        <p:tav tm="100000">
                                          <p:val>
                                            <p:strVal val="#ppt_x"/>
                                          </p:val>
                                        </p:tav>
                                      </p:tavLst>
                                    </p:anim>
                                    <p:anim calcmode="lin" valueType="num">
                                      <p:cBhvr>
                                        <p:cTn id="51" dur="750" fill="hold"/>
                                        <p:tgtEl>
                                          <p:spTgt spid="76"/>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fade">
                                      <p:cBhvr>
                                        <p:cTn id="54" dur="750"/>
                                        <p:tgtEl>
                                          <p:spTgt spid="77"/>
                                        </p:tgtEl>
                                      </p:cBhvr>
                                    </p:animEffect>
                                    <p:anim calcmode="lin" valueType="num">
                                      <p:cBhvr>
                                        <p:cTn id="55" dur="750" fill="hold"/>
                                        <p:tgtEl>
                                          <p:spTgt spid="77"/>
                                        </p:tgtEl>
                                        <p:attrNameLst>
                                          <p:attrName>ppt_x</p:attrName>
                                        </p:attrNameLst>
                                      </p:cBhvr>
                                      <p:tavLst>
                                        <p:tav tm="0">
                                          <p:val>
                                            <p:strVal val="#ppt_x"/>
                                          </p:val>
                                        </p:tav>
                                        <p:tav tm="100000">
                                          <p:val>
                                            <p:strVal val="#ppt_x"/>
                                          </p:val>
                                        </p:tav>
                                      </p:tavLst>
                                    </p:anim>
                                    <p:anim calcmode="lin" valueType="num">
                                      <p:cBhvr>
                                        <p:cTn id="56" dur="750" fill="hold"/>
                                        <p:tgtEl>
                                          <p:spTgt spid="77"/>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78"/>
                                        </p:tgtEl>
                                        <p:attrNameLst>
                                          <p:attrName>style.visibility</p:attrName>
                                        </p:attrNameLst>
                                      </p:cBhvr>
                                      <p:to>
                                        <p:strVal val="visible"/>
                                      </p:to>
                                    </p:set>
                                    <p:animEffect transition="in" filter="fade">
                                      <p:cBhvr>
                                        <p:cTn id="59" dur="750"/>
                                        <p:tgtEl>
                                          <p:spTgt spid="78"/>
                                        </p:tgtEl>
                                      </p:cBhvr>
                                    </p:animEffect>
                                    <p:anim calcmode="lin" valueType="num">
                                      <p:cBhvr>
                                        <p:cTn id="60" dur="750" fill="hold"/>
                                        <p:tgtEl>
                                          <p:spTgt spid="78"/>
                                        </p:tgtEl>
                                        <p:attrNameLst>
                                          <p:attrName>ppt_x</p:attrName>
                                        </p:attrNameLst>
                                      </p:cBhvr>
                                      <p:tavLst>
                                        <p:tav tm="0">
                                          <p:val>
                                            <p:strVal val="#ppt_x"/>
                                          </p:val>
                                        </p:tav>
                                        <p:tav tm="100000">
                                          <p:val>
                                            <p:strVal val="#ppt_x"/>
                                          </p:val>
                                        </p:tav>
                                      </p:tavLst>
                                    </p:anim>
                                    <p:anim calcmode="lin" valueType="num">
                                      <p:cBhvr>
                                        <p:cTn id="61" dur="75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5" grpId="0"/>
      <p:bldP spid="76" grpId="0"/>
      <p:bldP spid="77" grpId="0"/>
      <p:bldP spid="78" grpId="0"/>
      <p:bldP spid="79" grpId="0"/>
      <p:bldP spid="80" grpId="0"/>
      <p:bldP spid="8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5990" y="2619545"/>
            <a:ext cx="1743812" cy="3831527"/>
          </a:xfrm>
          <a:prstGeom prst="rect">
            <a:avLst/>
          </a:prstGeom>
        </p:spPr>
      </p:pic>
      <p:sp>
        <p:nvSpPr>
          <p:cNvPr id="7" name="文本框 6"/>
          <p:cNvSpPr txBox="1"/>
          <p:nvPr/>
        </p:nvSpPr>
        <p:spPr>
          <a:xfrm>
            <a:off x="4435569" y="3018968"/>
            <a:ext cx="3262432" cy="830997"/>
          </a:xfrm>
          <a:prstGeom prst="rect">
            <a:avLst/>
          </a:prstGeom>
          <a:noFill/>
        </p:spPr>
        <p:txBody>
          <a:bodyPr wrap="none" rtlCol="0">
            <a:spAutoFit/>
          </a:bodyPr>
          <a:lstStyle/>
          <a:p>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谢谢观看！</a:t>
            </a:r>
            <a:endPar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885735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892804" y="1691698"/>
            <a:ext cx="6787829" cy="3287105"/>
            <a:chOff x="1892804" y="1691698"/>
            <a:chExt cx="6787829" cy="3287105"/>
          </a:xfrm>
        </p:grpSpPr>
        <p:grpSp>
          <p:nvGrpSpPr>
            <p:cNvPr id="9" name="组合 16"/>
            <p:cNvGrpSpPr>
              <a:grpSpLocks/>
            </p:cNvGrpSpPr>
            <p:nvPr/>
          </p:nvGrpSpPr>
          <p:grpSpPr bwMode="auto">
            <a:xfrm>
              <a:off x="1892804" y="1691698"/>
              <a:ext cx="6787829" cy="3287105"/>
              <a:chOff x="1473010" y="1400653"/>
              <a:chExt cx="6787972" cy="3286661"/>
            </a:xfrm>
          </p:grpSpPr>
          <p:sp>
            <p:nvSpPr>
              <p:cNvPr id="10" name="矩形 10"/>
              <p:cNvSpPr>
                <a:spLocks noChangeArrowheads="1"/>
              </p:cNvSpPr>
              <p:nvPr/>
            </p:nvSpPr>
            <p:spPr bwMode="auto">
              <a:xfrm>
                <a:off x="5306265" y="2517782"/>
                <a:ext cx="2954717" cy="216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3600" b="1" dirty="0">
                    <a:latin typeface="微软雅黑" panose="020B0503020204020204" pitchFamily="34" charset="-122"/>
                    <a:ea typeface="微软雅黑" panose="020B0503020204020204" pitchFamily="34" charset="-122"/>
                  </a:rPr>
                  <a:t>添加章节</a:t>
                </a:r>
                <a:r>
                  <a:rPr lang="zh-CN" altLang="en-US" sz="3600" b="1" dirty="0" smtClean="0">
                    <a:latin typeface="微软雅黑" panose="020B0503020204020204" pitchFamily="34" charset="-122"/>
                    <a:ea typeface="微软雅黑" panose="020B0503020204020204" pitchFamily="34" charset="-122"/>
                  </a:rPr>
                  <a:t>标题</a:t>
                </a:r>
                <a:endParaRPr lang="en-US" altLang="zh-CN" sz="3600" b="1"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smtClean="0">
                    <a:latin typeface="微软雅黑" panose="020B0503020204020204" pitchFamily="34" charset="-122"/>
                    <a:ea typeface="微软雅黑" panose="020B0503020204020204" pitchFamily="34" charset="-122"/>
                  </a:rPr>
                  <a:t>添加章节简介</a:t>
                </a:r>
                <a:endParaRPr lang="en-US" altLang="zh-CN" sz="1800"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a:latin typeface="微软雅黑" panose="020B0503020204020204" pitchFamily="34" charset="-122"/>
                    <a:ea typeface="微软雅黑" panose="020B0503020204020204" pitchFamily="34" charset="-122"/>
                  </a:rPr>
                  <a:t>添加</a:t>
                </a:r>
                <a:r>
                  <a:rPr lang="zh-CN" altLang="en-US" sz="1800" dirty="0" smtClean="0">
                    <a:latin typeface="微软雅黑" panose="020B0503020204020204" pitchFamily="34" charset="-122"/>
                    <a:ea typeface="微软雅黑" panose="020B0503020204020204" pitchFamily="34" charset="-122"/>
                  </a:rPr>
                  <a:t>章节主要内容</a:t>
                </a:r>
                <a:endParaRPr lang="en-US" altLang="zh-CN" sz="1800"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smtClean="0">
                    <a:latin typeface="微软雅黑" panose="020B0503020204020204" pitchFamily="34" charset="-122"/>
                    <a:ea typeface="微软雅黑" panose="020B0503020204020204" pitchFamily="34" charset="-122"/>
                  </a:rPr>
                  <a:t>添加章节重点</a:t>
                </a:r>
                <a:endParaRPr lang="en-US" altLang="zh-CN" sz="1800" dirty="0" smtClean="0">
                  <a:latin typeface="微软雅黑" panose="020B0503020204020204" pitchFamily="34" charset="-122"/>
                  <a:ea typeface="微软雅黑" panose="020B0503020204020204" pitchFamily="34" charset="-122"/>
                </a:endParaRPr>
              </a:p>
            </p:txBody>
          </p:sp>
          <p:grpSp>
            <p:nvGrpSpPr>
              <p:cNvPr id="11" name="组合 11"/>
              <p:cNvGrpSpPr>
                <a:grpSpLocks/>
              </p:cNvGrpSpPr>
              <p:nvPr/>
            </p:nvGrpSpPr>
            <p:grpSpPr bwMode="auto">
              <a:xfrm>
                <a:off x="1473010" y="1400653"/>
                <a:ext cx="3198381" cy="3198381"/>
                <a:chOff x="818257" y="2857955"/>
                <a:chExt cx="1872208" cy="1872208"/>
              </a:xfrm>
            </p:grpSpPr>
            <p:sp>
              <p:nvSpPr>
                <p:cNvPr id="13" name="椭圆 12"/>
                <p:cNvSpPr/>
                <p:nvPr/>
              </p:nvSpPr>
              <p:spPr>
                <a:xfrm>
                  <a:off x="818257" y="2857955"/>
                  <a:ext cx="1872501" cy="1872208"/>
                </a:xfrm>
                <a:prstGeom prst="ellipse">
                  <a:avLst/>
                </a:prstGeom>
                <a:solidFill>
                  <a:srgbClr val="FFFFFF">
                    <a:alpha val="2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a:off x="1039197" y="3078895"/>
                  <a:ext cx="1430328" cy="1430328"/>
                </a:xfrm>
                <a:prstGeom prst="ellipse">
                  <a:avLst/>
                </a:prstGeom>
                <a:gradFill flip="none" rotWithShape="1">
                  <a:gsLst>
                    <a:gs pos="0">
                      <a:srgbClr val="C9CBC8"/>
                    </a:gs>
                    <a:gs pos="100000">
                      <a:srgbClr val="FCFCFC"/>
                    </a:gs>
                  </a:gsLst>
                  <a:lin ang="8100000" scaled="1"/>
                  <a:tileRect/>
                </a:gradFill>
                <a:ln w="1905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2" name="文本框 15"/>
              <p:cNvSpPr txBox="1">
                <a:spLocks noChangeArrowheads="1"/>
              </p:cNvSpPr>
              <p:nvPr/>
            </p:nvSpPr>
            <p:spPr bwMode="auto">
              <a:xfrm>
                <a:off x="2336526" y="3052632"/>
                <a:ext cx="1549624" cy="8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4800" b="1" dirty="0">
                    <a:solidFill>
                      <a:schemeClr val="tx1">
                        <a:lumMod val="85000"/>
                        <a:lumOff val="15000"/>
                      </a:schemeClr>
                    </a:solidFill>
                  </a:rPr>
                  <a:t>Part1</a:t>
                </a:r>
                <a:endParaRPr lang="zh-CN" altLang="en-US" sz="4800" b="1" dirty="0">
                  <a:solidFill>
                    <a:schemeClr val="tx1">
                      <a:lumMod val="85000"/>
                      <a:lumOff val="15000"/>
                    </a:schemeClr>
                  </a:solidFill>
                </a:endParaRPr>
              </a:p>
            </p:txBody>
          </p:sp>
        </p:gr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0659" y="2438821"/>
              <a:ext cx="1022602" cy="1022602"/>
            </a:xfrm>
            <a:prstGeom prst="rect">
              <a:avLst/>
            </a:prstGeom>
          </p:spPr>
        </p:pic>
      </p:grpSp>
    </p:spTree>
    <p:extLst>
      <p:ext uri="{BB962C8B-B14F-4D97-AF65-F5344CB8AC3E}">
        <p14:creationId xmlns:p14="http://schemas.microsoft.com/office/powerpoint/2010/main" val="48747129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grpSp>
        <p:nvGrpSpPr>
          <p:cNvPr id="19" name="Group 143"/>
          <p:cNvGrpSpPr>
            <a:grpSpLocks/>
          </p:cNvGrpSpPr>
          <p:nvPr/>
        </p:nvGrpSpPr>
        <p:grpSpPr bwMode="auto">
          <a:xfrm>
            <a:off x="3828560" y="1507064"/>
            <a:ext cx="6606975" cy="4768446"/>
            <a:chOff x="976" y="1257"/>
            <a:chExt cx="3493" cy="2521"/>
          </a:xfrm>
        </p:grpSpPr>
        <p:sp>
          <p:nvSpPr>
            <p:cNvPr id="20" name="Freeform 94"/>
            <p:cNvSpPr>
              <a:spLocks/>
            </p:cNvSpPr>
            <p:nvPr/>
          </p:nvSpPr>
          <p:spPr bwMode="auto">
            <a:xfrm>
              <a:off x="976" y="1929"/>
              <a:ext cx="1088" cy="1849"/>
            </a:xfrm>
            <a:custGeom>
              <a:avLst/>
              <a:gdLst>
                <a:gd name="T0" fmla="*/ 14 w 107"/>
                <a:gd name="T1" fmla="*/ 0 h 182"/>
                <a:gd name="T2" fmla="*/ 94 w 107"/>
                <a:gd name="T3" fmla="*/ 0 h 182"/>
                <a:gd name="T4" fmla="*/ 94 w 107"/>
                <a:gd name="T5" fmla="*/ 21 h 182"/>
                <a:gd name="T6" fmla="*/ 107 w 107"/>
                <a:gd name="T7" fmla="*/ 33 h 182"/>
                <a:gd name="T8" fmla="*/ 107 w 107"/>
                <a:gd name="T9" fmla="*/ 33 h 182"/>
                <a:gd name="T10" fmla="*/ 107 w 107"/>
                <a:gd name="T11" fmla="*/ 158 h 182"/>
                <a:gd name="T12" fmla="*/ 107 w 107"/>
                <a:gd name="T13" fmla="*/ 160 h 182"/>
                <a:gd name="T14" fmla="*/ 54 w 107"/>
                <a:gd name="T15" fmla="*/ 182 h 182"/>
                <a:gd name="T16" fmla="*/ 0 w 107"/>
                <a:gd name="T17" fmla="*/ 160 h 182"/>
                <a:gd name="T18" fmla="*/ 0 w 107"/>
                <a:gd name="T19" fmla="*/ 158 h 182"/>
                <a:gd name="T20" fmla="*/ 0 w 107"/>
                <a:gd name="T21" fmla="*/ 33 h 182"/>
                <a:gd name="T22" fmla="*/ 0 w 107"/>
                <a:gd name="T23" fmla="*/ 33 h 182"/>
                <a:gd name="T24" fmla="*/ 14 w 107"/>
                <a:gd name="T25" fmla="*/ 21 h 182"/>
                <a:gd name="T26" fmla="*/ 14 w 107"/>
                <a:gd name="T27"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182">
                  <a:moveTo>
                    <a:pt x="14" y="0"/>
                  </a:moveTo>
                  <a:lnTo>
                    <a:pt x="94" y="0"/>
                  </a:lnTo>
                  <a:lnTo>
                    <a:pt x="94" y="21"/>
                  </a:lnTo>
                  <a:cubicBezTo>
                    <a:pt x="101" y="24"/>
                    <a:pt x="106" y="28"/>
                    <a:pt x="107" y="33"/>
                  </a:cubicBezTo>
                  <a:lnTo>
                    <a:pt x="107" y="33"/>
                  </a:lnTo>
                  <a:cubicBezTo>
                    <a:pt x="107" y="75"/>
                    <a:pt x="107" y="117"/>
                    <a:pt x="107" y="158"/>
                  </a:cubicBezTo>
                  <a:cubicBezTo>
                    <a:pt x="107" y="159"/>
                    <a:pt x="107" y="159"/>
                    <a:pt x="107" y="160"/>
                  </a:cubicBezTo>
                  <a:cubicBezTo>
                    <a:pt x="107" y="172"/>
                    <a:pt x="83" y="182"/>
                    <a:pt x="54" y="182"/>
                  </a:cubicBezTo>
                  <a:cubicBezTo>
                    <a:pt x="24" y="182"/>
                    <a:pt x="0" y="172"/>
                    <a:pt x="0" y="160"/>
                  </a:cubicBezTo>
                  <a:cubicBezTo>
                    <a:pt x="0" y="159"/>
                    <a:pt x="0" y="159"/>
                    <a:pt x="0" y="158"/>
                  </a:cubicBezTo>
                  <a:cubicBezTo>
                    <a:pt x="0" y="117"/>
                    <a:pt x="0" y="75"/>
                    <a:pt x="0" y="33"/>
                  </a:cubicBezTo>
                  <a:lnTo>
                    <a:pt x="0" y="33"/>
                  </a:lnTo>
                  <a:cubicBezTo>
                    <a:pt x="2" y="28"/>
                    <a:pt x="7" y="24"/>
                    <a:pt x="14" y="21"/>
                  </a:cubicBezTo>
                  <a:lnTo>
                    <a:pt x="14" y="0"/>
                  </a:lnTo>
                </a:path>
              </a:pathLst>
            </a:custGeom>
            <a:gradFill rotWithShape="0">
              <a:gsLst>
                <a:gs pos="0">
                  <a:srgbClr val="F79646"/>
                </a:gs>
                <a:gs pos="50000">
                  <a:srgbClr val="F5F5F5"/>
                </a:gs>
                <a:gs pos="100000">
                  <a:srgbClr val="F79646">
                    <a:lumMod val="60000"/>
                    <a:lumOff val="40000"/>
                  </a:srgbClr>
                </a:gs>
              </a:gsLst>
              <a:lin ang="0" scaled="1"/>
            </a:gradFill>
            <a:ln w="0" cap="flat" cmpd="sng">
              <a:solidFill>
                <a:srgbClr val="F79646">
                  <a:lumMod val="50000"/>
                </a:srgbClr>
              </a:solidFill>
              <a:prstDash val="solid"/>
              <a:round/>
              <a:headEnd type="none" w="med" len="med"/>
              <a:tailEnd type="none" w="med" len="med"/>
            </a:ln>
            <a:effectLst>
              <a:outerShdw dist="25400" dir="5400000" algn="ctr" rotWithShape="0">
                <a:srgbClr val="808080"/>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1" name="Freeform 69"/>
            <p:cNvSpPr>
              <a:spLocks/>
            </p:cNvSpPr>
            <p:nvPr/>
          </p:nvSpPr>
          <p:spPr bwMode="auto">
            <a:xfrm>
              <a:off x="1158" y="1257"/>
              <a:ext cx="3311" cy="1615"/>
            </a:xfrm>
            <a:custGeom>
              <a:avLst/>
              <a:gdLst>
                <a:gd name="T0" fmla="*/ 125 w 252"/>
                <a:gd name="T1" fmla="*/ 0 h 159"/>
                <a:gd name="T2" fmla="*/ 229 w 252"/>
                <a:gd name="T3" fmla="*/ 57 h 159"/>
                <a:gd name="T4" fmla="*/ 230 w 252"/>
                <a:gd name="T5" fmla="*/ 58 h 159"/>
                <a:gd name="T6" fmla="*/ 252 w 252"/>
                <a:gd name="T7" fmla="*/ 48 h 159"/>
                <a:gd name="T8" fmla="*/ 226 w 252"/>
                <a:gd name="T9" fmla="*/ 90 h 159"/>
                <a:gd name="T10" fmla="*/ 176 w 252"/>
                <a:gd name="T11" fmla="*/ 84 h 159"/>
                <a:gd name="T12" fmla="*/ 197 w 252"/>
                <a:gd name="T13" fmla="*/ 74 h 159"/>
                <a:gd name="T14" fmla="*/ 125 w 252"/>
                <a:gd name="T15" fmla="*/ 35 h 159"/>
                <a:gd name="T16" fmla="*/ 36 w 252"/>
                <a:gd name="T17" fmla="*/ 154 h 159"/>
                <a:gd name="T18" fmla="*/ 3 w 252"/>
                <a:gd name="T19" fmla="*/ 159 h 159"/>
                <a:gd name="T20" fmla="*/ 0 w 252"/>
                <a:gd name="T21" fmla="*/ 130 h 159"/>
                <a:gd name="T22" fmla="*/ 125 w 252"/>
                <a:gd name="T2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159">
                  <a:moveTo>
                    <a:pt x="125" y="0"/>
                  </a:moveTo>
                  <a:cubicBezTo>
                    <a:pt x="168" y="0"/>
                    <a:pt x="206" y="23"/>
                    <a:pt x="229" y="57"/>
                  </a:cubicBezTo>
                  <a:cubicBezTo>
                    <a:pt x="229" y="57"/>
                    <a:pt x="230" y="59"/>
                    <a:pt x="230" y="58"/>
                  </a:cubicBezTo>
                  <a:lnTo>
                    <a:pt x="252" y="48"/>
                  </a:lnTo>
                  <a:lnTo>
                    <a:pt x="226" y="90"/>
                  </a:lnTo>
                  <a:lnTo>
                    <a:pt x="176" y="84"/>
                  </a:lnTo>
                  <a:lnTo>
                    <a:pt x="197" y="74"/>
                  </a:lnTo>
                  <a:cubicBezTo>
                    <a:pt x="180" y="51"/>
                    <a:pt x="153" y="35"/>
                    <a:pt x="125" y="35"/>
                  </a:cubicBezTo>
                  <a:cubicBezTo>
                    <a:pt x="73" y="35"/>
                    <a:pt x="31" y="82"/>
                    <a:pt x="36" y="154"/>
                  </a:cubicBezTo>
                  <a:lnTo>
                    <a:pt x="3" y="159"/>
                  </a:lnTo>
                  <a:cubicBezTo>
                    <a:pt x="1" y="150"/>
                    <a:pt x="0" y="140"/>
                    <a:pt x="0" y="130"/>
                  </a:cubicBezTo>
                  <a:cubicBezTo>
                    <a:pt x="0" y="59"/>
                    <a:pt x="56" y="0"/>
                    <a:pt x="125" y="0"/>
                  </a:cubicBezTo>
                </a:path>
              </a:pathLst>
            </a:custGeom>
            <a:solidFill>
              <a:srgbClr val="FFC000"/>
            </a:solidFill>
            <a:ln>
              <a:noFill/>
            </a:ln>
            <a:extLst>
              <a:ext uri="{91240B29-F687-4F45-9708-019B960494DF}">
                <a14:hiddenLine xmlns:a14="http://schemas.microsoft.com/office/drawing/2010/main" w="0">
                  <a:solidFill>
                    <a:srgbClr val="25221E"/>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2" name="Freeform 116"/>
            <p:cNvSpPr>
              <a:spLocks/>
            </p:cNvSpPr>
            <p:nvPr/>
          </p:nvSpPr>
          <p:spPr bwMode="auto">
            <a:xfrm>
              <a:off x="1040" y="2464"/>
              <a:ext cx="976" cy="1216"/>
            </a:xfrm>
            <a:custGeom>
              <a:avLst/>
              <a:gdLst>
                <a:gd name="T0" fmla="*/ 48 w 95"/>
                <a:gd name="T1" fmla="*/ 120 h 120"/>
                <a:gd name="T2" fmla="*/ 0 w 95"/>
                <a:gd name="T3" fmla="*/ 103 h 120"/>
                <a:gd name="T4" fmla="*/ 0 w 95"/>
                <a:gd name="T5" fmla="*/ 49 h 120"/>
                <a:gd name="T6" fmla="*/ 95 w 95"/>
                <a:gd name="T7" fmla="*/ 0 h 120"/>
                <a:gd name="T8" fmla="*/ 95 w 95"/>
                <a:gd name="T9" fmla="*/ 102 h 120"/>
                <a:gd name="T10" fmla="*/ 48 w 95"/>
                <a:gd name="T11" fmla="*/ 120 h 120"/>
              </a:gdLst>
              <a:ahLst/>
              <a:cxnLst>
                <a:cxn ang="0">
                  <a:pos x="T0" y="T1"/>
                </a:cxn>
                <a:cxn ang="0">
                  <a:pos x="T2" y="T3"/>
                </a:cxn>
                <a:cxn ang="0">
                  <a:pos x="T4" y="T5"/>
                </a:cxn>
                <a:cxn ang="0">
                  <a:pos x="T6" y="T7"/>
                </a:cxn>
                <a:cxn ang="0">
                  <a:pos x="T8" y="T9"/>
                </a:cxn>
                <a:cxn ang="0">
                  <a:pos x="T10" y="T11"/>
                </a:cxn>
              </a:cxnLst>
              <a:rect l="0" t="0" r="r" b="b"/>
              <a:pathLst>
                <a:path w="95" h="120">
                  <a:moveTo>
                    <a:pt x="48" y="120"/>
                  </a:moveTo>
                  <a:cubicBezTo>
                    <a:pt x="23" y="120"/>
                    <a:pt x="2" y="113"/>
                    <a:pt x="0" y="103"/>
                  </a:cubicBezTo>
                  <a:lnTo>
                    <a:pt x="0" y="49"/>
                  </a:lnTo>
                  <a:lnTo>
                    <a:pt x="95" y="0"/>
                  </a:lnTo>
                  <a:lnTo>
                    <a:pt x="95" y="102"/>
                  </a:lnTo>
                  <a:cubicBezTo>
                    <a:pt x="95" y="117"/>
                    <a:pt x="56" y="120"/>
                    <a:pt x="48" y="120"/>
                  </a:cubicBezTo>
                </a:path>
              </a:pathLst>
            </a:custGeom>
            <a:gradFill rotWithShape="0">
              <a:gsLst>
                <a:gs pos="0">
                  <a:srgbClr val="E58A11"/>
                </a:gs>
                <a:gs pos="50000">
                  <a:srgbClr val="FFE285"/>
                </a:gs>
                <a:gs pos="100000">
                  <a:srgbClr val="FFC000"/>
                </a:gs>
              </a:gsLst>
              <a:lin ang="0" scaled="1"/>
            </a:gradFill>
            <a:ln>
              <a:noFill/>
            </a:ln>
            <a:effectLst/>
            <a:extLst>
              <a:ext uri="{91240B29-F687-4F45-9708-019B960494DF}">
                <a14:hiddenLine xmlns:a14="http://schemas.microsoft.com/office/drawing/2010/main" w="0" cap="flat" cmpd="sng">
                  <a:solidFill>
                    <a:srgbClr val="25221E"/>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3" name="Freeform 89"/>
            <p:cNvSpPr>
              <a:spLocks noEditPoints="1"/>
            </p:cNvSpPr>
            <p:nvPr/>
          </p:nvSpPr>
          <p:spPr bwMode="auto">
            <a:xfrm>
              <a:off x="1017" y="1736"/>
              <a:ext cx="1006" cy="274"/>
            </a:xfrm>
            <a:custGeom>
              <a:avLst/>
              <a:gdLst>
                <a:gd name="T0" fmla="*/ 50 w 99"/>
                <a:gd name="T1" fmla="*/ 0 h 27"/>
                <a:gd name="T2" fmla="*/ 99 w 99"/>
                <a:gd name="T3" fmla="*/ 14 h 27"/>
                <a:gd name="T4" fmla="*/ 50 w 99"/>
                <a:gd name="T5" fmla="*/ 27 h 27"/>
                <a:gd name="T6" fmla="*/ 0 w 99"/>
                <a:gd name="T7" fmla="*/ 14 h 27"/>
                <a:gd name="T8" fmla="*/ 50 w 99"/>
                <a:gd name="T9" fmla="*/ 0 h 27"/>
                <a:gd name="T10" fmla="*/ 50 w 99"/>
                <a:gd name="T11" fmla="*/ 2 h 27"/>
                <a:gd name="T12" fmla="*/ 95 w 99"/>
                <a:gd name="T13" fmla="*/ 11 h 27"/>
                <a:gd name="T14" fmla="*/ 50 w 99"/>
                <a:gd name="T15" fmla="*/ 20 h 27"/>
                <a:gd name="T16" fmla="*/ 5 w 99"/>
                <a:gd name="T17" fmla="*/ 11 h 27"/>
                <a:gd name="T18" fmla="*/ 50 w 99"/>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27">
                  <a:moveTo>
                    <a:pt x="50" y="0"/>
                  </a:moveTo>
                  <a:cubicBezTo>
                    <a:pt x="77" y="0"/>
                    <a:pt x="99" y="6"/>
                    <a:pt x="99" y="14"/>
                  </a:cubicBezTo>
                  <a:cubicBezTo>
                    <a:pt x="99" y="21"/>
                    <a:pt x="77" y="27"/>
                    <a:pt x="50" y="27"/>
                  </a:cubicBezTo>
                  <a:cubicBezTo>
                    <a:pt x="22" y="27"/>
                    <a:pt x="0" y="21"/>
                    <a:pt x="0" y="14"/>
                  </a:cubicBezTo>
                  <a:cubicBezTo>
                    <a:pt x="0" y="6"/>
                    <a:pt x="22" y="0"/>
                    <a:pt x="50" y="0"/>
                  </a:cubicBezTo>
                  <a:moveTo>
                    <a:pt x="50" y="2"/>
                  </a:moveTo>
                  <a:cubicBezTo>
                    <a:pt x="75" y="2"/>
                    <a:pt x="95" y="6"/>
                    <a:pt x="95" y="11"/>
                  </a:cubicBezTo>
                  <a:cubicBezTo>
                    <a:pt x="95" y="16"/>
                    <a:pt x="75" y="20"/>
                    <a:pt x="50" y="20"/>
                  </a:cubicBezTo>
                  <a:cubicBezTo>
                    <a:pt x="25" y="20"/>
                    <a:pt x="5" y="16"/>
                    <a:pt x="5" y="11"/>
                  </a:cubicBezTo>
                  <a:cubicBezTo>
                    <a:pt x="5" y="6"/>
                    <a:pt x="25" y="2"/>
                    <a:pt x="50" y="2"/>
                  </a:cubicBezTo>
                </a:path>
              </a:pathLst>
            </a:custGeom>
            <a:gradFill rotWithShape="0">
              <a:gsLst>
                <a:gs pos="0">
                  <a:srgbClr val="F79646">
                    <a:lumMod val="60000"/>
                    <a:lumOff val="40000"/>
                  </a:srgbClr>
                </a:gs>
                <a:gs pos="100000">
                  <a:srgbClr val="F79646">
                    <a:lumMod val="50000"/>
                  </a:srgbClr>
                </a:gs>
              </a:gsLst>
              <a:lin ang="0" scaled="1"/>
            </a:gradFill>
            <a:ln w="0" cap="flat" cmpd="sng">
              <a:solidFill>
                <a:srgbClr val="F79646">
                  <a:lumMod val="50000"/>
                </a:srgbClr>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4" name="Freeform 96"/>
            <p:cNvSpPr>
              <a:spLocks/>
            </p:cNvSpPr>
            <p:nvPr/>
          </p:nvSpPr>
          <p:spPr bwMode="auto">
            <a:xfrm>
              <a:off x="976" y="2142"/>
              <a:ext cx="651" cy="600"/>
            </a:xfrm>
            <a:custGeom>
              <a:avLst/>
              <a:gdLst>
                <a:gd name="T0" fmla="*/ 0 w 64"/>
                <a:gd name="T1" fmla="*/ 59 h 59"/>
                <a:gd name="T2" fmla="*/ 0 w 64"/>
                <a:gd name="T3" fmla="*/ 12 h 59"/>
                <a:gd name="T4" fmla="*/ 0 w 64"/>
                <a:gd name="T5" fmla="*/ 12 h 59"/>
                <a:gd name="T6" fmla="*/ 13 w 64"/>
                <a:gd name="T7" fmla="*/ 0 h 59"/>
                <a:gd name="T8" fmla="*/ 14 w 64"/>
                <a:gd name="T9" fmla="*/ 1 h 59"/>
                <a:gd name="T10" fmla="*/ 14 w 64"/>
                <a:gd name="T11" fmla="*/ 2 h 59"/>
                <a:gd name="T12" fmla="*/ 54 w 64"/>
                <a:gd name="T13" fmla="*/ 13 h 59"/>
                <a:gd name="T14" fmla="*/ 64 w 64"/>
                <a:gd name="T15" fmla="*/ 13 h 59"/>
                <a:gd name="T16" fmla="*/ 64 w 64"/>
                <a:gd name="T17" fmla="*/ 13 h 59"/>
                <a:gd name="T18" fmla="*/ 0 w 64"/>
                <a:gd name="T1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59">
                  <a:moveTo>
                    <a:pt x="0" y="59"/>
                  </a:moveTo>
                  <a:cubicBezTo>
                    <a:pt x="0" y="43"/>
                    <a:pt x="0" y="27"/>
                    <a:pt x="0" y="12"/>
                  </a:cubicBezTo>
                  <a:lnTo>
                    <a:pt x="0" y="12"/>
                  </a:lnTo>
                  <a:cubicBezTo>
                    <a:pt x="2" y="7"/>
                    <a:pt x="6" y="4"/>
                    <a:pt x="13" y="0"/>
                  </a:cubicBezTo>
                  <a:lnTo>
                    <a:pt x="14" y="1"/>
                  </a:lnTo>
                  <a:cubicBezTo>
                    <a:pt x="14" y="1"/>
                    <a:pt x="14" y="1"/>
                    <a:pt x="14" y="2"/>
                  </a:cubicBezTo>
                  <a:cubicBezTo>
                    <a:pt x="14" y="8"/>
                    <a:pt x="32" y="13"/>
                    <a:pt x="54" y="13"/>
                  </a:cubicBezTo>
                  <a:cubicBezTo>
                    <a:pt x="57" y="13"/>
                    <a:pt x="60" y="13"/>
                    <a:pt x="64" y="13"/>
                  </a:cubicBezTo>
                  <a:lnTo>
                    <a:pt x="64" y="13"/>
                  </a:lnTo>
                  <a:cubicBezTo>
                    <a:pt x="21" y="15"/>
                    <a:pt x="6" y="41"/>
                    <a:pt x="0" y="59"/>
                  </a:cubicBezTo>
                </a:path>
              </a:pathLst>
            </a:custGeom>
            <a:gradFill rotWithShape="1">
              <a:gsLst>
                <a:gs pos="0">
                  <a:srgbClr val="FFFFFF">
                    <a:alpha val="52000"/>
                  </a:srgbClr>
                </a:gs>
                <a:gs pos="100000">
                  <a:srgbClr val="FFFFFF">
                    <a:alpha val="800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5" name="Freeform 110"/>
            <p:cNvSpPr>
              <a:spLocks noEditPoints="1"/>
            </p:cNvSpPr>
            <p:nvPr/>
          </p:nvSpPr>
          <p:spPr bwMode="auto">
            <a:xfrm>
              <a:off x="1017" y="1736"/>
              <a:ext cx="1006" cy="244"/>
            </a:xfrm>
            <a:custGeom>
              <a:avLst/>
              <a:gdLst>
                <a:gd name="T0" fmla="*/ 50 w 99"/>
                <a:gd name="T1" fmla="*/ 0 h 24"/>
                <a:gd name="T2" fmla="*/ 99 w 99"/>
                <a:gd name="T3" fmla="*/ 12 h 24"/>
                <a:gd name="T4" fmla="*/ 50 w 99"/>
                <a:gd name="T5" fmla="*/ 24 h 24"/>
                <a:gd name="T6" fmla="*/ 0 w 99"/>
                <a:gd name="T7" fmla="*/ 12 h 24"/>
                <a:gd name="T8" fmla="*/ 50 w 99"/>
                <a:gd name="T9" fmla="*/ 0 h 24"/>
                <a:gd name="T10" fmla="*/ 50 w 99"/>
                <a:gd name="T11" fmla="*/ 2 h 24"/>
                <a:gd name="T12" fmla="*/ 95 w 99"/>
                <a:gd name="T13" fmla="*/ 11 h 24"/>
                <a:gd name="T14" fmla="*/ 50 w 99"/>
                <a:gd name="T15" fmla="*/ 20 h 24"/>
                <a:gd name="T16" fmla="*/ 5 w 99"/>
                <a:gd name="T17" fmla="*/ 11 h 24"/>
                <a:gd name="T18" fmla="*/ 50 w 99"/>
                <a:gd name="T1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24">
                  <a:moveTo>
                    <a:pt x="50" y="0"/>
                  </a:moveTo>
                  <a:cubicBezTo>
                    <a:pt x="77" y="0"/>
                    <a:pt x="99" y="6"/>
                    <a:pt x="99" y="12"/>
                  </a:cubicBezTo>
                  <a:cubicBezTo>
                    <a:pt x="99" y="19"/>
                    <a:pt x="77" y="24"/>
                    <a:pt x="50" y="24"/>
                  </a:cubicBezTo>
                  <a:cubicBezTo>
                    <a:pt x="22" y="24"/>
                    <a:pt x="0" y="19"/>
                    <a:pt x="0" y="12"/>
                  </a:cubicBezTo>
                  <a:cubicBezTo>
                    <a:pt x="0" y="6"/>
                    <a:pt x="22" y="0"/>
                    <a:pt x="50" y="0"/>
                  </a:cubicBezTo>
                  <a:moveTo>
                    <a:pt x="50" y="2"/>
                  </a:moveTo>
                  <a:cubicBezTo>
                    <a:pt x="75" y="2"/>
                    <a:pt x="95" y="6"/>
                    <a:pt x="95" y="11"/>
                  </a:cubicBezTo>
                  <a:cubicBezTo>
                    <a:pt x="95" y="16"/>
                    <a:pt x="75" y="20"/>
                    <a:pt x="50" y="20"/>
                  </a:cubicBezTo>
                  <a:cubicBezTo>
                    <a:pt x="25" y="20"/>
                    <a:pt x="5" y="16"/>
                    <a:pt x="5" y="11"/>
                  </a:cubicBezTo>
                  <a:cubicBezTo>
                    <a:pt x="5" y="6"/>
                    <a:pt x="25" y="2"/>
                    <a:pt x="50" y="2"/>
                  </a:cubicBezTo>
                </a:path>
              </a:pathLst>
            </a:custGeom>
            <a:gradFill rotWithShape="0">
              <a:gsLst>
                <a:gs pos="0">
                  <a:srgbClr val="F79646">
                    <a:lumMod val="60000"/>
                    <a:lumOff val="40000"/>
                  </a:srgbClr>
                </a:gs>
                <a:gs pos="50000">
                  <a:srgbClr val="FFFFFF"/>
                </a:gs>
                <a:gs pos="100000">
                  <a:srgbClr val="F79646">
                    <a:lumMod val="60000"/>
                    <a:lumOff val="40000"/>
                  </a:srgbClr>
                </a:gs>
              </a:gsLst>
              <a:lin ang="0" scaled="1"/>
            </a:gradFill>
            <a:ln>
              <a:noFill/>
            </a:ln>
            <a:effectLst/>
            <a:extLst>
              <a:ext uri="{91240B29-F687-4F45-9708-019B960494DF}">
                <a14:hiddenLine xmlns:a14="http://schemas.microsoft.com/office/drawing/2010/main" w="0" cap="flat" cmpd="sng">
                  <a:solidFill>
                    <a:srgbClr val="25221E"/>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6" name="Freeform 91"/>
            <p:cNvSpPr>
              <a:spLocks/>
            </p:cNvSpPr>
            <p:nvPr/>
          </p:nvSpPr>
          <p:spPr bwMode="auto">
            <a:xfrm>
              <a:off x="1068" y="1756"/>
              <a:ext cx="915" cy="102"/>
            </a:xfrm>
            <a:custGeom>
              <a:avLst/>
              <a:gdLst>
                <a:gd name="T0" fmla="*/ 45 w 90"/>
                <a:gd name="T1" fmla="*/ 0 h 10"/>
                <a:gd name="T2" fmla="*/ 90 w 90"/>
                <a:gd name="T3" fmla="*/ 9 h 10"/>
                <a:gd name="T4" fmla="*/ 90 w 90"/>
                <a:gd name="T5" fmla="*/ 10 h 10"/>
                <a:gd name="T6" fmla="*/ 45 w 90"/>
                <a:gd name="T7" fmla="*/ 4 h 10"/>
                <a:gd name="T8" fmla="*/ 0 w 90"/>
                <a:gd name="T9" fmla="*/ 10 h 10"/>
                <a:gd name="T10" fmla="*/ 0 w 90"/>
                <a:gd name="T11" fmla="*/ 9 h 10"/>
                <a:gd name="T12" fmla="*/ 45 w 9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0" h="10">
                  <a:moveTo>
                    <a:pt x="45" y="0"/>
                  </a:moveTo>
                  <a:cubicBezTo>
                    <a:pt x="70" y="0"/>
                    <a:pt x="90" y="4"/>
                    <a:pt x="90" y="9"/>
                  </a:cubicBezTo>
                  <a:cubicBezTo>
                    <a:pt x="90" y="9"/>
                    <a:pt x="90" y="10"/>
                    <a:pt x="90" y="10"/>
                  </a:cubicBezTo>
                  <a:cubicBezTo>
                    <a:pt x="81" y="6"/>
                    <a:pt x="64" y="4"/>
                    <a:pt x="45" y="4"/>
                  </a:cubicBezTo>
                  <a:cubicBezTo>
                    <a:pt x="26" y="4"/>
                    <a:pt x="9" y="6"/>
                    <a:pt x="0" y="10"/>
                  </a:cubicBezTo>
                  <a:cubicBezTo>
                    <a:pt x="0" y="9"/>
                    <a:pt x="0" y="9"/>
                    <a:pt x="0" y="9"/>
                  </a:cubicBezTo>
                  <a:cubicBezTo>
                    <a:pt x="0" y="4"/>
                    <a:pt x="20" y="0"/>
                    <a:pt x="45" y="0"/>
                  </a:cubicBezTo>
                </a:path>
              </a:pathLst>
            </a:custGeom>
            <a:solidFill>
              <a:srgbClr val="F79646"/>
            </a:solidFill>
            <a:ln>
              <a:noFill/>
            </a:ln>
            <a:effectLst/>
            <a:extLst>
              <a:ext uri="{91240B29-F687-4F45-9708-019B960494DF}">
                <a14:hiddenLine xmlns:a14="http://schemas.microsoft.com/office/drawing/2010/main" w="0" cap="flat" cmpd="sng">
                  <a:solidFill>
                    <a:srgbClr val="25221E"/>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7" name="Freeform 92"/>
            <p:cNvSpPr>
              <a:spLocks/>
            </p:cNvSpPr>
            <p:nvPr/>
          </p:nvSpPr>
          <p:spPr bwMode="auto">
            <a:xfrm>
              <a:off x="1068" y="1777"/>
              <a:ext cx="915" cy="152"/>
            </a:xfrm>
            <a:custGeom>
              <a:avLst/>
              <a:gdLst>
                <a:gd name="T0" fmla="*/ 63 w 90"/>
                <a:gd name="T1" fmla="*/ 0 h 15"/>
                <a:gd name="T2" fmla="*/ 90 w 90"/>
                <a:gd name="T3" fmla="*/ 7 h 15"/>
                <a:gd name="T4" fmla="*/ 45 w 90"/>
                <a:gd name="T5" fmla="*/ 15 h 15"/>
                <a:gd name="T6" fmla="*/ 0 w 90"/>
                <a:gd name="T7" fmla="*/ 7 h 15"/>
                <a:gd name="T8" fmla="*/ 45 w 90"/>
                <a:gd name="T9" fmla="*/ 0 h 15"/>
                <a:gd name="T10" fmla="*/ 53 w 90"/>
                <a:gd name="T11" fmla="*/ 0 h 15"/>
              </a:gdLst>
              <a:ahLst/>
              <a:cxnLst>
                <a:cxn ang="0">
                  <a:pos x="T0" y="T1"/>
                </a:cxn>
                <a:cxn ang="0">
                  <a:pos x="T2" y="T3"/>
                </a:cxn>
                <a:cxn ang="0">
                  <a:pos x="T4" y="T5"/>
                </a:cxn>
                <a:cxn ang="0">
                  <a:pos x="T6" y="T7"/>
                </a:cxn>
                <a:cxn ang="0">
                  <a:pos x="T8" y="T9"/>
                </a:cxn>
                <a:cxn ang="0">
                  <a:pos x="T10" y="T11"/>
                </a:cxn>
              </a:cxnLst>
              <a:rect l="0" t="0" r="r" b="b"/>
              <a:pathLst>
                <a:path w="90" h="15">
                  <a:moveTo>
                    <a:pt x="63" y="0"/>
                  </a:moveTo>
                  <a:cubicBezTo>
                    <a:pt x="79" y="1"/>
                    <a:pt x="90" y="4"/>
                    <a:pt x="90" y="7"/>
                  </a:cubicBezTo>
                  <a:cubicBezTo>
                    <a:pt x="90" y="11"/>
                    <a:pt x="70" y="15"/>
                    <a:pt x="45" y="15"/>
                  </a:cubicBezTo>
                  <a:cubicBezTo>
                    <a:pt x="20" y="15"/>
                    <a:pt x="0" y="11"/>
                    <a:pt x="0" y="7"/>
                  </a:cubicBezTo>
                  <a:cubicBezTo>
                    <a:pt x="0" y="3"/>
                    <a:pt x="20" y="0"/>
                    <a:pt x="45" y="0"/>
                  </a:cubicBezTo>
                  <a:cubicBezTo>
                    <a:pt x="48" y="0"/>
                    <a:pt x="50" y="0"/>
                    <a:pt x="53" y="0"/>
                  </a:cubicBezTo>
                </a:path>
              </a:pathLst>
            </a:custGeom>
            <a:noFill/>
            <a:ln w="28575" cap="flat" cmpd="sng">
              <a:solidFill>
                <a:sysClr val="window" lastClr="FFFFFF"/>
              </a:solidFill>
              <a:prstDash val="solid"/>
              <a:round/>
              <a:headEnd type="none" w="med" len="med"/>
              <a:tailEnd type="none" w="med" len="med"/>
            </a:ln>
            <a:effectLst/>
            <a:extLst>
              <a:ext uri="{909E8E84-426E-40DD-AFC4-6F175D3DCCD1}">
                <a14:hiddenFill xmlns:a14="http://schemas.microsoft.com/office/drawing/2010/main">
                  <a:solidFill>
                    <a:srgbClr val="64B3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8" name="Oval 90"/>
            <p:cNvSpPr>
              <a:spLocks noChangeArrowheads="1"/>
            </p:cNvSpPr>
            <p:nvPr/>
          </p:nvSpPr>
          <p:spPr bwMode="auto">
            <a:xfrm>
              <a:off x="1045" y="1770"/>
              <a:ext cx="909" cy="165"/>
            </a:xfrm>
            <a:prstGeom prst="ellipse">
              <a:avLst/>
            </a:prstGeom>
            <a:gradFill rotWithShape="0">
              <a:gsLst>
                <a:gs pos="0">
                  <a:srgbClr val="FFFFFF">
                    <a:alpha val="50999"/>
                  </a:srgbClr>
                </a:gs>
                <a:gs pos="100000">
                  <a:srgbClr val="F79646"/>
                </a:gs>
              </a:gsLst>
              <a:lin ang="5400000" scaled="1"/>
            </a:gradFill>
            <a:ln>
              <a:noFill/>
            </a:ln>
            <a:effectLst/>
            <a:extLst>
              <a:ext uri="{91240B29-F687-4F45-9708-019B960494DF}">
                <a14:hiddenLine xmlns:a14="http://schemas.microsoft.com/office/drawing/2010/main" w="0" algn="ctr">
                  <a:solidFill>
                    <a:srgbClr val="25221E"/>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9" name="Freeform 100"/>
            <p:cNvSpPr>
              <a:spLocks/>
            </p:cNvSpPr>
            <p:nvPr/>
          </p:nvSpPr>
          <p:spPr bwMode="auto">
            <a:xfrm>
              <a:off x="1017" y="2386"/>
              <a:ext cx="1016" cy="661"/>
            </a:xfrm>
            <a:custGeom>
              <a:avLst/>
              <a:gdLst>
                <a:gd name="T0" fmla="*/ 45 w 100"/>
                <a:gd name="T1" fmla="*/ 19 h 65"/>
                <a:gd name="T2" fmla="*/ 97 w 100"/>
                <a:gd name="T3" fmla="*/ 7 h 65"/>
                <a:gd name="T4" fmla="*/ 55 w 100"/>
                <a:gd name="T5" fmla="*/ 45 h 65"/>
                <a:gd name="T6" fmla="*/ 3 w 100"/>
                <a:gd name="T7" fmla="*/ 58 h 65"/>
                <a:gd name="T8" fmla="*/ 45 w 100"/>
                <a:gd name="T9" fmla="*/ 19 h 65"/>
              </a:gdLst>
              <a:ahLst/>
              <a:cxnLst>
                <a:cxn ang="0">
                  <a:pos x="T0" y="T1"/>
                </a:cxn>
                <a:cxn ang="0">
                  <a:pos x="T2" y="T3"/>
                </a:cxn>
                <a:cxn ang="0">
                  <a:pos x="T4" y="T5"/>
                </a:cxn>
                <a:cxn ang="0">
                  <a:pos x="T6" y="T7"/>
                </a:cxn>
                <a:cxn ang="0">
                  <a:pos x="T8" y="T9"/>
                </a:cxn>
              </a:cxnLst>
              <a:rect l="0" t="0" r="r" b="b"/>
              <a:pathLst>
                <a:path w="100" h="65">
                  <a:moveTo>
                    <a:pt x="45" y="19"/>
                  </a:moveTo>
                  <a:cubicBezTo>
                    <a:pt x="71" y="5"/>
                    <a:pt x="94" y="0"/>
                    <a:pt x="97" y="7"/>
                  </a:cubicBezTo>
                  <a:cubicBezTo>
                    <a:pt x="100" y="14"/>
                    <a:pt x="81" y="31"/>
                    <a:pt x="55" y="45"/>
                  </a:cubicBezTo>
                  <a:cubicBezTo>
                    <a:pt x="29" y="59"/>
                    <a:pt x="6" y="65"/>
                    <a:pt x="3" y="58"/>
                  </a:cubicBezTo>
                  <a:cubicBezTo>
                    <a:pt x="0" y="51"/>
                    <a:pt x="19" y="33"/>
                    <a:pt x="45" y="19"/>
                  </a:cubicBezTo>
                </a:path>
              </a:pathLst>
            </a:custGeom>
            <a:gradFill rotWithShape="0">
              <a:gsLst>
                <a:gs pos="0">
                  <a:srgbClr val="FFFFFF"/>
                </a:gs>
                <a:gs pos="100000">
                  <a:srgbClr val="E58A11"/>
                </a:gs>
              </a:gsLst>
              <a:lin ang="18900000" scaled="1"/>
            </a:gradFill>
            <a:ln>
              <a:noFill/>
            </a:ln>
            <a:effectLst/>
            <a:extLst>
              <a:ext uri="{91240B29-F687-4F45-9708-019B960494DF}">
                <a14:hiddenLine xmlns:a14="http://schemas.microsoft.com/office/drawing/2010/main" w="0" cap="flat" cmpd="sng">
                  <a:solidFill>
                    <a:srgbClr val="25221E"/>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30" name="Rectangle 97"/>
            <p:cNvSpPr>
              <a:spLocks noChangeArrowheads="1"/>
            </p:cNvSpPr>
            <p:nvPr/>
          </p:nvSpPr>
          <p:spPr bwMode="auto">
            <a:xfrm>
              <a:off x="1027" y="2498"/>
              <a:ext cx="23" cy="803"/>
            </a:xfrm>
            <a:prstGeom prst="rect">
              <a:avLst/>
            </a:prstGeom>
            <a:gradFill rotWithShape="0">
              <a:gsLst>
                <a:gs pos="0">
                  <a:sysClr val="window" lastClr="FFFFFF">
                    <a:alpha val="0"/>
                  </a:sysClr>
                </a:gs>
                <a:gs pos="50000">
                  <a:srgbClr val="FFFFFF"/>
                </a:gs>
                <a:gs pos="100000">
                  <a:sysClr val="window" lastClr="FFFFFF">
                    <a:alpha val="0"/>
                  </a:sysClr>
                </a:gs>
              </a:gsLst>
              <a:lin ang="5400000" scaled="1"/>
            </a:gradFill>
            <a:ln>
              <a:noFill/>
            </a:ln>
            <a:extLst>
              <a:ext uri="{91240B29-F687-4F45-9708-019B960494DF}">
                <a14:hiddenLine xmlns:a14="http://schemas.microsoft.com/office/drawing/2010/main" w="0">
                  <a:solidFill>
                    <a:srgbClr val="25221E"/>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31" name="Rectangle 98"/>
            <p:cNvSpPr>
              <a:spLocks noChangeArrowheads="1"/>
            </p:cNvSpPr>
            <p:nvPr/>
          </p:nvSpPr>
          <p:spPr bwMode="auto">
            <a:xfrm>
              <a:off x="1078" y="2752"/>
              <a:ext cx="11" cy="630"/>
            </a:xfrm>
            <a:prstGeom prst="rect">
              <a:avLst/>
            </a:prstGeom>
            <a:gradFill rotWithShape="0">
              <a:gsLst>
                <a:gs pos="0">
                  <a:sysClr val="window" lastClr="FFFFFF">
                    <a:alpha val="0"/>
                  </a:sysClr>
                </a:gs>
                <a:gs pos="50000">
                  <a:srgbClr val="FFFFFF"/>
                </a:gs>
                <a:gs pos="100000">
                  <a:sysClr val="window" lastClr="FFFFFF">
                    <a:alpha val="0"/>
                  </a:sysClr>
                </a:gs>
              </a:gsLst>
              <a:lin ang="5400000" scaled="1"/>
            </a:gradFill>
            <a:ln>
              <a:noFill/>
            </a:ln>
            <a:effectLst/>
            <a:extLst>
              <a:ext uri="{91240B29-F687-4F45-9708-019B960494DF}">
                <a14:hiddenLine xmlns:a14="http://schemas.microsoft.com/office/drawing/2010/main" w="0" algn="ctr">
                  <a:solidFill>
                    <a:srgbClr val="25221E"/>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32" name="Oval 93"/>
            <p:cNvSpPr>
              <a:spLocks noChangeArrowheads="1"/>
            </p:cNvSpPr>
            <p:nvPr/>
          </p:nvSpPr>
          <p:spPr bwMode="auto">
            <a:xfrm>
              <a:off x="1118" y="2041"/>
              <a:ext cx="814" cy="233"/>
            </a:xfrm>
            <a:prstGeom prst="ellipse">
              <a:avLst/>
            </a:prstGeom>
            <a:noFill/>
            <a:ln w="12700" algn="ctr">
              <a:solidFill>
                <a:sysClr val="window" lastClr="FFFFFF"/>
              </a:solidFill>
              <a:prstDash val="sys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33" name="Oval 95"/>
            <p:cNvSpPr>
              <a:spLocks noChangeArrowheads="1"/>
            </p:cNvSpPr>
            <p:nvPr/>
          </p:nvSpPr>
          <p:spPr bwMode="auto">
            <a:xfrm>
              <a:off x="1057" y="2234"/>
              <a:ext cx="214" cy="213"/>
            </a:xfrm>
            <a:prstGeom prst="ellipse">
              <a:avLst/>
            </a:prstGeom>
            <a:gradFill rotWithShape="0">
              <a:gsLst>
                <a:gs pos="0">
                  <a:srgbClr val="FFFFFF"/>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0" algn="ctr">
                  <a:solidFill>
                    <a:srgbClr val="25221E"/>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34" name="Rectangle 99"/>
            <p:cNvSpPr>
              <a:spLocks noChangeArrowheads="1"/>
            </p:cNvSpPr>
            <p:nvPr/>
          </p:nvSpPr>
          <p:spPr bwMode="auto">
            <a:xfrm>
              <a:off x="1932" y="2498"/>
              <a:ext cx="44" cy="803"/>
            </a:xfrm>
            <a:prstGeom prst="rect">
              <a:avLst/>
            </a:prstGeom>
            <a:gradFill rotWithShape="0">
              <a:gsLst>
                <a:gs pos="0">
                  <a:sysClr val="window" lastClr="FFFFFF">
                    <a:alpha val="0"/>
                  </a:sysClr>
                </a:gs>
                <a:gs pos="50000">
                  <a:srgbClr val="FFFFFF">
                    <a:alpha val="53999"/>
                  </a:srgbClr>
                </a:gs>
                <a:gs pos="100000">
                  <a:sysClr val="window" lastClr="FFFFFF">
                    <a:alpha val="0"/>
                  </a:sysClr>
                </a:gs>
              </a:gsLst>
              <a:lin ang="5400000" scaled="1"/>
            </a:gradFill>
            <a:ln>
              <a:noFill/>
            </a:ln>
            <a:effectLst/>
            <a:extLst>
              <a:ext uri="{91240B29-F687-4F45-9708-019B960494DF}">
                <a14:hiddenLine xmlns:a14="http://schemas.microsoft.com/office/drawing/2010/main" w="0" algn="ctr">
                  <a:solidFill>
                    <a:srgbClr val="25221E"/>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
        <p:nvSpPr>
          <p:cNvPr id="35" name="Freeform 109"/>
          <p:cNvSpPr>
            <a:spLocks/>
          </p:cNvSpPr>
          <p:nvPr/>
        </p:nvSpPr>
        <p:spPr bwMode="auto">
          <a:xfrm>
            <a:off x="3828560" y="5988004"/>
            <a:ext cx="2057941" cy="767945"/>
          </a:xfrm>
          <a:custGeom>
            <a:avLst/>
            <a:gdLst>
              <a:gd name="T0" fmla="*/ 107 w 107"/>
              <a:gd name="T1" fmla="*/ 40 h 40"/>
              <a:gd name="T2" fmla="*/ 107 w 107"/>
              <a:gd name="T3" fmla="*/ 1 h 40"/>
              <a:gd name="T4" fmla="*/ 54 w 107"/>
              <a:gd name="T5" fmla="*/ 17 h 40"/>
              <a:gd name="T6" fmla="*/ 0 w 107"/>
              <a:gd name="T7" fmla="*/ 0 h 40"/>
              <a:gd name="T8" fmla="*/ 0 w 107"/>
              <a:gd name="T9" fmla="*/ 40 h 40"/>
              <a:gd name="T10" fmla="*/ 107 w 107"/>
              <a:gd name="T11" fmla="*/ 40 h 40"/>
            </a:gdLst>
            <a:ahLst/>
            <a:cxnLst>
              <a:cxn ang="0">
                <a:pos x="T0" y="T1"/>
              </a:cxn>
              <a:cxn ang="0">
                <a:pos x="T2" y="T3"/>
              </a:cxn>
              <a:cxn ang="0">
                <a:pos x="T4" y="T5"/>
              </a:cxn>
              <a:cxn ang="0">
                <a:pos x="T6" y="T7"/>
              </a:cxn>
              <a:cxn ang="0">
                <a:pos x="T8" y="T9"/>
              </a:cxn>
              <a:cxn ang="0">
                <a:pos x="T10" y="T11"/>
              </a:cxn>
            </a:cxnLst>
            <a:rect l="0" t="0" r="r" b="b"/>
            <a:pathLst>
              <a:path w="107" h="40">
                <a:moveTo>
                  <a:pt x="107" y="40"/>
                </a:moveTo>
                <a:cubicBezTo>
                  <a:pt x="107" y="27"/>
                  <a:pt x="107" y="14"/>
                  <a:pt x="107" y="1"/>
                </a:cubicBezTo>
                <a:cubicBezTo>
                  <a:pt x="101" y="10"/>
                  <a:pt x="79" y="17"/>
                  <a:pt x="54" y="17"/>
                </a:cubicBezTo>
                <a:cubicBezTo>
                  <a:pt x="28" y="17"/>
                  <a:pt x="6" y="10"/>
                  <a:pt x="0" y="0"/>
                </a:cubicBezTo>
                <a:cubicBezTo>
                  <a:pt x="0" y="13"/>
                  <a:pt x="0" y="26"/>
                  <a:pt x="0" y="40"/>
                </a:cubicBezTo>
                <a:lnTo>
                  <a:pt x="107" y="40"/>
                </a:lnTo>
              </a:path>
            </a:pathLst>
          </a:custGeom>
          <a:gradFill rotWithShape="0">
            <a:gsLst>
              <a:gs pos="0">
                <a:srgbClr val="BABABA"/>
              </a:gs>
              <a:gs pos="100000">
                <a:srgbClr val="EBEBEB">
                  <a:alpha val="0"/>
                </a:srgbClr>
              </a:gs>
            </a:gsLst>
            <a:lin ang="5400000" scaled="1"/>
          </a:gradFill>
          <a:ln>
            <a:noFill/>
          </a:ln>
          <a:effectLst/>
          <a:extLst>
            <a:ext uri="{91240B29-F687-4F45-9708-019B960494DF}">
              <a14:hiddenLine xmlns:a14="http://schemas.microsoft.com/office/drawing/2010/main" w="0" cap="flat" cmpd="sng">
                <a:solidFill>
                  <a:srgbClr val="25221E"/>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36" name="Text Box 36"/>
          <p:cNvSpPr txBox="1">
            <a:spLocks noChangeArrowheads="1"/>
          </p:cNvSpPr>
          <p:nvPr/>
        </p:nvSpPr>
        <p:spPr bwMode="gray">
          <a:xfrm>
            <a:off x="9467092" y="4264857"/>
            <a:ext cx="1371331" cy="65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01688">
              <a:defRPr>
                <a:solidFill>
                  <a:schemeClr val="tx1"/>
                </a:solidFill>
                <a:latin typeface="Arial" charset="0"/>
                <a:ea typeface="宋体" pitchFamily="2" charset="-122"/>
              </a:defRPr>
            </a:lvl1pPr>
            <a:lvl2pPr marL="742950" indent="-285750" defTabSz="801688">
              <a:defRPr>
                <a:solidFill>
                  <a:schemeClr val="tx1"/>
                </a:solidFill>
                <a:latin typeface="Arial" charset="0"/>
                <a:ea typeface="宋体" pitchFamily="2" charset="-122"/>
              </a:defRPr>
            </a:lvl2pPr>
            <a:lvl3pPr marL="1143000" indent="-228600" defTabSz="801688">
              <a:defRPr>
                <a:solidFill>
                  <a:schemeClr val="tx1"/>
                </a:solidFill>
                <a:latin typeface="Arial" charset="0"/>
                <a:ea typeface="宋体" pitchFamily="2" charset="-122"/>
              </a:defRPr>
            </a:lvl3pPr>
            <a:lvl4pPr marL="1600200" indent="-228600" defTabSz="801688">
              <a:defRPr>
                <a:solidFill>
                  <a:schemeClr val="tx1"/>
                </a:solidFill>
                <a:latin typeface="Arial" charset="0"/>
                <a:ea typeface="宋体" pitchFamily="2" charset="-122"/>
              </a:defRPr>
            </a:lvl4pPr>
            <a:lvl5pPr marL="2057400" indent="-228600" defTabSz="801688">
              <a:defRPr>
                <a:solidFill>
                  <a:schemeClr val="tx1"/>
                </a:solidFill>
                <a:latin typeface="Arial" charset="0"/>
                <a:ea typeface="宋体" pitchFamily="2" charset="-122"/>
              </a:defRPr>
            </a:lvl5pPr>
            <a:lvl6pPr marL="2514600" indent="-228600" defTabSz="801688" fontAlgn="base">
              <a:spcBef>
                <a:spcPct val="0"/>
              </a:spcBef>
              <a:spcAft>
                <a:spcPct val="0"/>
              </a:spcAft>
              <a:defRPr>
                <a:solidFill>
                  <a:schemeClr val="tx1"/>
                </a:solidFill>
                <a:latin typeface="Arial" charset="0"/>
                <a:ea typeface="宋体" pitchFamily="2" charset="-122"/>
              </a:defRPr>
            </a:lvl6pPr>
            <a:lvl7pPr marL="2971800" indent="-228600" defTabSz="801688" fontAlgn="base">
              <a:spcBef>
                <a:spcPct val="0"/>
              </a:spcBef>
              <a:spcAft>
                <a:spcPct val="0"/>
              </a:spcAft>
              <a:defRPr>
                <a:solidFill>
                  <a:schemeClr val="tx1"/>
                </a:solidFill>
                <a:latin typeface="Arial" charset="0"/>
                <a:ea typeface="宋体" pitchFamily="2" charset="-122"/>
              </a:defRPr>
            </a:lvl7pPr>
            <a:lvl8pPr marL="3429000" indent="-228600" defTabSz="801688" fontAlgn="base">
              <a:spcBef>
                <a:spcPct val="0"/>
              </a:spcBef>
              <a:spcAft>
                <a:spcPct val="0"/>
              </a:spcAft>
              <a:defRPr>
                <a:solidFill>
                  <a:schemeClr val="tx1"/>
                </a:solidFill>
                <a:latin typeface="Arial" charset="0"/>
                <a:ea typeface="宋体" pitchFamily="2" charset="-122"/>
              </a:defRPr>
            </a:lvl8pPr>
            <a:lvl9pPr marL="3886200" indent="-228600" defTabSz="801688" fontAlgn="base">
              <a:spcBef>
                <a:spcPct val="0"/>
              </a:spcBef>
              <a:spcAft>
                <a:spcPct val="0"/>
              </a:spcAft>
              <a:defRPr>
                <a:solidFill>
                  <a:schemeClr val="tx1"/>
                </a:solidFill>
                <a:latin typeface="Arial" charset="0"/>
                <a:ea typeface="宋体" pitchFamily="2" charset="-122"/>
              </a:defRPr>
            </a:lvl9pPr>
          </a:lstStyle>
          <a:p>
            <a:pPr marL="0" marR="0" lvl="0" indent="0" algn="ctr" defTabSz="801688" eaLnBrk="1" fontAlgn="auto" latinLnBrk="0" hangingPunct="1">
              <a:lnSpc>
                <a:spcPct val="100000"/>
              </a:lnSpc>
              <a:spcBef>
                <a:spcPct val="20000"/>
              </a:spcBef>
              <a:spcAft>
                <a:spcPts val="0"/>
              </a:spcAft>
              <a:buClrTx/>
              <a:buSzTx/>
              <a:buFontTx/>
              <a:buNone/>
              <a:tabLst/>
              <a:defRPr/>
            </a:pPr>
            <a:r>
              <a:rPr kumimoji="0" lang="en-US" sz="3000" b="0" i="0" u="none" strike="noStrike" kern="0" cap="none" spc="0" normalizeH="0" baseline="0" noProof="1" smtClean="0">
                <a:ln>
                  <a:noFill/>
                </a:ln>
                <a:solidFill>
                  <a:sysClr val="window" lastClr="FFFFFF"/>
                </a:solidFill>
                <a:effectLst/>
                <a:uLnTx/>
                <a:uFillTx/>
                <a:latin typeface="Arial" charset="0"/>
                <a:ea typeface="宋体" pitchFamily="2" charset="-122"/>
                <a:cs typeface="Arial" charset="0"/>
              </a:rPr>
              <a:t>text</a:t>
            </a:r>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3620" y="5162051"/>
            <a:ext cx="769836" cy="769836"/>
          </a:xfrm>
          <a:prstGeom prst="rect">
            <a:avLst/>
          </a:prstGeom>
        </p:spPr>
      </p:pic>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4961" y="4932318"/>
            <a:ext cx="769836" cy="769836"/>
          </a:xfrm>
          <a:prstGeom prst="rect">
            <a:avLst/>
          </a:prstGeom>
        </p:spPr>
      </p:pic>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2811" y="4519371"/>
            <a:ext cx="769836" cy="769836"/>
          </a:xfrm>
          <a:prstGeom prst="rect">
            <a:avLst/>
          </a:prstGeom>
        </p:spPr>
      </p:pic>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3561" y="3832997"/>
            <a:ext cx="769836" cy="769836"/>
          </a:xfrm>
          <a:prstGeom prst="rect">
            <a:avLst/>
          </a:prstGeom>
        </p:spPr>
      </p:pic>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1272" y="3109866"/>
            <a:ext cx="769836" cy="769836"/>
          </a:xfrm>
          <a:prstGeom prst="rect">
            <a:avLst/>
          </a:prstGeom>
        </p:spPr>
      </p:pic>
      <p:pic>
        <p:nvPicPr>
          <p:cNvPr id="58" name="图片 5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3276" y="3401677"/>
            <a:ext cx="2114089" cy="2114089"/>
          </a:xfrm>
          <a:prstGeom prst="rect">
            <a:avLst/>
          </a:prstGeom>
          <a:effectLst>
            <a:reflection blurRad="6350" stA="52000" endA="300" endPos="35000" dir="5400000" sy="-100000" algn="bl" rotWithShape="0"/>
          </a:effectLst>
        </p:spPr>
      </p:pic>
      <p:sp>
        <p:nvSpPr>
          <p:cNvPr id="59" name="TextBox 60"/>
          <p:cNvSpPr txBox="1"/>
          <p:nvPr/>
        </p:nvSpPr>
        <p:spPr>
          <a:xfrm>
            <a:off x="4334015" y="5446582"/>
            <a:ext cx="795414"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Arial" pitchFamily="34" charset="0"/>
              </a:rPr>
              <a:t>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Arial" pitchFamily="34" charset="0"/>
            </a:endParaRPr>
          </a:p>
        </p:txBody>
      </p:sp>
      <p:sp>
        <p:nvSpPr>
          <p:cNvPr id="60" name="TextBox 61"/>
          <p:cNvSpPr txBox="1"/>
          <p:nvPr/>
        </p:nvSpPr>
        <p:spPr>
          <a:xfrm>
            <a:off x="5042549" y="5199144"/>
            <a:ext cx="795414"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Arial" pitchFamily="34" charset="0"/>
              </a:rPr>
              <a:t>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Arial" pitchFamily="34" charset="0"/>
            </a:endParaRPr>
          </a:p>
        </p:txBody>
      </p:sp>
      <p:sp>
        <p:nvSpPr>
          <p:cNvPr id="61" name="TextBox 62"/>
          <p:cNvSpPr txBox="1"/>
          <p:nvPr/>
        </p:nvSpPr>
        <p:spPr>
          <a:xfrm>
            <a:off x="4186459" y="4802768"/>
            <a:ext cx="795414"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Arial" pitchFamily="34" charset="0"/>
              </a:rPr>
              <a:t>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Arial" pitchFamily="34" charset="0"/>
            </a:endParaRPr>
          </a:p>
        </p:txBody>
      </p:sp>
      <p:sp>
        <p:nvSpPr>
          <p:cNvPr id="62" name="TextBox 63"/>
          <p:cNvSpPr txBox="1"/>
          <p:nvPr/>
        </p:nvSpPr>
        <p:spPr>
          <a:xfrm>
            <a:off x="4284687" y="4133165"/>
            <a:ext cx="795414"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Arial" pitchFamily="34" charset="0"/>
              </a:rPr>
              <a:t>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Arial" pitchFamily="34" charset="0"/>
            </a:endParaRPr>
          </a:p>
        </p:txBody>
      </p:sp>
      <p:sp>
        <p:nvSpPr>
          <p:cNvPr id="63" name="TextBox 64"/>
          <p:cNvSpPr txBox="1"/>
          <p:nvPr/>
        </p:nvSpPr>
        <p:spPr>
          <a:xfrm>
            <a:off x="4341272" y="3364273"/>
            <a:ext cx="795414"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Arial" pitchFamily="34" charset="0"/>
              </a:rPr>
              <a:t>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Arial" pitchFamily="34" charset="0"/>
            </a:endParaRPr>
          </a:p>
        </p:txBody>
      </p:sp>
      <p:sp>
        <p:nvSpPr>
          <p:cNvPr id="64" name="TextBox 65"/>
          <p:cNvSpPr txBox="1"/>
          <p:nvPr/>
        </p:nvSpPr>
        <p:spPr>
          <a:xfrm rot="378650">
            <a:off x="6500585" y="1870063"/>
            <a:ext cx="2160240" cy="691119"/>
          </a:xfrm>
          <a:prstGeom prst="rect">
            <a:avLst/>
          </a:prstGeom>
          <a:noFill/>
        </p:spPr>
        <p:txBody>
          <a:bodyPr wrap="square" rtlCol="0">
            <a:prstTxWarp prst="textArchUp">
              <a:avLst>
                <a:gd name="adj" fmla="val 11092368"/>
              </a:avLst>
            </a:prstTxWarp>
            <a:spAutoFit/>
          </a:bodyPr>
          <a:lstStyle/>
          <a:p>
            <a:pPr algn="just">
              <a:defRPr/>
            </a:pPr>
            <a:r>
              <a:rPr kumimoji="0" lang="zh-CN" altLang="en-US" b="0" i="0" u="none" strike="noStrike" kern="0" cap="none" spc="0" normalizeH="0" baseline="0" noProof="0" dirty="0" smtClean="0">
                <a:ln>
                  <a:noFill/>
                </a:ln>
                <a:effectLst/>
                <a:uLnTx/>
                <a:uFillTx/>
                <a:latin typeface="Arial" pitchFamily="34" charset="0"/>
                <a:ea typeface="微软雅黑" pitchFamily="34" charset="-122"/>
                <a:cs typeface="Arial" pitchFamily="34" charset="0"/>
              </a:rPr>
              <a:t>请在此处添加文字内容</a:t>
            </a:r>
            <a:endParaRPr lang="en-US" altLang="zh-CN" kern="0" dirty="0">
              <a:latin typeface="Arial" pitchFamily="34" charset="0"/>
              <a:ea typeface="微软雅黑" pitchFamily="34" charset="-122"/>
              <a:cs typeface="Arial" pitchFamily="34" charset="0"/>
            </a:endParaRPr>
          </a:p>
        </p:txBody>
      </p:sp>
      <p:sp>
        <p:nvSpPr>
          <p:cNvPr id="65" name="TextBox 66"/>
          <p:cNvSpPr txBox="1"/>
          <p:nvPr/>
        </p:nvSpPr>
        <p:spPr>
          <a:xfrm>
            <a:off x="9189173" y="4162688"/>
            <a:ext cx="1371331"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800" dirty="0">
                <a:solidFill>
                  <a:sysClr val="window" lastClr="FFFFFF"/>
                </a:solidFill>
                <a:latin typeface="Arial Rounded MT Bold" pitchFamily="34" charset="0"/>
                <a:cs typeface="Arial" pitchFamily="34" charset="0"/>
              </a:rPr>
              <a:t>文字</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Arial" pitchFamily="34" charset="0"/>
            </a:endParaRPr>
          </a:p>
        </p:txBody>
      </p:sp>
      <p:sp>
        <p:nvSpPr>
          <p:cNvPr id="66" name="TextBox 67"/>
          <p:cNvSpPr txBox="1"/>
          <p:nvPr/>
        </p:nvSpPr>
        <p:spPr>
          <a:xfrm>
            <a:off x="6308853" y="4099352"/>
            <a:ext cx="2012593" cy="2031325"/>
          </a:xfrm>
          <a:prstGeom prst="rect">
            <a:avLst/>
          </a:prstGeom>
          <a:noFill/>
        </p:spPr>
        <p:txBody>
          <a:bodyPr wrap="square" rtlCol="0">
            <a:spAutoFit/>
          </a:bodyPr>
          <a:lstStyle/>
          <a:p>
            <a:pPr algn="just">
              <a:defRPr/>
            </a:pPr>
            <a:r>
              <a:rPr lang="zh-CN" altLang="en-US" sz="1400" kern="0" dirty="0">
                <a:latin typeface="Arial" pitchFamily="34" charset="0"/>
                <a:ea typeface="微软雅黑" pitchFamily="34" charset="-122"/>
                <a:cs typeface="Arial" pitchFamily="34" charset="0"/>
              </a:rPr>
              <a:t>请在此处添加文字</a:t>
            </a:r>
            <a:r>
              <a:rPr lang="zh-CN" altLang="en-US" sz="1400" kern="0" dirty="0" smtClean="0">
                <a:latin typeface="Arial" pitchFamily="34" charset="0"/>
                <a:ea typeface="微软雅黑" pitchFamily="34" charset="-122"/>
                <a:cs typeface="Arial" pitchFamily="34" charset="0"/>
              </a:rPr>
              <a:t>内容</a:t>
            </a:r>
            <a:r>
              <a:rPr lang="zh-CN" altLang="en-US" sz="1400" kern="0" dirty="0">
                <a:latin typeface="Arial" pitchFamily="34" charset="0"/>
                <a:ea typeface="微软雅黑" pitchFamily="34" charset="-122"/>
                <a:cs typeface="Arial" pitchFamily="34" charset="0"/>
              </a:rPr>
              <a:t>请在此处添加文字内容</a:t>
            </a:r>
            <a:endParaRPr lang="en-US" altLang="zh-CN" sz="1400" kern="0" dirty="0">
              <a:latin typeface="Arial" pitchFamily="34" charset="0"/>
              <a:ea typeface="微软雅黑" pitchFamily="34" charset="-122"/>
              <a:cs typeface="Arial" pitchFamily="34" charset="0"/>
            </a:endParaRPr>
          </a:p>
          <a:p>
            <a:pPr algn="just">
              <a:defRPr/>
            </a:pPr>
            <a:r>
              <a:rPr lang="zh-CN" altLang="en-US" sz="1400" kern="0" dirty="0">
                <a:latin typeface="Arial" pitchFamily="34" charset="0"/>
                <a:ea typeface="微软雅黑" pitchFamily="34" charset="-122"/>
                <a:cs typeface="Arial" pitchFamily="34" charset="0"/>
              </a:rPr>
              <a:t>请在此处添加文字内容</a:t>
            </a:r>
            <a:endParaRPr lang="en-US" altLang="zh-CN" sz="1400" kern="0" dirty="0">
              <a:latin typeface="Arial" pitchFamily="34" charset="0"/>
              <a:ea typeface="微软雅黑" pitchFamily="34" charset="-122"/>
              <a:cs typeface="Arial" pitchFamily="34" charset="0"/>
            </a:endParaRPr>
          </a:p>
          <a:p>
            <a:pPr algn="just">
              <a:defRPr/>
            </a:pPr>
            <a:r>
              <a:rPr lang="zh-CN" altLang="en-US" sz="1400" kern="0" dirty="0">
                <a:latin typeface="Arial" pitchFamily="34" charset="0"/>
                <a:ea typeface="微软雅黑" pitchFamily="34" charset="-122"/>
                <a:cs typeface="Arial" pitchFamily="34" charset="0"/>
              </a:rPr>
              <a:t>请在此处添加文字内容</a:t>
            </a:r>
            <a:endParaRPr lang="en-US" altLang="zh-CN" sz="1400" kern="0" dirty="0">
              <a:latin typeface="Arial" pitchFamily="34" charset="0"/>
              <a:ea typeface="微软雅黑" pitchFamily="34" charset="-122"/>
              <a:cs typeface="Arial" pitchFamily="34" charset="0"/>
            </a:endParaRPr>
          </a:p>
          <a:p>
            <a:pPr algn="just">
              <a:defRPr/>
            </a:pPr>
            <a:r>
              <a:rPr lang="zh-CN" altLang="en-US" sz="1400" kern="0" dirty="0">
                <a:latin typeface="Arial" pitchFamily="34" charset="0"/>
                <a:ea typeface="微软雅黑" pitchFamily="34" charset="-122"/>
                <a:cs typeface="Arial" pitchFamily="34" charset="0"/>
              </a:rPr>
              <a:t>请在此处添加文字内容</a:t>
            </a:r>
            <a:endParaRPr lang="en-US" altLang="zh-CN" sz="1400" kern="0" dirty="0">
              <a:latin typeface="Arial" pitchFamily="34" charset="0"/>
              <a:ea typeface="微软雅黑" pitchFamily="34" charset="-122"/>
              <a:cs typeface="Arial" pitchFamily="34" charset="0"/>
            </a:endParaRPr>
          </a:p>
          <a:p>
            <a:pPr algn="just">
              <a:defRPr/>
            </a:pPr>
            <a:r>
              <a:rPr lang="zh-CN" altLang="en-US" sz="1400" kern="0" dirty="0">
                <a:latin typeface="Arial" pitchFamily="34" charset="0"/>
                <a:ea typeface="微软雅黑" pitchFamily="34" charset="-122"/>
                <a:cs typeface="Arial" pitchFamily="34" charset="0"/>
              </a:rPr>
              <a:t>请在此处添加文字内容</a:t>
            </a:r>
            <a:endParaRPr lang="en-US" altLang="zh-CN" sz="1400" kern="0" dirty="0">
              <a:latin typeface="Arial" pitchFamily="34" charset="0"/>
              <a:ea typeface="微软雅黑" pitchFamily="34" charset="-122"/>
              <a:cs typeface="Arial" pitchFamily="34" charset="0"/>
            </a:endParaRPr>
          </a:p>
          <a:p>
            <a:pPr algn="just">
              <a:defRPr/>
            </a:pPr>
            <a:r>
              <a:rPr lang="zh-CN" altLang="en-US" sz="1400" kern="0" dirty="0">
                <a:latin typeface="Arial" pitchFamily="34" charset="0"/>
                <a:ea typeface="微软雅黑" pitchFamily="34" charset="-122"/>
                <a:cs typeface="Arial" pitchFamily="34" charset="0"/>
              </a:rPr>
              <a:t>请在此处添加文字内容</a:t>
            </a:r>
            <a:endParaRPr lang="en-US" altLang="zh-CN" sz="1400" kern="0" dirty="0">
              <a:latin typeface="Arial" pitchFamily="34" charset="0"/>
              <a:ea typeface="微软雅黑" pitchFamily="34" charset="-122"/>
              <a:cs typeface="Arial" pitchFamily="34" charset="0"/>
            </a:endParaRPr>
          </a:p>
          <a:p>
            <a:pPr algn="just">
              <a:defRPr/>
            </a:pPr>
            <a:r>
              <a:rPr lang="zh-CN" altLang="en-US" sz="1400" kern="0" dirty="0">
                <a:latin typeface="Arial" pitchFamily="34" charset="0"/>
                <a:ea typeface="微软雅黑" pitchFamily="34" charset="-122"/>
                <a:cs typeface="Arial" pitchFamily="34" charset="0"/>
              </a:rPr>
              <a:t>请在此处添加文字内容</a:t>
            </a:r>
            <a:endParaRPr lang="en-US" altLang="zh-CN" sz="1400" kern="0" dirty="0">
              <a:latin typeface="Arial" pitchFamily="34" charset="0"/>
              <a:ea typeface="微软雅黑" pitchFamily="34" charset="-122"/>
              <a:cs typeface="Arial" pitchFamily="34" charset="0"/>
            </a:endParaRPr>
          </a:p>
          <a:p>
            <a:pPr algn="just">
              <a:defRPr/>
            </a:pPr>
            <a:endParaRPr lang="en-US" altLang="zh-CN" sz="1400" kern="0" dirty="0">
              <a:latin typeface="Arial" pitchFamily="34" charset="0"/>
              <a:ea typeface="微软雅黑" pitchFamily="34" charset="-122"/>
              <a:cs typeface="Arial" pitchFamily="34" charset="0"/>
            </a:endParaRPr>
          </a:p>
        </p:txBody>
      </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3110" y="2154811"/>
            <a:ext cx="1984359" cy="4360059"/>
          </a:xfrm>
          <a:prstGeom prst="rect">
            <a:avLst/>
          </a:prstGeom>
        </p:spPr>
      </p:pic>
    </p:spTree>
    <p:extLst>
      <p:ext uri="{BB962C8B-B14F-4D97-AF65-F5344CB8AC3E}">
        <p14:creationId xmlns:p14="http://schemas.microsoft.com/office/powerpoint/2010/main" val="235034575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childTnLst>
                          </p:cTn>
                        </p:par>
                        <p:par>
                          <p:cTn id="14" fill="hold">
                            <p:stCondLst>
                              <p:cond delay="1250"/>
                            </p:stCondLst>
                            <p:childTnLst>
                              <p:par>
                                <p:cTn id="15" presetID="1" presetClass="entr" presetSubtype="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childTnLst>
                          </p:cTn>
                        </p:par>
                        <p:par>
                          <p:cTn id="17" fill="hold">
                            <p:stCondLst>
                              <p:cond delay="1250"/>
                            </p:stCondLst>
                            <p:childTnLst>
                              <p:par>
                                <p:cTn id="18" presetID="1" presetClass="entr" presetSubtype="0"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childTnLst>
                                </p:cTn>
                              </p:par>
                            </p:childTnLst>
                          </p:cTn>
                        </p:par>
                        <p:par>
                          <p:cTn id="20" fill="hold">
                            <p:stCondLst>
                              <p:cond delay="1250"/>
                            </p:stCondLst>
                            <p:childTnLst>
                              <p:par>
                                <p:cTn id="21" presetID="1"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par>
                          <p:cTn id="23" fill="hold">
                            <p:stCondLst>
                              <p:cond delay="1250"/>
                            </p:stCondLst>
                            <p:childTnLst>
                              <p:par>
                                <p:cTn id="24" presetID="1" presetClass="entr" presetSubtype="0"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childTnLst>
                                </p:cTn>
                              </p:par>
                            </p:childTnLst>
                          </p:cTn>
                        </p:par>
                        <p:par>
                          <p:cTn id="26" fill="hold">
                            <p:stCondLst>
                              <p:cond delay="1250"/>
                            </p:stCondLst>
                            <p:childTnLst>
                              <p:par>
                                <p:cTn id="27" presetID="1" presetClass="entr" presetSubtype="0"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childTnLst>
                                </p:cTn>
                              </p:par>
                            </p:childTnLst>
                          </p:cTn>
                        </p:par>
                        <p:par>
                          <p:cTn id="29" fill="hold">
                            <p:stCondLst>
                              <p:cond delay="1250"/>
                            </p:stCondLst>
                            <p:childTnLst>
                              <p:par>
                                <p:cTn id="30" presetID="1" presetClass="entr" presetSubtype="0"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childTnLst>
                                </p:cTn>
                              </p:par>
                            </p:childTnLst>
                          </p:cTn>
                        </p:par>
                        <p:par>
                          <p:cTn id="32" fill="hold">
                            <p:stCondLst>
                              <p:cond delay="1250"/>
                            </p:stCondLst>
                            <p:childTnLst>
                              <p:par>
                                <p:cTn id="33" presetID="1" presetClass="entr" presetSubtype="0"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childTnLst>
                                </p:cTn>
                              </p:par>
                            </p:childTnLst>
                          </p:cTn>
                        </p:par>
                        <p:par>
                          <p:cTn id="35" fill="hold">
                            <p:stCondLst>
                              <p:cond delay="1250"/>
                            </p:stCondLst>
                            <p:childTnLst>
                              <p:par>
                                <p:cTn id="36" presetID="1" presetClass="entr" presetSubtype="0" fill="hold" nodeType="afterEffect">
                                  <p:stCondLst>
                                    <p:cond delay="0"/>
                                  </p:stCondLst>
                                  <p:childTnLst>
                                    <p:set>
                                      <p:cBhvr>
                                        <p:cTn id="37" dur="1" fill="hold">
                                          <p:stCondLst>
                                            <p:cond delay="499"/>
                                          </p:stCondLst>
                                        </p:cTn>
                                        <p:tgtEl>
                                          <p:spTgt spid="58"/>
                                        </p:tgtEl>
                                        <p:attrNameLst>
                                          <p:attrName>style.visibility</p:attrName>
                                        </p:attrNameLst>
                                      </p:cBhvr>
                                      <p:to>
                                        <p:strVal val="visible"/>
                                      </p:to>
                                    </p:set>
                                  </p:childTnLst>
                                </p:cTn>
                              </p:par>
                            </p:childTnLst>
                          </p:cTn>
                        </p:par>
                        <p:par>
                          <p:cTn id="38" fill="hold">
                            <p:stCondLst>
                              <p:cond delay="1750"/>
                            </p:stCondLst>
                            <p:childTnLst>
                              <p:par>
                                <p:cTn id="39" presetID="1"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childTnLst>
                                </p:cTn>
                              </p:par>
                            </p:childTnLst>
                          </p:cTn>
                        </p:par>
                        <p:par>
                          <p:cTn id="41" fill="hold">
                            <p:stCondLst>
                              <p:cond delay="1750"/>
                            </p:stCondLst>
                            <p:childTnLst>
                              <p:par>
                                <p:cTn id="42" presetID="1" presetClass="entr" presetSubtype="0" fill="hold" grpId="0" nodeType="afterEffect">
                                  <p:stCondLst>
                                    <p:cond delay="0"/>
                                  </p:stCondLst>
                                  <p:childTnLst>
                                    <p:set>
                                      <p:cBhvr>
                                        <p:cTn id="43" dur="1" fill="hold">
                                          <p:stCondLst>
                                            <p:cond delay="0"/>
                                          </p:stCondLst>
                                        </p:cTn>
                                        <p:tgtEl>
                                          <p:spTgt spid="60"/>
                                        </p:tgtEl>
                                        <p:attrNameLst>
                                          <p:attrName>style.visibility</p:attrName>
                                        </p:attrNameLst>
                                      </p:cBhvr>
                                      <p:to>
                                        <p:strVal val="visible"/>
                                      </p:to>
                                    </p:set>
                                  </p:childTnLst>
                                </p:cTn>
                              </p:par>
                            </p:childTnLst>
                          </p:cTn>
                        </p:par>
                        <p:par>
                          <p:cTn id="44" fill="hold">
                            <p:stCondLst>
                              <p:cond delay="1750"/>
                            </p:stCondLst>
                            <p:childTnLst>
                              <p:par>
                                <p:cTn id="45" presetID="1" presetClass="entr" presetSubtype="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childTnLst>
                                </p:cTn>
                              </p:par>
                            </p:childTnLst>
                          </p:cTn>
                        </p:par>
                        <p:par>
                          <p:cTn id="47" fill="hold">
                            <p:stCondLst>
                              <p:cond delay="1750"/>
                            </p:stCondLst>
                            <p:childTnLst>
                              <p:par>
                                <p:cTn id="48" presetID="1" presetClass="entr" presetSubtype="0" fill="hold" grpId="0" nodeType="afterEffect">
                                  <p:stCondLst>
                                    <p:cond delay="0"/>
                                  </p:stCondLst>
                                  <p:childTnLst>
                                    <p:set>
                                      <p:cBhvr>
                                        <p:cTn id="49" dur="1" fill="hold">
                                          <p:stCondLst>
                                            <p:cond delay="0"/>
                                          </p:stCondLst>
                                        </p:cTn>
                                        <p:tgtEl>
                                          <p:spTgt spid="62"/>
                                        </p:tgtEl>
                                        <p:attrNameLst>
                                          <p:attrName>style.visibility</p:attrName>
                                        </p:attrNameLst>
                                      </p:cBhvr>
                                      <p:to>
                                        <p:strVal val="visible"/>
                                      </p:to>
                                    </p:set>
                                  </p:childTnLst>
                                </p:cTn>
                              </p:par>
                            </p:childTnLst>
                          </p:cTn>
                        </p:par>
                        <p:par>
                          <p:cTn id="50" fill="hold">
                            <p:stCondLst>
                              <p:cond delay="1750"/>
                            </p:stCondLst>
                            <p:childTnLst>
                              <p:par>
                                <p:cTn id="51" presetID="1" presetClass="entr" presetSubtype="0"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childTnLst>
                          </p:cTn>
                        </p:par>
                        <p:par>
                          <p:cTn id="53" fill="hold">
                            <p:stCondLst>
                              <p:cond delay="1750"/>
                            </p:stCondLst>
                            <p:childTnLst>
                              <p:par>
                                <p:cTn id="54" presetID="1" presetClass="entr" presetSubtype="0"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childTnLst>
                                </p:cTn>
                              </p:par>
                            </p:childTnLst>
                          </p:cTn>
                        </p:par>
                        <p:par>
                          <p:cTn id="56" fill="hold">
                            <p:stCondLst>
                              <p:cond delay="1750"/>
                            </p:stCondLst>
                            <p:childTnLst>
                              <p:par>
                                <p:cTn id="57" presetID="1" presetClass="entr" presetSubtype="0" fill="hold" grpId="0" nodeType="afterEffect">
                                  <p:stCondLst>
                                    <p:cond delay="0"/>
                                  </p:stCondLst>
                                  <p:childTnLst>
                                    <p:set>
                                      <p:cBhvr>
                                        <p:cTn id="58" dur="1" fill="hold">
                                          <p:stCondLst>
                                            <p:cond delay="0"/>
                                          </p:stCondLst>
                                        </p:cTn>
                                        <p:tgtEl>
                                          <p:spTgt spid="65"/>
                                        </p:tgtEl>
                                        <p:attrNameLst>
                                          <p:attrName>style.visibility</p:attrName>
                                        </p:attrNameLst>
                                      </p:cBhvr>
                                      <p:to>
                                        <p:strVal val="visible"/>
                                      </p:to>
                                    </p:set>
                                  </p:childTnLst>
                                </p:cTn>
                              </p:par>
                            </p:childTnLst>
                          </p:cTn>
                        </p:par>
                        <p:par>
                          <p:cTn id="59" fill="hold">
                            <p:stCondLst>
                              <p:cond delay="1750"/>
                            </p:stCondLst>
                            <p:childTnLst>
                              <p:par>
                                <p:cTn id="60" presetID="1" presetClass="entr" presetSubtype="0" fill="hold" grpId="0" nodeType="afterEffect">
                                  <p:stCondLst>
                                    <p:cond delay="0"/>
                                  </p:stCondLst>
                                  <p:childTnLst>
                                    <p:set>
                                      <p:cBhvr>
                                        <p:cTn id="61" dur="1" fill="hold">
                                          <p:stCondLst>
                                            <p:cond delay="499"/>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59" grpId="0"/>
      <p:bldP spid="60" grpId="0"/>
      <p:bldP spid="61" grpId="0"/>
      <p:bldP spid="62" grpId="0"/>
      <p:bldP spid="63" grpId="0"/>
      <p:bldP spid="64" grpId="0"/>
      <p:bldP spid="65" grpId="0"/>
      <p:bldP spid="6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sp>
        <p:nvSpPr>
          <p:cNvPr id="15" name="矩形 14"/>
          <p:cNvSpPr/>
          <p:nvPr/>
        </p:nvSpPr>
        <p:spPr>
          <a:xfrm>
            <a:off x="7055488" y="3507417"/>
            <a:ext cx="4059430" cy="2031325"/>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dirty="0" smtClean="0">
                <a:latin typeface="微软雅黑" panose="020B0503020204020204" pitchFamily="34" charset="-122"/>
                <a:ea typeface="微软雅黑" panose="020B0503020204020204" pitchFamily="34" charset="-122"/>
              </a:rPr>
              <a:t>在此添加文字内容在此添加文字内容</a:t>
            </a:r>
          </a:p>
          <a:p>
            <a:r>
              <a:rPr lang="zh-CN" altLang="en-US" dirty="0" smtClean="0">
                <a:latin typeface="微软雅黑" panose="020B0503020204020204" pitchFamily="34" charset="-122"/>
                <a:ea typeface="微软雅黑" panose="020B0503020204020204" pitchFamily="34" charset="-122"/>
              </a:rPr>
              <a:t>在此添加文字内容在此添加文字内容</a:t>
            </a: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p:txBody>
      </p:sp>
      <p:sp>
        <p:nvSpPr>
          <p:cNvPr id="16" name="矩形 15"/>
          <p:cNvSpPr/>
          <p:nvPr/>
        </p:nvSpPr>
        <p:spPr>
          <a:xfrm>
            <a:off x="7065608" y="4926187"/>
            <a:ext cx="4047869" cy="1200329"/>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dirty="0" smtClean="0">
                <a:latin typeface="微软雅黑" panose="020B0503020204020204" pitchFamily="34" charset="-122"/>
                <a:ea typeface="微软雅黑" panose="020B0503020204020204" pitchFamily="34" charset="-122"/>
              </a:rPr>
              <a:t>在此添加文字内容在此添加文字内容</a:t>
            </a:r>
          </a:p>
          <a:p>
            <a:r>
              <a:rPr lang="zh-CN" altLang="en-US" dirty="0" smtClean="0">
                <a:latin typeface="微软雅黑" panose="020B0503020204020204" pitchFamily="34" charset="-122"/>
                <a:ea typeface="微软雅黑" panose="020B0503020204020204" pitchFamily="34" charset="-122"/>
              </a:rPr>
              <a:t>在此添加文字内容在此添加文字内容</a:t>
            </a:r>
          </a:p>
        </p:txBody>
      </p:sp>
      <p:sp>
        <p:nvSpPr>
          <p:cNvPr id="17" name="矩形 16"/>
          <p:cNvSpPr/>
          <p:nvPr/>
        </p:nvSpPr>
        <p:spPr>
          <a:xfrm>
            <a:off x="7020603" y="2771325"/>
            <a:ext cx="3195355" cy="523220"/>
          </a:xfrm>
          <a:prstGeom prst="rect">
            <a:avLst/>
          </a:prstGeom>
        </p:spPr>
        <p:txBody>
          <a:bodyPr wrap="square">
            <a:spAutoFit/>
          </a:bodyPr>
          <a:lstStyle/>
          <a:p>
            <a:r>
              <a:rPr lang="zh-CN" altLang="en-US" sz="2800" b="1" dirty="0" smtClean="0">
                <a:latin typeface="微软雅黑" panose="020B0503020204020204" pitchFamily="34" charset="-122"/>
                <a:ea typeface="微软雅黑" panose="020B0503020204020204" pitchFamily="34" charset="-122"/>
              </a:rPr>
              <a:t>添加小标题</a:t>
            </a:r>
          </a:p>
        </p:txBody>
      </p:sp>
      <p:grpSp>
        <p:nvGrpSpPr>
          <p:cNvPr id="18" name="组合 17"/>
          <p:cNvGrpSpPr/>
          <p:nvPr/>
        </p:nvGrpSpPr>
        <p:grpSpPr>
          <a:xfrm>
            <a:off x="1372105" y="2088881"/>
            <a:ext cx="4683627" cy="3419322"/>
            <a:chOff x="1173163" y="1347788"/>
            <a:chExt cx="3522663" cy="2571750"/>
          </a:xfrm>
          <a:solidFill>
            <a:schemeClr val="bg1"/>
          </a:solidFill>
        </p:grpSpPr>
        <p:grpSp>
          <p:nvGrpSpPr>
            <p:cNvPr id="19" name="组合 18"/>
            <p:cNvGrpSpPr/>
            <p:nvPr/>
          </p:nvGrpSpPr>
          <p:grpSpPr>
            <a:xfrm>
              <a:off x="1173163" y="1347788"/>
              <a:ext cx="1693863" cy="1250950"/>
              <a:chOff x="1173163" y="1347788"/>
              <a:chExt cx="1693863" cy="1250950"/>
            </a:xfrm>
            <a:grpFill/>
          </p:grpSpPr>
          <p:sp>
            <p:nvSpPr>
              <p:cNvPr id="26" name="Freeform 8"/>
              <p:cNvSpPr>
                <a:spLocks noEditPoints="1"/>
              </p:cNvSpPr>
              <p:nvPr/>
            </p:nvSpPr>
            <p:spPr bwMode="auto">
              <a:xfrm>
                <a:off x="1173163" y="1347788"/>
                <a:ext cx="1693863" cy="1250950"/>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7" name="组合 26"/>
              <p:cNvGrpSpPr/>
              <p:nvPr/>
            </p:nvGrpSpPr>
            <p:grpSpPr>
              <a:xfrm>
                <a:off x="1454690" y="1642604"/>
                <a:ext cx="777050" cy="762321"/>
                <a:chOff x="2539987" y="959963"/>
                <a:chExt cx="777050" cy="762321"/>
              </a:xfrm>
              <a:grpFill/>
            </p:grpSpPr>
            <p:sp>
              <p:nvSpPr>
                <p:cNvPr id="28" name="TextBox 417"/>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01</a:t>
                  </a:r>
                  <a:endParaRPr lang="zh-CN" altLang="en-US" sz="1600" spc="300" dirty="0" smtClean="0">
                    <a:latin typeface="微软雅黑" panose="020B0503020204020204" pitchFamily="34" charset="-122"/>
                    <a:ea typeface="微软雅黑" panose="020B0503020204020204" pitchFamily="34" charset="-122"/>
                  </a:endParaRPr>
                </a:p>
              </p:txBody>
            </p:sp>
            <p:sp>
              <p:nvSpPr>
                <p:cNvPr id="29" name="TextBox 418"/>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30" name="直接连接符 29"/>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0" name="组合 19"/>
            <p:cNvGrpSpPr/>
            <p:nvPr/>
          </p:nvGrpSpPr>
          <p:grpSpPr>
            <a:xfrm>
              <a:off x="3001963" y="2667000"/>
              <a:ext cx="1693863" cy="1252538"/>
              <a:chOff x="3001963" y="2667000"/>
              <a:chExt cx="1693863" cy="1252538"/>
            </a:xfrm>
            <a:grpFill/>
          </p:grpSpPr>
          <p:sp>
            <p:nvSpPr>
              <p:cNvPr id="21" name="Freeform 9"/>
              <p:cNvSpPr>
                <a:spLocks noEditPoints="1"/>
              </p:cNvSpPr>
              <p:nvPr/>
            </p:nvSpPr>
            <p:spPr bwMode="auto">
              <a:xfrm>
                <a:off x="3001963" y="2667000"/>
                <a:ext cx="1693863" cy="1252538"/>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21"/>
              <p:cNvGrpSpPr/>
              <p:nvPr/>
            </p:nvGrpSpPr>
            <p:grpSpPr>
              <a:xfrm>
                <a:off x="3626895" y="2861242"/>
                <a:ext cx="777050" cy="762322"/>
                <a:chOff x="2539987" y="959963"/>
                <a:chExt cx="777050" cy="762322"/>
              </a:xfrm>
              <a:grpFill/>
            </p:grpSpPr>
            <p:sp>
              <p:nvSpPr>
                <p:cNvPr id="23" name="TextBox 425"/>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04</a:t>
                  </a:r>
                  <a:endParaRPr lang="zh-CN" altLang="en-US" sz="1600" spc="300" dirty="0" smtClean="0">
                    <a:latin typeface="微软雅黑" panose="020B0503020204020204" pitchFamily="34" charset="-122"/>
                    <a:ea typeface="微软雅黑" panose="020B0503020204020204" pitchFamily="34" charset="-122"/>
                  </a:endParaRPr>
                </a:p>
              </p:txBody>
            </p:sp>
            <p:sp>
              <p:nvSpPr>
                <p:cNvPr id="24" name="TextBox 426"/>
                <p:cNvSpPr txBox="1"/>
                <p:nvPr/>
              </p:nvSpPr>
              <p:spPr>
                <a:xfrm>
                  <a:off x="2539987" y="1282462"/>
                  <a:ext cx="765085" cy="439823"/>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25" name="直接连接符 24"/>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31" name="组合 30"/>
          <p:cNvGrpSpPr/>
          <p:nvPr/>
        </p:nvGrpSpPr>
        <p:grpSpPr>
          <a:xfrm>
            <a:off x="1437001" y="2070519"/>
            <a:ext cx="4683627" cy="3419322"/>
            <a:chOff x="1173163" y="1347788"/>
            <a:chExt cx="3522663" cy="2571750"/>
          </a:xfrm>
          <a:solidFill>
            <a:srgbClr val="FFC000"/>
          </a:solidFill>
        </p:grpSpPr>
        <p:grpSp>
          <p:nvGrpSpPr>
            <p:cNvPr id="32" name="组合 31"/>
            <p:cNvGrpSpPr/>
            <p:nvPr/>
          </p:nvGrpSpPr>
          <p:grpSpPr>
            <a:xfrm>
              <a:off x="1173163" y="2667000"/>
              <a:ext cx="1693863" cy="1252538"/>
              <a:chOff x="1173163" y="2667000"/>
              <a:chExt cx="1693863" cy="1252538"/>
            </a:xfrm>
            <a:grpFill/>
          </p:grpSpPr>
          <p:sp>
            <p:nvSpPr>
              <p:cNvPr id="39" name="Freeform 10"/>
              <p:cNvSpPr>
                <a:spLocks noEditPoints="1"/>
              </p:cNvSpPr>
              <p:nvPr/>
            </p:nvSpPr>
            <p:spPr bwMode="auto">
              <a:xfrm>
                <a:off x="1173163" y="2667000"/>
                <a:ext cx="1693863" cy="1252538"/>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0" name="组合 39"/>
              <p:cNvGrpSpPr/>
              <p:nvPr/>
            </p:nvGrpSpPr>
            <p:grpSpPr>
              <a:xfrm>
                <a:off x="1454690" y="2861242"/>
                <a:ext cx="777050" cy="762322"/>
                <a:chOff x="2539987" y="959963"/>
                <a:chExt cx="777050" cy="762322"/>
              </a:xfrm>
              <a:grpFill/>
            </p:grpSpPr>
            <p:sp>
              <p:nvSpPr>
                <p:cNvPr id="41" name="TextBox 421"/>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方正粗倩简体" panose="03000509000000000000" pitchFamily="65" charset="-122"/>
                      <a:ea typeface="方正粗倩简体" panose="03000509000000000000" pitchFamily="65" charset="-122"/>
                    </a:rPr>
                    <a:t>06</a:t>
                  </a:r>
                  <a:endParaRPr lang="zh-CN" altLang="en-US" sz="1600" spc="300" dirty="0" smtClean="0">
                    <a:latin typeface="方正粗倩简体" panose="03000509000000000000" pitchFamily="65" charset="-122"/>
                    <a:ea typeface="方正粗倩简体" panose="03000509000000000000" pitchFamily="65" charset="-122"/>
                  </a:endParaRPr>
                </a:p>
              </p:txBody>
            </p:sp>
            <p:sp>
              <p:nvSpPr>
                <p:cNvPr id="42" name="TextBox 422"/>
                <p:cNvSpPr txBox="1"/>
                <p:nvPr/>
              </p:nvSpPr>
              <p:spPr>
                <a:xfrm>
                  <a:off x="2539987" y="1282462"/>
                  <a:ext cx="765085" cy="439823"/>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43" name="直接连接符 42"/>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3" name="组合 32"/>
            <p:cNvGrpSpPr/>
            <p:nvPr/>
          </p:nvGrpSpPr>
          <p:grpSpPr>
            <a:xfrm>
              <a:off x="3001963" y="1347788"/>
              <a:ext cx="1693863" cy="1250950"/>
              <a:chOff x="3001963" y="1347788"/>
              <a:chExt cx="1693863" cy="1250950"/>
            </a:xfrm>
            <a:grpFill/>
          </p:grpSpPr>
          <p:sp>
            <p:nvSpPr>
              <p:cNvPr id="34" name="Freeform 11"/>
              <p:cNvSpPr>
                <a:spLocks noEditPoints="1"/>
              </p:cNvSpPr>
              <p:nvPr/>
            </p:nvSpPr>
            <p:spPr bwMode="auto">
              <a:xfrm>
                <a:off x="3001963" y="1347788"/>
                <a:ext cx="1693863" cy="1250950"/>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5" name="组合 34"/>
              <p:cNvGrpSpPr/>
              <p:nvPr/>
            </p:nvGrpSpPr>
            <p:grpSpPr>
              <a:xfrm>
                <a:off x="3626895" y="1620246"/>
                <a:ext cx="777050" cy="762321"/>
                <a:chOff x="2539987" y="959963"/>
                <a:chExt cx="777050" cy="762321"/>
              </a:xfrm>
              <a:grpFill/>
            </p:grpSpPr>
            <p:sp>
              <p:nvSpPr>
                <p:cNvPr id="36" name="TextBox 429"/>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03</a:t>
                  </a:r>
                  <a:endParaRPr lang="zh-CN" altLang="en-US" sz="1600" spc="300" dirty="0" smtClean="0">
                    <a:latin typeface="微软雅黑" panose="020B0503020204020204" pitchFamily="34" charset="-122"/>
                    <a:ea typeface="微软雅黑" panose="020B0503020204020204" pitchFamily="34" charset="-122"/>
                  </a:endParaRPr>
                </a:p>
              </p:txBody>
            </p:sp>
            <p:sp>
              <p:nvSpPr>
                <p:cNvPr id="37" name="TextBox 430"/>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38" name="直接连接符 37"/>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44" name="组合 43"/>
          <p:cNvGrpSpPr/>
          <p:nvPr/>
        </p:nvGrpSpPr>
        <p:grpSpPr>
          <a:xfrm>
            <a:off x="2978169" y="1352991"/>
            <a:ext cx="1530253" cy="4905252"/>
            <a:chOff x="2359026" y="771525"/>
            <a:chExt cx="1150938" cy="3689351"/>
          </a:xfrm>
          <a:solidFill>
            <a:schemeClr val="bg1"/>
          </a:solidFill>
        </p:grpSpPr>
        <p:grpSp>
          <p:nvGrpSpPr>
            <p:cNvPr id="45" name="组合 44"/>
            <p:cNvGrpSpPr/>
            <p:nvPr/>
          </p:nvGrpSpPr>
          <p:grpSpPr>
            <a:xfrm>
              <a:off x="2359026" y="771525"/>
              <a:ext cx="1150938" cy="1760538"/>
              <a:chOff x="2359026" y="771525"/>
              <a:chExt cx="1150938" cy="1760538"/>
            </a:xfrm>
            <a:grpFill/>
          </p:grpSpPr>
          <p:sp>
            <p:nvSpPr>
              <p:cNvPr id="52" name="Freeform 6"/>
              <p:cNvSpPr>
                <a:spLocks noEditPoints="1"/>
              </p:cNvSpPr>
              <p:nvPr/>
            </p:nvSpPr>
            <p:spPr bwMode="auto">
              <a:xfrm>
                <a:off x="2359026" y="771525"/>
                <a:ext cx="1150938" cy="1760538"/>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rgbClr val="70AD47"/>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3" name="组合 52"/>
              <p:cNvGrpSpPr/>
              <p:nvPr/>
            </p:nvGrpSpPr>
            <p:grpSpPr>
              <a:xfrm>
                <a:off x="2539987" y="959963"/>
                <a:ext cx="777050" cy="762321"/>
                <a:chOff x="2539987" y="959963"/>
                <a:chExt cx="777050" cy="762321"/>
              </a:xfrm>
              <a:grpFill/>
            </p:grpSpPr>
            <p:sp>
              <p:nvSpPr>
                <p:cNvPr id="54" name="TextBox 8571"/>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02</a:t>
                  </a:r>
                  <a:endParaRPr lang="zh-CN" altLang="en-US" sz="1600" spc="300" dirty="0" smtClean="0">
                    <a:latin typeface="微软雅黑" panose="020B0503020204020204" pitchFamily="34" charset="-122"/>
                    <a:ea typeface="微软雅黑" panose="020B0503020204020204" pitchFamily="34" charset="-122"/>
                  </a:endParaRPr>
                </a:p>
              </p:txBody>
            </p:sp>
            <p:sp>
              <p:nvSpPr>
                <p:cNvPr id="55" name="TextBox 412"/>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56" name="直接连接符 55"/>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6" name="组合 45"/>
            <p:cNvGrpSpPr/>
            <p:nvPr/>
          </p:nvGrpSpPr>
          <p:grpSpPr>
            <a:xfrm>
              <a:off x="2359026" y="2700338"/>
              <a:ext cx="1150938" cy="1760538"/>
              <a:chOff x="2359026" y="2700338"/>
              <a:chExt cx="1150938" cy="1760538"/>
            </a:xfrm>
            <a:grpFill/>
          </p:grpSpPr>
          <p:sp>
            <p:nvSpPr>
              <p:cNvPr id="47" name="Freeform 7"/>
              <p:cNvSpPr>
                <a:spLocks noEditPoints="1"/>
              </p:cNvSpPr>
              <p:nvPr/>
            </p:nvSpPr>
            <p:spPr bwMode="auto">
              <a:xfrm>
                <a:off x="2359026" y="2700338"/>
                <a:ext cx="1150938" cy="1760538"/>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rgbClr val="70AD47"/>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2539987" y="3515601"/>
                <a:ext cx="777050" cy="762321"/>
                <a:chOff x="2539987" y="959963"/>
                <a:chExt cx="777050" cy="762321"/>
              </a:xfrm>
              <a:grpFill/>
            </p:grpSpPr>
            <p:sp>
              <p:nvSpPr>
                <p:cNvPr id="49" name="TextBox 438"/>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05</a:t>
                  </a:r>
                  <a:endParaRPr lang="zh-CN" altLang="en-US" sz="1600" spc="300" dirty="0" smtClean="0">
                    <a:latin typeface="微软雅黑" panose="020B0503020204020204" pitchFamily="34" charset="-122"/>
                    <a:ea typeface="微软雅黑" panose="020B0503020204020204" pitchFamily="34" charset="-122"/>
                  </a:endParaRPr>
                </a:p>
              </p:txBody>
            </p:sp>
            <p:sp>
              <p:nvSpPr>
                <p:cNvPr id="50" name="TextBox 439"/>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51" name="直接连接符 50"/>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286978744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14:presetBounceEnd="64000">
                                      <p:stCondLst>
                                        <p:cond delay="750"/>
                                      </p:stCondLst>
                                      <p:childTnLst>
                                        <p:animScale p14:bounceEnd="64000">
                                          <p:cBhvr>
                                            <p:cTn id="10" dur="500" fill="hold"/>
                                            <p:tgtEl>
                                              <p:spTgt spid="18"/>
                                            </p:tgtEl>
                                          </p:cBhvr>
                                          <p:by x="105000" y="105000"/>
                                        </p:animScale>
                                      </p:childTnLst>
                                    </p:cTn>
                                  </p:par>
                                  <p:par>
                                    <p:cTn id="11" presetID="23" presetClass="entr" presetSubtype="16" fill="hold" nodeType="withEffect">
                                      <p:stCondLst>
                                        <p:cond delay="150"/>
                                      </p:stCondLst>
                                      <p:childTnLst>
                                        <p:set>
                                          <p:cBhvr>
                                            <p:cTn id="12" dur="1" fill="hold">
                                              <p:stCondLst>
                                                <p:cond delay="0"/>
                                              </p:stCondLst>
                                            </p:cTn>
                                            <p:tgtEl>
                                              <p:spTgt spid="44"/>
                                            </p:tgtEl>
                                            <p:attrNameLst>
                                              <p:attrName>style.visibility</p:attrName>
                                            </p:attrNameLst>
                                          </p:cBhvr>
                                          <p:to>
                                            <p:strVal val="visible"/>
                                          </p:to>
                                        </p:set>
                                        <p:anim calcmode="lin" valueType="num">
                                          <p:cBhvr>
                                            <p:cTn id="13" dur="750" fill="hold"/>
                                            <p:tgtEl>
                                              <p:spTgt spid="44"/>
                                            </p:tgtEl>
                                            <p:attrNameLst>
                                              <p:attrName>ppt_w</p:attrName>
                                            </p:attrNameLst>
                                          </p:cBhvr>
                                          <p:tavLst>
                                            <p:tav tm="0">
                                              <p:val>
                                                <p:fltVal val="0"/>
                                              </p:val>
                                            </p:tav>
                                            <p:tav tm="100000">
                                              <p:val>
                                                <p:strVal val="#ppt_w"/>
                                              </p:val>
                                            </p:tav>
                                          </p:tavLst>
                                        </p:anim>
                                        <p:anim calcmode="lin" valueType="num">
                                          <p:cBhvr>
                                            <p:cTn id="14" dur="750" fill="hold"/>
                                            <p:tgtEl>
                                              <p:spTgt spid="44"/>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14:presetBounceEnd="62000">
                                      <p:stCondLst>
                                        <p:cond delay="900"/>
                                      </p:stCondLst>
                                      <p:childTnLst>
                                        <p:animScale p14:bounceEnd="62000">
                                          <p:cBhvr>
                                            <p:cTn id="16" dur="500" fill="hold"/>
                                            <p:tgtEl>
                                              <p:spTgt spid="44"/>
                                            </p:tgtEl>
                                          </p:cBhvr>
                                          <p:by x="105000" y="105000"/>
                                        </p:animScale>
                                      </p:childTnLst>
                                    </p:cTn>
                                  </p:par>
                                  <p:par>
                                    <p:cTn id="17" presetID="23" presetClass="entr" presetSubtype="16" fill="hold" nodeType="withEffect">
                                      <p:stCondLst>
                                        <p:cond delay="300"/>
                                      </p:stCondLst>
                                      <p:childTnLst>
                                        <p:set>
                                          <p:cBhvr>
                                            <p:cTn id="18" dur="1" fill="hold">
                                              <p:stCondLst>
                                                <p:cond delay="0"/>
                                              </p:stCondLst>
                                            </p:cTn>
                                            <p:tgtEl>
                                              <p:spTgt spid="31"/>
                                            </p:tgtEl>
                                            <p:attrNameLst>
                                              <p:attrName>style.visibility</p:attrName>
                                            </p:attrNameLst>
                                          </p:cBhvr>
                                          <p:to>
                                            <p:strVal val="visible"/>
                                          </p:to>
                                        </p:set>
                                        <p:anim calcmode="lin" valueType="num">
                                          <p:cBhvr>
                                            <p:cTn id="19" dur="750" fill="hold"/>
                                            <p:tgtEl>
                                              <p:spTgt spid="31"/>
                                            </p:tgtEl>
                                            <p:attrNameLst>
                                              <p:attrName>ppt_w</p:attrName>
                                            </p:attrNameLst>
                                          </p:cBhvr>
                                          <p:tavLst>
                                            <p:tav tm="0">
                                              <p:val>
                                                <p:fltVal val="0"/>
                                              </p:val>
                                            </p:tav>
                                            <p:tav tm="100000">
                                              <p:val>
                                                <p:strVal val="#ppt_w"/>
                                              </p:val>
                                            </p:tav>
                                          </p:tavLst>
                                        </p:anim>
                                        <p:anim calcmode="lin" valueType="num">
                                          <p:cBhvr>
                                            <p:cTn id="20" dur="750" fill="hold"/>
                                            <p:tgtEl>
                                              <p:spTgt spid="31"/>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14:presetBounceEnd="62000">
                                      <p:stCondLst>
                                        <p:cond delay="1050"/>
                                      </p:stCondLst>
                                      <p:childTnLst>
                                        <p:animScale p14:bounceEnd="62000">
                                          <p:cBhvr>
                                            <p:cTn id="22" dur="500" fill="hold"/>
                                            <p:tgtEl>
                                              <p:spTgt spid="31"/>
                                            </p:tgtEl>
                                          </p:cBhvr>
                                          <p:by x="105000" y="105000"/>
                                        </p:animScale>
                                      </p:childTnLst>
                                    </p:cTn>
                                  </p:par>
                                  <p:par>
                                    <p:cTn id="23" presetID="53" presetClass="entr" presetSubtype="16"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47" presetClass="entr" presetSubtype="0" fill="hold" grpId="0" nodeType="withEffect">
                                      <p:stCondLst>
                                        <p:cond delay="5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750"/>
                                            <p:tgtEl>
                                              <p:spTgt spid="15"/>
                                            </p:tgtEl>
                                          </p:cBhvr>
                                        </p:animEffect>
                                        <p:anim calcmode="lin" valueType="num">
                                          <p:cBhvr>
                                            <p:cTn id="31" dur="750" fill="hold"/>
                                            <p:tgtEl>
                                              <p:spTgt spid="15"/>
                                            </p:tgtEl>
                                            <p:attrNameLst>
                                              <p:attrName>ppt_x</p:attrName>
                                            </p:attrNameLst>
                                          </p:cBhvr>
                                          <p:tavLst>
                                            <p:tav tm="0">
                                              <p:val>
                                                <p:strVal val="#ppt_x"/>
                                              </p:val>
                                            </p:tav>
                                            <p:tav tm="100000">
                                              <p:val>
                                                <p:strVal val="#ppt_x"/>
                                              </p:val>
                                            </p:tav>
                                          </p:tavLst>
                                        </p:anim>
                                        <p:anim calcmode="lin" valueType="num">
                                          <p:cBhvr>
                                            <p:cTn id="32" dur="750" fill="hold"/>
                                            <p:tgtEl>
                                              <p:spTgt spid="1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25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750"/>
                                            <p:tgtEl>
                                              <p:spTgt spid="16"/>
                                            </p:tgtEl>
                                          </p:cBhvr>
                                        </p:animEffect>
                                        <p:anim calcmode="lin" valueType="num">
                                          <p:cBhvr>
                                            <p:cTn id="36" dur="750" fill="hold"/>
                                            <p:tgtEl>
                                              <p:spTgt spid="16"/>
                                            </p:tgtEl>
                                            <p:attrNameLst>
                                              <p:attrName>ppt_x</p:attrName>
                                            </p:attrNameLst>
                                          </p:cBhvr>
                                          <p:tavLst>
                                            <p:tav tm="0">
                                              <p:val>
                                                <p:strVal val="#ppt_x"/>
                                              </p:val>
                                            </p:tav>
                                            <p:tav tm="100000">
                                              <p:val>
                                                <p:strVal val="#ppt_x"/>
                                              </p:val>
                                            </p:tav>
                                          </p:tavLst>
                                        </p:anim>
                                        <p:anim calcmode="lin" valueType="num">
                                          <p:cBhvr>
                                            <p:cTn id="37"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750"/>
                                      </p:stCondLst>
                                      <p:childTnLst>
                                        <p:animScale>
                                          <p:cBhvr>
                                            <p:cTn id="10" dur="500" fill="hold"/>
                                            <p:tgtEl>
                                              <p:spTgt spid="18"/>
                                            </p:tgtEl>
                                          </p:cBhvr>
                                          <p:by x="105000" y="105000"/>
                                        </p:animScale>
                                      </p:childTnLst>
                                    </p:cTn>
                                  </p:par>
                                  <p:par>
                                    <p:cTn id="11" presetID="23" presetClass="entr" presetSubtype="16" fill="hold" nodeType="withEffect">
                                      <p:stCondLst>
                                        <p:cond delay="150"/>
                                      </p:stCondLst>
                                      <p:childTnLst>
                                        <p:set>
                                          <p:cBhvr>
                                            <p:cTn id="12" dur="1" fill="hold">
                                              <p:stCondLst>
                                                <p:cond delay="0"/>
                                              </p:stCondLst>
                                            </p:cTn>
                                            <p:tgtEl>
                                              <p:spTgt spid="44"/>
                                            </p:tgtEl>
                                            <p:attrNameLst>
                                              <p:attrName>style.visibility</p:attrName>
                                            </p:attrNameLst>
                                          </p:cBhvr>
                                          <p:to>
                                            <p:strVal val="visible"/>
                                          </p:to>
                                        </p:set>
                                        <p:anim calcmode="lin" valueType="num">
                                          <p:cBhvr>
                                            <p:cTn id="13" dur="750" fill="hold"/>
                                            <p:tgtEl>
                                              <p:spTgt spid="44"/>
                                            </p:tgtEl>
                                            <p:attrNameLst>
                                              <p:attrName>ppt_w</p:attrName>
                                            </p:attrNameLst>
                                          </p:cBhvr>
                                          <p:tavLst>
                                            <p:tav tm="0">
                                              <p:val>
                                                <p:fltVal val="0"/>
                                              </p:val>
                                            </p:tav>
                                            <p:tav tm="100000">
                                              <p:val>
                                                <p:strVal val="#ppt_w"/>
                                              </p:val>
                                            </p:tav>
                                          </p:tavLst>
                                        </p:anim>
                                        <p:anim calcmode="lin" valueType="num">
                                          <p:cBhvr>
                                            <p:cTn id="14" dur="750" fill="hold"/>
                                            <p:tgtEl>
                                              <p:spTgt spid="44"/>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900"/>
                                      </p:stCondLst>
                                      <p:childTnLst>
                                        <p:animScale>
                                          <p:cBhvr>
                                            <p:cTn id="16" dur="500" fill="hold"/>
                                            <p:tgtEl>
                                              <p:spTgt spid="44"/>
                                            </p:tgtEl>
                                          </p:cBhvr>
                                          <p:by x="105000" y="105000"/>
                                        </p:animScale>
                                      </p:childTnLst>
                                    </p:cTn>
                                  </p:par>
                                  <p:par>
                                    <p:cTn id="17" presetID="23" presetClass="entr" presetSubtype="16" fill="hold" nodeType="withEffect">
                                      <p:stCondLst>
                                        <p:cond delay="300"/>
                                      </p:stCondLst>
                                      <p:childTnLst>
                                        <p:set>
                                          <p:cBhvr>
                                            <p:cTn id="18" dur="1" fill="hold">
                                              <p:stCondLst>
                                                <p:cond delay="0"/>
                                              </p:stCondLst>
                                            </p:cTn>
                                            <p:tgtEl>
                                              <p:spTgt spid="31"/>
                                            </p:tgtEl>
                                            <p:attrNameLst>
                                              <p:attrName>style.visibility</p:attrName>
                                            </p:attrNameLst>
                                          </p:cBhvr>
                                          <p:to>
                                            <p:strVal val="visible"/>
                                          </p:to>
                                        </p:set>
                                        <p:anim calcmode="lin" valueType="num">
                                          <p:cBhvr>
                                            <p:cTn id="19" dur="750" fill="hold"/>
                                            <p:tgtEl>
                                              <p:spTgt spid="31"/>
                                            </p:tgtEl>
                                            <p:attrNameLst>
                                              <p:attrName>ppt_w</p:attrName>
                                            </p:attrNameLst>
                                          </p:cBhvr>
                                          <p:tavLst>
                                            <p:tav tm="0">
                                              <p:val>
                                                <p:fltVal val="0"/>
                                              </p:val>
                                            </p:tav>
                                            <p:tav tm="100000">
                                              <p:val>
                                                <p:strVal val="#ppt_w"/>
                                              </p:val>
                                            </p:tav>
                                          </p:tavLst>
                                        </p:anim>
                                        <p:anim calcmode="lin" valueType="num">
                                          <p:cBhvr>
                                            <p:cTn id="20" dur="750" fill="hold"/>
                                            <p:tgtEl>
                                              <p:spTgt spid="31"/>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050"/>
                                      </p:stCondLst>
                                      <p:childTnLst>
                                        <p:animScale>
                                          <p:cBhvr>
                                            <p:cTn id="22" dur="500" fill="hold"/>
                                            <p:tgtEl>
                                              <p:spTgt spid="31"/>
                                            </p:tgtEl>
                                          </p:cBhvr>
                                          <p:by x="105000" y="105000"/>
                                        </p:animScale>
                                      </p:childTnLst>
                                    </p:cTn>
                                  </p:par>
                                  <p:par>
                                    <p:cTn id="23" presetID="53" presetClass="entr" presetSubtype="16"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47" presetClass="entr" presetSubtype="0" fill="hold" grpId="0" nodeType="withEffect">
                                      <p:stCondLst>
                                        <p:cond delay="5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750"/>
                                            <p:tgtEl>
                                              <p:spTgt spid="15"/>
                                            </p:tgtEl>
                                          </p:cBhvr>
                                        </p:animEffect>
                                        <p:anim calcmode="lin" valueType="num">
                                          <p:cBhvr>
                                            <p:cTn id="31" dur="750" fill="hold"/>
                                            <p:tgtEl>
                                              <p:spTgt spid="15"/>
                                            </p:tgtEl>
                                            <p:attrNameLst>
                                              <p:attrName>ppt_x</p:attrName>
                                            </p:attrNameLst>
                                          </p:cBhvr>
                                          <p:tavLst>
                                            <p:tav tm="0">
                                              <p:val>
                                                <p:strVal val="#ppt_x"/>
                                              </p:val>
                                            </p:tav>
                                            <p:tav tm="100000">
                                              <p:val>
                                                <p:strVal val="#ppt_x"/>
                                              </p:val>
                                            </p:tav>
                                          </p:tavLst>
                                        </p:anim>
                                        <p:anim calcmode="lin" valueType="num">
                                          <p:cBhvr>
                                            <p:cTn id="32" dur="750" fill="hold"/>
                                            <p:tgtEl>
                                              <p:spTgt spid="1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25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750"/>
                                            <p:tgtEl>
                                              <p:spTgt spid="16"/>
                                            </p:tgtEl>
                                          </p:cBhvr>
                                        </p:animEffect>
                                        <p:anim calcmode="lin" valueType="num">
                                          <p:cBhvr>
                                            <p:cTn id="36" dur="750" fill="hold"/>
                                            <p:tgtEl>
                                              <p:spTgt spid="16"/>
                                            </p:tgtEl>
                                            <p:attrNameLst>
                                              <p:attrName>ppt_x</p:attrName>
                                            </p:attrNameLst>
                                          </p:cBhvr>
                                          <p:tavLst>
                                            <p:tav tm="0">
                                              <p:val>
                                                <p:strVal val="#ppt_x"/>
                                              </p:val>
                                            </p:tav>
                                            <p:tav tm="100000">
                                              <p:val>
                                                <p:strVal val="#ppt_x"/>
                                              </p:val>
                                            </p:tav>
                                          </p:tavLst>
                                        </p:anim>
                                        <p:anim calcmode="lin" valueType="num">
                                          <p:cBhvr>
                                            <p:cTn id="37"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072880" y="2191698"/>
            <a:ext cx="4818001" cy="1992775"/>
            <a:chOff x="4409056" y="2164804"/>
            <a:chExt cx="4818001" cy="1992775"/>
          </a:xfrm>
        </p:grpSpPr>
        <p:sp>
          <p:nvSpPr>
            <p:cNvPr id="5" name="Oval 65"/>
            <p:cNvSpPr>
              <a:spLocks noChangeArrowheads="1"/>
            </p:cNvSpPr>
            <p:nvPr/>
          </p:nvSpPr>
          <p:spPr bwMode="auto">
            <a:xfrm rot="9956046" flipV="1">
              <a:off x="4409056" y="3347829"/>
              <a:ext cx="4818001" cy="79836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7015" y="2164804"/>
              <a:ext cx="3451677" cy="1992775"/>
            </a:xfrm>
            <a:prstGeom prst="rect">
              <a:avLst/>
            </a:prstGeom>
          </p:spPr>
        </p:pic>
        <p:sp>
          <p:nvSpPr>
            <p:cNvPr id="9" name="TextBox 23"/>
            <p:cNvSpPr txBox="1"/>
            <p:nvPr/>
          </p:nvSpPr>
          <p:spPr>
            <a:xfrm rot="20734757">
              <a:off x="5398710" y="3080907"/>
              <a:ext cx="1716550" cy="40626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lgn="ctr">
                <a:defRPr/>
              </a:pPr>
              <a:r>
                <a:rPr lang="zh-CN" altLang="en-US" sz="2400" dirty="0">
                  <a:solidFill>
                    <a:schemeClr val="tx1"/>
                  </a:solidFill>
                  <a:effectLst>
                    <a:outerShdw blurRad="50800" dist="38100" dir="5400000" algn="t" rotWithShape="0">
                      <a:sysClr val="window" lastClr="FFFFFF">
                        <a:alpha val="40000"/>
                      </a:sysClr>
                    </a:outerShdw>
                  </a:effectLst>
                  <a:latin typeface="Adidas Unity" pitchFamily="2" charset="0"/>
                  <a:cs typeface="Times New Roman" pitchFamily="18" charset="0"/>
                </a:rPr>
                <a:t>标题</a:t>
              </a:r>
            </a:p>
          </p:txBody>
        </p:sp>
      </p:grpSp>
      <p:grpSp>
        <p:nvGrpSpPr>
          <p:cNvPr id="21" name="组合 20"/>
          <p:cNvGrpSpPr/>
          <p:nvPr/>
        </p:nvGrpSpPr>
        <p:grpSpPr>
          <a:xfrm>
            <a:off x="2397437" y="3973481"/>
            <a:ext cx="4818001" cy="1680246"/>
            <a:chOff x="2733613" y="3946587"/>
            <a:chExt cx="4818001" cy="1680246"/>
          </a:xfrm>
        </p:grpSpPr>
        <p:sp>
          <p:nvSpPr>
            <p:cNvPr id="4" name="Oval 65"/>
            <p:cNvSpPr>
              <a:spLocks noChangeArrowheads="1"/>
            </p:cNvSpPr>
            <p:nvPr/>
          </p:nvSpPr>
          <p:spPr bwMode="auto">
            <a:xfrm rot="11617507" flipV="1">
              <a:off x="2733613" y="4828467"/>
              <a:ext cx="4818001" cy="79836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3882743" y="3946587"/>
              <a:ext cx="2820111" cy="1628149"/>
            </a:xfrm>
            <a:prstGeom prst="rect">
              <a:avLst/>
            </a:prstGeom>
          </p:spPr>
        </p:pic>
        <p:sp>
          <p:nvSpPr>
            <p:cNvPr id="10" name="TextBox 24"/>
            <p:cNvSpPr txBox="1"/>
            <p:nvPr/>
          </p:nvSpPr>
          <p:spPr>
            <a:xfrm rot="969404">
              <a:off x="4100188" y="4484974"/>
              <a:ext cx="1429727" cy="3539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lgn="ctr">
                <a:defRPr/>
              </a:pPr>
              <a:r>
                <a:rPr lang="zh-CN" altLang="en-US" sz="2000" dirty="0">
                  <a:solidFill>
                    <a:schemeClr val="tx1"/>
                  </a:solidFill>
                  <a:effectLst>
                    <a:outerShdw blurRad="50800" dist="38100" dir="5400000" algn="t" rotWithShape="0">
                      <a:sysClr val="window" lastClr="FFFFFF">
                        <a:alpha val="40000"/>
                      </a:sysClr>
                    </a:outerShdw>
                  </a:effectLst>
                  <a:latin typeface="Adidas Unity" pitchFamily="2" charset="0"/>
                  <a:cs typeface="Times New Roman" pitchFamily="18" charset="0"/>
                </a:rPr>
                <a:t>标题</a:t>
              </a:r>
            </a:p>
          </p:txBody>
        </p:sp>
      </p:grpSp>
      <p:grpSp>
        <p:nvGrpSpPr>
          <p:cNvPr id="20" name="组合 19"/>
          <p:cNvGrpSpPr/>
          <p:nvPr/>
        </p:nvGrpSpPr>
        <p:grpSpPr>
          <a:xfrm>
            <a:off x="5335853" y="3778103"/>
            <a:ext cx="4818001" cy="1680246"/>
            <a:chOff x="5672029" y="3751209"/>
            <a:chExt cx="4818001" cy="1680246"/>
          </a:xfrm>
        </p:grpSpPr>
        <p:sp>
          <p:nvSpPr>
            <p:cNvPr id="3" name="Oval 65"/>
            <p:cNvSpPr>
              <a:spLocks noChangeArrowheads="1"/>
            </p:cNvSpPr>
            <p:nvPr/>
          </p:nvSpPr>
          <p:spPr bwMode="auto">
            <a:xfrm rot="11617507" flipV="1">
              <a:off x="5672029" y="4633089"/>
              <a:ext cx="4818001" cy="79836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818057" y="3751209"/>
              <a:ext cx="2820111" cy="1628149"/>
            </a:xfrm>
            <a:prstGeom prst="rect">
              <a:avLst/>
            </a:prstGeom>
          </p:spPr>
        </p:pic>
        <p:sp>
          <p:nvSpPr>
            <p:cNvPr id="11" name="TextBox 25"/>
            <p:cNvSpPr txBox="1"/>
            <p:nvPr/>
          </p:nvSpPr>
          <p:spPr>
            <a:xfrm rot="969404">
              <a:off x="7097217" y="4293563"/>
              <a:ext cx="1429727" cy="3539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zh-CN" altLang="en-US" sz="2000" noProof="0" dirty="0">
                  <a:solidFill>
                    <a:schemeClr val="tx1"/>
                  </a:solidFill>
                  <a:effectLst>
                    <a:outerShdw blurRad="50800" dist="38100" dir="5400000" algn="t" rotWithShape="0">
                      <a:sysClr val="window" lastClr="FFFFFF">
                        <a:alpha val="40000"/>
                      </a:sysClr>
                    </a:outerShdw>
                  </a:effectLst>
                  <a:latin typeface="Adidas Unity" pitchFamily="2" charset="0"/>
                  <a:cs typeface="Times New Roman" pitchFamily="18" charset="0"/>
                </a:rPr>
                <a:t>标题</a:t>
              </a:r>
              <a:endParaRPr kumimoji="0" lang="zh-CN" altLang="en-US" sz="2000" b="1" i="0" u="none" strike="noStrike" kern="0" cap="none" spc="0" normalizeH="0" baseline="0" noProof="0" dirty="0">
                <a:ln w="18415" cmpd="sng">
                  <a:noFill/>
                  <a:prstDash val="solid"/>
                </a:ln>
                <a:solidFill>
                  <a:schemeClr val="tx1"/>
                </a:solidFill>
                <a:effectLst>
                  <a:outerShdw blurRad="50800" dist="38100" dir="5400000" algn="t" rotWithShape="0">
                    <a:sysClr val="window" lastClr="FFFFFF">
                      <a:alpha val="40000"/>
                    </a:sysClr>
                  </a:outerShdw>
                </a:effectLst>
                <a:uLnTx/>
                <a:uFillTx/>
                <a:latin typeface="Adidas Unity" pitchFamily="2" charset="0"/>
                <a:cs typeface="Times New Roman" pitchFamily="18" charset="0"/>
              </a:endParaRPr>
            </a:p>
          </p:txBody>
        </p:sp>
      </p:grpSp>
      <p:sp>
        <p:nvSpPr>
          <p:cNvPr id="12" name="任意多边形 11"/>
          <p:cNvSpPr/>
          <p:nvPr/>
        </p:nvSpPr>
        <p:spPr>
          <a:xfrm>
            <a:off x="4221756" y="2223368"/>
            <a:ext cx="2088240" cy="370068"/>
          </a:xfrm>
          <a:custGeom>
            <a:avLst/>
            <a:gdLst>
              <a:gd name="connsiteX0" fmla="*/ 1128712 w 1128712"/>
              <a:gd name="connsiteY0" fmla="*/ 200025 h 200025"/>
              <a:gd name="connsiteX1" fmla="*/ 0 w 1128712"/>
              <a:gd name="connsiteY1" fmla="*/ 0 h 200025"/>
            </a:gdLst>
            <a:ahLst/>
            <a:cxnLst>
              <a:cxn ang="0">
                <a:pos x="connsiteX0" y="connsiteY0"/>
              </a:cxn>
              <a:cxn ang="0">
                <a:pos x="connsiteX1" y="connsiteY1"/>
              </a:cxn>
            </a:cxnLst>
            <a:rect l="l" t="t" r="r" b="b"/>
            <a:pathLst>
              <a:path w="1128712" h="200025">
                <a:moveTo>
                  <a:pt x="1128712" y="200025"/>
                </a:moveTo>
                <a:lnTo>
                  <a:pt x="0" y="0"/>
                </a:lnTo>
              </a:path>
            </a:pathLst>
          </a:custGeom>
          <a:noFill/>
          <a:ln w="19050" cap="flat" cmpd="sng" algn="ctr">
            <a:solidFill>
              <a:sysClr val="windowText" lastClr="000000">
                <a:lumMod val="50000"/>
                <a:lumOff val="50000"/>
              </a:sysClr>
            </a:solidFill>
            <a:prstDash val="dash"/>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3" name="TextBox 27"/>
          <p:cNvSpPr txBox="1"/>
          <p:nvPr/>
        </p:nvSpPr>
        <p:spPr>
          <a:xfrm>
            <a:off x="1070593" y="1741647"/>
            <a:ext cx="3183923" cy="2308324"/>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dirty="0">
                <a:latin typeface="微软雅黑" panose="020B0503020204020204" pitchFamily="34" charset="-122"/>
                <a:ea typeface="微软雅黑" panose="020B0503020204020204" pitchFamily="34" charset="-122"/>
              </a:rPr>
              <a:t>在此添加文字内容在此添加文字内容</a:t>
            </a:r>
          </a:p>
          <a:p>
            <a:r>
              <a:rPr lang="zh-CN" altLang="en-US" dirty="0">
                <a:latin typeface="微软雅黑" panose="020B0503020204020204" pitchFamily="34" charset="-122"/>
                <a:ea typeface="微软雅黑" panose="020B0503020204020204" pitchFamily="34" charset="-122"/>
              </a:rPr>
              <a:t>在此添加文字内容在此添加文字内容</a:t>
            </a:r>
          </a:p>
          <a:p>
            <a:endParaRPr lang="zh-CN" altLang="en-US" dirty="0">
              <a:latin typeface="微软雅黑" panose="020B0503020204020204" pitchFamily="34" charset="-122"/>
              <a:ea typeface="微软雅黑" panose="020B0503020204020204" pitchFamily="34" charset="-122"/>
            </a:endParaRPr>
          </a:p>
        </p:txBody>
      </p:sp>
      <p:sp>
        <p:nvSpPr>
          <p:cNvPr id="14" name="任意多边形 13"/>
          <p:cNvSpPr/>
          <p:nvPr/>
        </p:nvSpPr>
        <p:spPr>
          <a:xfrm rot="20346822">
            <a:off x="7830784" y="3814521"/>
            <a:ext cx="1584902" cy="280869"/>
          </a:xfrm>
          <a:custGeom>
            <a:avLst/>
            <a:gdLst>
              <a:gd name="connsiteX0" fmla="*/ 1128712 w 1128712"/>
              <a:gd name="connsiteY0" fmla="*/ 200025 h 200025"/>
              <a:gd name="connsiteX1" fmla="*/ 0 w 1128712"/>
              <a:gd name="connsiteY1" fmla="*/ 0 h 200025"/>
            </a:gdLst>
            <a:ahLst/>
            <a:cxnLst>
              <a:cxn ang="0">
                <a:pos x="connsiteX0" y="connsiteY0"/>
              </a:cxn>
              <a:cxn ang="0">
                <a:pos x="connsiteX1" y="connsiteY1"/>
              </a:cxn>
            </a:cxnLst>
            <a:rect l="l" t="t" r="r" b="b"/>
            <a:pathLst>
              <a:path w="1128712" h="200025">
                <a:moveTo>
                  <a:pt x="1128712" y="200025"/>
                </a:moveTo>
                <a:lnTo>
                  <a:pt x="0" y="0"/>
                </a:lnTo>
              </a:path>
            </a:pathLst>
          </a:custGeom>
          <a:noFill/>
          <a:ln w="19050" cap="flat" cmpd="sng" algn="ctr">
            <a:solidFill>
              <a:sysClr val="windowText" lastClr="000000">
                <a:lumMod val="50000"/>
                <a:lumOff val="50000"/>
              </a:sysClr>
            </a:solidFill>
            <a:prstDash val="dash"/>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5" name="TextBox 29"/>
          <p:cNvSpPr txBox="1"/>
          <p:nvPr/>
        </p:nvSpPr>
        <p:spPr>
          <a:xfrm>
            <a:off x="9411329" y="2765503"/>
            <a:ext cx="2185940" cy="2031325"/>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dirty="0">
                <a:latin typeface="微软雅黑" panose="020B0503020204020204" pitchFamily="34" charset="-122"/>
                <a:ea typeface="微软雅黑" panose="020B0503020204020204" pitchFamily="34" charset="-122"/>
              </a:rPr>
              <a:t>在此添加文字内容在此添加文字内容</a:t>
            </a:r>
          </a:p>
          <a:p>
            <a:endParaRPr lang="zh-CN" altLang="en-US" dirty="0">
              <a:latin typeface="微软雅黑" panose="020B0503020204020204" pitchFamily="34" charset="-122"/>
              <a:ea typeface="微软雅黑" panose="020B0503020204020204" pitchFamily="34" charset="-122"/>
            </a:endParaRPr>
          </a:p>
        </p:txBody>
      </p:sp>
      <p:sp>
        <p:nvSpPr>
          <p:cNvPr id="16" name="任意多边形 15"/>
          <p:cNvSpPr/>
          <p:nvPr/>
        </p:nvSpPr>
        <p:spPr>
          <a:xfrm rot="20346822">
            <a:off x="3719107" y="5253796"/>
            <a:ext cx="1128712" cy="200025"/>
          </a:xfrm>
          <a:custGeom>
            <a:avLst/>
            <a:gdLst>
              <a:gd name="connsiteX0" fmla="*/ 1128712 w 1128712"/>
              <a:gd name="connsiteY0" fmla="*/ 200025 h 200025"/>
              <a:gd name="connsiteX1" fmla="*/ 0 w 1128712"/>
              <a:gd name="connsiteY1" fmla="*/ 0 h 200025"/>
            </a:gdLst>
            <a:ahLst/>
            <a:cxnLst>
              <a:cxn ang="0">
                <a:pos x="connsiteX0" y="connsiteY0"/>
              </a:cxn>
              <a:cxn ang="0">
                <a:pos x="connsiteX1" y="connsiteY1"/>
              </a:cxn>
            </a:cxnLst>
            <a:rect l="l" t="t" r="r" b="b"/>
            <a:pathLst>
              <a:path w="1128712" h="200025">
                <a:moveTo>
                  <a:pt x="1128712" y="200025"/>
                </a:moveTo>
                <a:lnTo>
                  <a:pt x="0" y="0"/>
                </a:lnTo>
              </a:path>
            </a:pathLst>
          </a:custGeom>
          <a:noFill/>
          <a:ln w="19050" cap="flat" cmpd="sng" algn="ctr">
            <a:solidFill>
              <a:sysClr val="windowText" lastClr="000000">
                <a:lumMod val="50000"/>
                <a:lumOff val="50000"/>
              </a:sysClr>
            </a:solidFill>
            <a:prstDash val="dash"/>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7" name="TextBox 31"/>
          <p:cNvSpPr txBox="1"/>
          <p:nvPr/>
        </p:nvSpPr>
        <p:spPr>
          <a:xfrm>
            <a:off x="1070592" y="5000010"/>
            <a:ext cx="2602541" cy="1477328"/>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在此添加文字内容在此添加文字内容在此添加文字内容在此添加文字内容</a:t>
            </a:r>
          </a:p>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22710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500"/>
                            </p:stCondLst>
                            <p:childTnLst>
                              <p:par>
                                <p:cTn id="13" presetID="14" presetClass="entr" presetSubtype="1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par>
                          <p:cTn id="16" fill="hold">
                            <p:stCondLst>
                              <p:cond delay="2000"/>
                            </p:stCondLst>
                            <p:childTnLst>
                              <p:par>
                                <p:cTn id="17" presetID="16" presetClass="entr" presetSubtype="2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3000"/>
                            </p:stCondLst>
                            <p:childTnLst>
                              <p:par>
                                <p:cTn id="25" presetID="14" presetClass="entr" presetSubtype="1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par>
                          <p:cTn id="28" fill="hold">
                            <p:stCondLst>
                              <p:cond delay="3500"/>
                            </p:stCondLst>
                            <p:childTnLst>
                              <p:par>
                                <p:cTn id="29" presetID="16" presetClass="entr" presetSubtype="2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arn(inVertical)">
                                      <p:cBhvr>
                                        <p:cTn id="31" dur="500"/>
                                        <p:tgtEl>
                                          <p:spTgt spid="21"/>
                                        </p:tgtEl>
                                      </p:cBhvr>
                                    </p:animEffect>
                                  </p:childTnLst>
                                </p:cTn>
                              </p:par>
                            </p:childTnLst>
                          </p:cTn>
                        </p:par>
                        <p:par>
                          <p:cTn id="32" fill="hold">
                            <p:stCondLst>
                              <p:cond delay="4000"/>
                            </p:stCondLst>
                            <p:childTnLst>
                              <p:par>
                                <p:cTn id="33" presetID="22" presetClass="entr" presetSubtype="2"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right)">
                                      <p:cBhvr>
                                        <p:cTn id="35" dur="500"/>
                                        <p:tgtEl>
                                          <p:spTgt spid="16"/>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randombar(horizontal)">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385005" y="2489212"/>
            <a:ext cx="5495016" cy="622327"/>
            <a:chOff x="2349267" y="1292179"/>
            <a:chExt cx="5495016" cy="622327"/>
          </a:xfrm>
          <a:solidFill>
            <a:srgbClr val="70AD47"/>
          </a:solidFill>
        </p:grpSpPr>
        <p:grpSp>
          <p:nvGrpSpPr>
            <p:cNvPr id="4" name="组合 3"/>
            <p:cNvGrpSpPr/>
            <p:nvPr/>
          </p:nvGrpSpPr>
          <p:grpSpPr>
            <a:xfrm>
              <a:off x="2349267" y="1292179"/>
              <a:ext cx="245286" cy="622327"/>
              <a:chOff x="4294188" y="3405188"/>
              <a:chExt cx="555625" cy="1409700"/>
            </a:xfrm>
            <a:grpFill/>
          </p:grpSpPr>
          <p:sp>
            <p:nvSpPr>
              <p:cNvPr id="6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2625929" y="1292179"/>
              <a:ext cx="245286" cy="622327"/>
              <a:chOff x="4294188" y="3405188"/>
              <a:chExt cx="555625" cy="1409700"/>
            </a:xfrm>
            <a:grpFill/>
          </p:grpSpPr>
          <p:sp>
            <p:nvSpPr>
              <p:cNvPr id="6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2902591" y="1292179"/>
              <a:ext cx="245286" cy="622327"/>
              <a:chOff x="4294188" y="3405188"/>
              <a:chExt cx="555625" cy="1409700"/>
            </a:xfrm>
            <a:grpFill/>
          </p:grpSpPr>
          <p:sp>
            <p:nvSpPr>
              <p:cNvPr id="5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3179253" y="1292179"/>
              <a:ext cx="245286" cy="622327"/>
              <a:chOff x="4294188" y="3405188"/>
              <a:chExt cx="555625" cy="1409700"/>
            </a:xfrm>
            <a:grpFill/>
          </p:grpSpPr>
          <p:sp>
            <p:nvSpPr>
              <p:cNvPr id="5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3455915" y="1292179"/>
              <a:ext cx="245286" cy="622327"/>
              <a:chOff x="4294188" y="3405188"/>
              <a:chExt cx="555625" cy="1409700"/>
            </a:xfrm>
            <a:grpFill/>
          </p:grpSpPr>
          <p:sp>
            <p:nvSpPr>
              <p:cNvPr id="5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3732577" y="1292179"/>
              <a:ext cx="245286" cy="622327"/>
              <a:chOff x="4294188" y="3405188"/>
              <a:chExt cx="555625" cy="1409700"/>
            </a:xfrm>
            <a:grpFill/>
          </p:grpSpPr>
          <p:sp>
            <p:nvSpPr>
              <p:cNvPr id="5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4285901" y="1292179"/>
              <a:ext cx="245286" cy="622327"/>
              <a:chOff x="4294188" y="3405188"/>
              <a:chExt cx="555625" cy="1409700"/>
            </a:xfrm>
            <a:grpFill/>
          </p:grpSpPr>
          <p:sp>
            <p:nvSpPr>
              <p:cNvPr id="5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4562563" y="1292179"/>
              <a:ext cx="245286" cy="622327"/>
              <a:chOff x="4294188" y="3405188"/>
              <a:chExt cx="555625" cy="1409700"/>
            </a:xfrm>
            <a:grpFill/>
          </p:grpSpPr>
          <p:sp>
            <p:nvSpPr>
              <p:cNvPr id="4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4009239" y="1292179"/>
              <a:ext cx="245286" cy="622327"/>
              <a:chOff x="4294188" y="3405188"/>
              <a:chExt cx="555625" cy="1409700"/>
            </a:xfrm>
            <a:grpFill/>
          </p:grpSpPr>
          <p:sp>
            <p:nvSpPr>
              <p:cNvPr id="4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4839225" y="1292179"/>
              <a:ext cx="245286" cy="622327"/>
              <a:chOff x="4294188" y="3405188"/>
              <a:chExt cx="555625" cy="1409700"/>
            </a:xfrm>
            <a:grpFill/>
          </p:grpSpPr>
          <p:sp>
            <p:nvSpPr>
              <p:cNvPr id="4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5115887" y="1292179"/>
              <a:ext cx="245286" cy="622327"/>
              <a:chOff x="4294188" y="3405188"/>
              <a:chExt cx="555625" cy="1409700"/>
            </a:xfrm>
            <a:grpFill/>
          </p:grpSpPr>
          <p:sp>
            <p:nvSpPr>
              <p:cNvPr id="4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5392549" y="1292179"/>
              <a:ext cx="245286" cy="622327"/>
              <a:chOff x="4294188" y="3405188"/>
              <a:chExt cx="555625" cy="1409700"/>
            </a:xfrm>
            <a:grpFill/>
          </p:grpSpPr>
          <p:sp>
            <p:nvSpPr>
              <p:cNvPr id="4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5669211" y="1292179"/>
              <a:ext cx="245286" cy="622327"/>
              <a:chOff x="4294188" y="3405188"/>
              <a:chExt cx="555625" cy="1409700"/>
            </a:xfrm>
            <a:grpFill/>
          </p:grpSpPr>
          <p:sp>
            <p:nvSpPr>
              <p:cNvPr id="3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5945873" y="1292179"/>
              <a:ext cx="245286" cy="622327"/>
              <a:chOff x="4294188" y="3405188"/>
              <a:chExt cx="555625" cy="1409700"/>
            </a:xfrm>
            <a:grpFill/>
          </p:grpSpPr>
          <p:sp>
            <p:nvSpPr>
              <p:cNvPr id="3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6222535" y="1292179"/>
              <a:ext cx="245286" cy="622327"/>
              <a:chOff x="4294188" y="3405188"/>
              <a:chExt cx="555625" cy="1409700"/>
            </a:xfrm>
            <a:grpFill/>
          </p:grpSpPr>
          <p:sp>
            <p:nvSpPr>
              <p:cNvPr id="3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6499197" y="1292179"/>
              <a:ext cx="245286" cy="622327"/>
              <a:chOff x="4294188" y="3405188"/>
              <a:chExt cx="555625" cy="1409700"/>
            </a:xfrm>
            <a:grpFill/>
          </p:grpSpPr>
          <p:sp>
            <p:nvSpPr>
              <p:cNvPr id="3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7052521" y="1292179"/>
              <a:ext cx="245286" cy="622327"/>
              <a:chOff x="4294188" y="3405188"/>
              <a:chExt cx="555625" cy="1409700"/>
            </a:xfrm>
            <a:grpFill/>
          </p:grpSpPr>
          <p:sp>
            <p:nvSpPr>
              <p:cNvPr id="3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7329183" y="1292179"/>
              <a:ext cx="245286" cy="622327"/>
              <a:chOff x="4294188" y="3405188"/>
              <a:chExt cx="555625" cy="1409700"/>
            </a:xfrm>
            <a:grpFill/>
          </p:grpSpPr>
          <p:sp>
            <p:nvSpPr>
              <p:cNvPr id="2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6775859" y="1292179"/>
              <a:ext cx="245286" cy="622327"/>
              <a:chOff x="4294188" y="3405188"/>
              <a:chExt cx="555625" cy="1409700"/>
            </a:xfrm>
            <a:grpFill/>
          </p:grpSpPr>
          <p:sp>
            <p:nvSpPr>
              <p:cNvPr id="2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7598997" y="1292179"/>
              <a:ext cx="245286" cy="622327"/>
              <a:chOff x="4294188" y="3405188"/>
              <a:chExt cx="555625" cy="1409700"/>
            </a:xfrm>
            <a:grpFill/>
          </p:grpSpPr>
          <p:sp>
            <p:nvSpPr>
              <p:cNvPr id="2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4" name="组合 63"/>
          <p:cNvGrpSpPr/>
          <p:nvPr/>
        </p:nvGrpSpPr>
        <p:grpSpPr>
          <a:xfrm>
            <a:off x="3385005" y="3199883"/>
            <a:ext cx="5495016" cy="622327"/>
            <a:chOff x="2349267" y="2035391"/>
            <a:chExt cx="5495016" cy="622327"/>
          </a:xfrm>
          <a:solidFill>
            <a:srgbClr val="70AD47"/>
          </a:solidFill>
        </p:grpSpPr>
        <p:grpSp>
          <p:nvGrpSpPr>
            <p:cNvPr id="65" name="组合 64"/>
            <p:cNvGrpSpPr/>
            <p:nvPr/>
          </p:nvGrpSpPr>
          <p:grpSpPr>
            <a:xfrm>
              <a:off x="2349267" y="2035391"/>
              <a:ext cx="245286" cy="622327"/>
              <a:chOff x="4294188" y="3405188"/>
              <a:chExt cx="555625" cy="1409700"/>
            </a:xfrm>
            <a:grpFill/>
          </p:grpSpPr>
          <p:sp>
            <p:nvSpPr>
              <p:cNvPr id="123"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p:cNvGrpSpPr/>
            <p:nvPr/>
          </p:nvGrpSpPr>
          <p:grpSpPr>
            <a:xfrm>
              <a:off x="2625929" y="2035391"/>
              <a:ext cx="245286" cy="622327"/>
              <a:chOff x="4294188" y="3405188"/>
              <a:chExt cx="555625" cy="1409700"/>
            </a:xfrm>
            <a:grpFill/>
          </p:grpSpPr>
          <p:sp>
            <p:nvSpPr>
              <p:cNvPr id="121"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组合 66"/>
            <p:cNvGrpSpPr/>
            <p:nvPr/>
          </p:nvGrpSpPr>
          <p:grpSpPr>
            <a:xfrm>
              <a:off x="2902591" y="2035391"/>
              <a:ext cx="245286" cy="622327"/>
              <a:chOff x="4294188" y="3405188"/>
              <a:chExt cx="555625" cy="1409700"/>
            </a:xfrm>
            <a:grpFill/>
          </p:grpSpPr>
          <p:sp>
            <p:nvSpPr>
              <p:cNvPr id="119"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3179253" y="2035391"/>
              <a:ext cx="245286" cy="622327"/>
              <a:chOff x="4294188" y="3405188"/>
              <a:chExt cx="555625" cy="1409700"/>
            </a:xfrm>
            <a:grpFill/>
          </p:grpSpPr>
          <p:sp>
            <p:nvSpPr>
              <p:cNvPr id="117"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9" name="组合 68"/>
            <p:cNvGrpSpPr/>
            <p:nvPr/>
          </p:nvGrpSpPr>
          <p:grpSpPr>
            <a:xfrm>
              <a:off x="3455915" y="2035391"/>
              <a:ext cx="245286" cy="622327"/>
              <a:chOff x="4294188" y="3405188"/>
              <a:chExt cx="555625" cy="1409700"/>
            </a:xfrm>
            <a:grpFill/>
          </p:grpSpPr>
          <p:sp>
            <p:nvSpPr>
              <p:cNvPr id="115"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0" name="组合 69"/>
            <p:cNvGrpSpPr/>
            <p:nvPr/>
          </p:nvGrpSpPr>
          <p:grpSpPr>
            <a:xfrm>
              <a:off x="3732577" y="2035391"/>
              <a:ext cx="245286" cy="622327"/>
              <a:chOff x="4294188" y="3405188"/>
              <a:chExt cx="555625" cy="1409700"/>
            </a:xfrm>
            <a:grpFill/>
          </p:grpSpPr>
          <p:sp>
            <p:nvSpPr>
              <p:cNvPr id="113"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组合 70"/>
            <p:cNvGrpSpPr/>
            <p:nvPr/>
          </p:nvGrpSpPr>
          <p:grpSpPr>
            <a:xfrm>
              <a:off x="4285901" y="2035391"/>
              <a:ext cx="245286" cy="622327"/>
              <a:chOff x="4294188" y="3405188"/>
              <a:chExt cx="555625" cy="1409700"/>
            </a:xfrm>
            <a:grpFill/>
          </p:grpSpPr>
          <p:sp>
            <p:nvSpPr>
              <p:cNvPr id="111"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2" name="组合 71"/>
            <p:cNvGrpSpPr/>
            <p:nvPr/>
          </p:nvGrpSpPr>
          <p:grpSpPr>
            <a:xfrm>
              <a:off x="4562563" y="2035391"/>
              <a:ext cx="245286" cy="622327"/>
              <a:chOff x="4294188" y="3405188"/>
              <a:chExt cx="555625" cy="1409700"/>
            </a:xfrm>
            <a:grpFill/>
          </p:grpSpPr>
          <p:sp>
            <p:nvSpPr>
              <p:cNvPr id="109"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p:nvPr/>
          </p:nvGrpSpPr>
          <p:grpSpPr>
            <a:xfrm>
              <a:off x="4009239" y="2035391"/>
              <a:ext cx="245286" cy="622327"/>
              <a:chOff x="4294188" y="3405188"/>
              <a:chExt cx="555625" cy="1409700"/>
            </a:xfrm>
            <a:grpFill/>
          </p:grpSpPr>
          <p:sp>
            <p:nvSpPr>
              <p:cNvPr id="107"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4" name="组合 73"/>
            <p:cNvGrpSpPr/>
            <p:nvPr/>
          </p:nvGrpSpPr>
          <p:grpSpPr>
            <a:xfrm>
              <a:off x="4839225" y="2035391"/>
              <a:ext cx="245286" cy="622327"/>
              <a:chOff x="4294188" y="3405188"/>
              <a:chExt cx="555625" cy="1409700"/>
            </a:xfrm>
            <a:grpFill/>
          </p:grpSpPr>
          <p:sp>
            <p:nvSpPr>
              <p:cNvPr id="105"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5" name="组合 74"/>
            <p:cNvGrpSpPr/>
            <p:nvPr/>
          </p:nvGrpSpPr>
          <p:grpSpPr>
            <a:xfrm>
              <a:off x="5115887" y="2035391"/>
              <a:ext cx="245286" cy="622327"/>
              <a:chOff x="4294188" y="3405188"/>
              <a:chExt cx="555625" cy="1409700"/>
            </a:xfrm>
            <a:grpFill/>
          </p:grpSpPr>
          <p:sp>
            <p:nvSpPr>
              <p:cNvPr id="103"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6" name="组合 75"/>
            <p:cNvGrpSpPr/>
            <p:nvPr/>
          </p:nvGrpSpPr>
          <p:grpSpPr>
            <a:xfrm>
              <a:off x="5392549" y="2035391"/>
              <a:ext cx="245286" cy="622327"/>
              <a:chOff x="4294188" y="3405188"/>
              <a:chExt cx="555625" cy="1409700"/>
            </a:xfrm>
            <a:grpFill/>
          </p:grpSpPr>
          <p:sp>
            <p:nvSpPr>
              <p:cNvPr id="101"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7" name="组合 76"/>
            <p:cNvGrpSpPr/>
            <p:nvPr/>
          </p:nvGrpSpPr>
          <p:grpSpPr>
            <a:xfrm>
              <a:off x="5669211" y="2035391"/>
              <a:ext cx="245286" cy="622327"/>
              <a:chOff x="4294188" y="3405188"/>
              <a:chExt cx="555625" cy="1409700"/>
            </a:xfrm>
            <a:grpFill/>
          </p:grpSpPr>
          <p:sp>
            <p:nvSpPr>
              <p:cNvPr id="99"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组合 77"/>
            <p:cNvGrpSpPr/>
            <p:nvPr/>
          </p:nvGrpSpPr>
          <p:grpSpPr>
            <a:xfrm>
              <a:off x="5945873" y="2035391"/>
              <a:ext cx="245286" cy="622327"/>
              <a:chOff x="4294188" y="3405188"/>
              <a:chExt cx="555625" cy="1409700"/>
            </a:xfrm>
            <a:grpFill/>
          </p:grpSpPr>
          <p:sp>
            <p:nvSpPr>
              <p:cNvPr id="97"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9" name="组合 78"/>
            <p:cNvGrpSpPr/>
            <p:nvPr/>
          </p:nvGrpSpPr>
          <p:grpSpPr>
            <a:xfrm>
              <a:off x="6222535" y="2035391"/>
              <a:ext cx="245286" cy="622327"/>
              <a:chOff x="4294188" y="3405188"/>
              <a:chExt cx="555625" cy="1409700"/>
            </a:xfrm>
            <a:grpFill/>
          </p:grpSpPr>
          <p:sp>
            <p:nvSpPr>
              <p:cNvPr id="95"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0" name="组合 79"/>
            <p:cNvGrpSpPr/>
            <p:nvPr/>
          </p:nvGrpSpPr>
          <p:grpSpPr>
            <a:xfrm>
              <a:off x="6499197" y="2035391"/>
              <a:ext cx="245286" cy="622327"/>
              <a:chOff x="4294188" y="3405188"/>
              <a:chExt cx="555625" cy="1409700"/>
            </a:xfrm>
            <a:grpFill/>
          </p:grpSpPr>
          <p:sp>
            <p:nvSpPr>
              <p:cNvPr id="93"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p:cNvGrpSpPr/>
            <p:nvPr/>
          </p:nvGrpSpPr>
          <p:grpSpPr>
            <a:xfrm>
              <a:off x="7052521" y="2035391"/>
              <a:ext cx="245286" cy="622327"/>
              <a:chOff x="4294188" y="3405188"/>
              <a:chExt cx="555625" cy="1409700"/>
            </a:xfrm>
            <a:grpFill/>
          </p:grpSpPr>
          <p:sp>
            <p:nvSpPr>
              <p:cNvPr id="91"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2" name="组合 81"/>
            <p:cNvGrpSpPr/>
            <p:nvPr/>
          </p:nvGrpSpPr>
          <p:grpSpPr>
            <a:xfrm>
              <a:off x="7329183" y="2035391"/>
              <a:ext cx="245286" cy="622327"/>
              <a:chOff x="4294188" y="3405188"/>
              <a:chExt cx="555625" cy="1409700"/>
            </a:xfrm>
            <a:grpFill/>
          </p:grpSpPr>
          <p:sp>
            <p:nvSpPr>
              <p:cNvPr id="89"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组合 82"/>
            <p:cNvGrpSpPr/>
            <p:nvPr/>
          </p:nvGrpSpPr>
          <p:grpSpPr>
            <a:xfrm>
              <a:off x="6775859" y="2035391"/>
              <a:ext cx="245286" cy="622327"/>
              <a:chOff x="4294188" y="3405188"/>
              <a:chExt cx="555625" cy="1409700"/>
            </a:xfrm>
            <a:grpFill/>
          </p:grpSpPr>
          <p:sp>
            <p:nvSpPr>
              <p:cNvPr id="87"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4" name="组合 83"/>
            <p:cNvGrpSpPr/>
            <p:nvPr/>
          </p:nvGrpSpPr>
          <p:grpSpPr>
            <a:xfrm>
              <a:off x="7598997" y="2035391"/>
              <a:ext cx="245286" cy="622327"/>
              <a:chOff x="4294188" y="3405188"/>
              <a:chExt cx="555625" cy="1409700"/>
            </a:xfrm>
            <a:grpFill/>
          </p:grpSpPr>
          <p:sp>
            <p:nvSpPr>
              <p:cNvPr id="85"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5" name="组合 124"/>
          <p:cNvGrpSpPr/>
          <p:nvPr/>
        </p:nvGrpSpPr>
        <p:grpSpPr>
          <a:xfrm>
            <a:off x="3385005" y="3910554"/>
            <a:ext cx="5495016" cy="622327"/>
            <a:chOff x="2349267" y="2763003"/>
            <a:chExt cx="5495016" cy="622327"/>
          </a:xfrm>
          <a:solidFill>
            <a:srgbClr val="70AD47"/>
          </a:solidFill>
        </p:grpSpPr>
        <p:grpSp>
          <p:nvGrpSpPr>
            <p:cNvPr id="126" name="组合 125"/>
            <p:cNvGrpSpPr/>
            <p:nvPr/>
          </p:nvGrpSpPr>
          <p:grpSpPr>
            <a:xfrm>
              <a:off x="2349267" y="2763003"/>
              <a:ext cx="245286" cy="622327"/>
              <a:chOff x="4294188" y="3405188"/>
              <a:chExt cx="555625" cy="1409700"/>
            </a:xfrm>
            <a:grpFill/>
          </p:grpSpPr>
          <p:sp>
            <p:nvSpPr>
              <p:cNvPr id="18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7" name="组合 126"/>
            <p:cNvGrpSpPr/>
            <p:nvPr/>
          </p:nvGrpSpPr>
          <p:grpSpPr>
            <a:xfrm>
              <a:off x="2625929" y="2763003"/>
              <a:ext cx="245286" cy="622327"/>
              <a:chOff x="4294188" y="3405188"/>
              <a:chExt cx="555625" cy="1409700"/>
            </a:xfrm>
            <a:grpFill/>
          </p:grpSpPr>
          <p:sp>
            <p:nvSpPr>
              <p:cNvPr id="18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8" name="组合 127"/>
            <p:cNvGrpSpPr/>
            <p:nvPr/>
          </p:nvGrpSpPr>
          <p:grpSpPr>
            <a:xfrm>
              <a:off x="2902591" y="2763003"/>
              <a:ext cx="245286" cy="622327"/>
              <a:chOff x="4294188" y="3405188"/>
              <a:chExt cx="555625" cy="1409700"/>
            </a:xfrm>
            <a:grpFill/>
          </p:grpSpPr>
          <p:sp>
            <p:nvSpPr>
              <p:cNvPr id="18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9" name="组合 128"/>
            <p:cNvGrpSpPr/>
            <p:nvPr/>
          </p:nvGrpSpPr>
          <p:grpSpPr>
            <a:xfrm>
              <a:off x="3179253" y="2763003"/>
              <a:ext cx="245286" cy="622327"/>
              <a:chOff x="4294188" y="3405188"/>
              <a:chExt cx="555625" cy="1409700"/>
            </a:xfrm>
            <a:grpFill/>
          </p:grpSpPr>
          <p:sp>
            <p:nvSpPr>
              <p:cNvPr id="17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0" name="组合 129"/>
            <p:cNvGrpSpPr/>
            <p:nvPr/>
          </p:nvGrpSpPr>
          <p:grpSpPr>
            <a:xfrm>
              <a:off x="3455915" y="2763003"/>
              <a:ext cx="245286" cy="622327"/>
              <a:chOff x="4294188" y="3405188"/>
              <a:chExt cx="555625" cy="1409700"/>
            </a:xfrm>
            <a:grpFill/>
          </p:grpSpPr>
          <p:sp>
            <p:nvSpPr>
              <p:cNvPr id="17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1" name="组合 130"/>
            <p:cNvGrpSpPr/>
            <p:nvPr/>
          </p:nvGrpSpPr>
          <p:grpSpPr>
            <a:xfrm>
              <a:off x="3732577" y="2763003"/>
              <a:ext cx="245286" cy="622327"/>
              <a:chOff x="4294188" y="3405188"/>
              <a:chExt cx="555625" cy="1409700"/>
            </a:xfrm>
            <a:grpFill/>
          </p:grpSpPr>
          <p:sp>
            <p:nvSpPr>
              <p:cNvPr id="17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2" name="组合 131"/>
            <p:cNvGrpSpPr/>
            <p:nvPr/>
          </p:nvGrpSpPr>
          <p:grpSpPr>
            <a:xfrm>
              <a:off x="4285901" y="2763003"/>
              <a:ext cx="245286" cy="622327"/>
              <a:chOff x="4294188" y="3405188"/>
              <a:chExt cx="555625" cy="1409700"/>
            </a:xfrm>
            <a:grpFill/>
          </p:grpSpPr>
          <p:sp>
            <p:nvSpPr>
              <p:cNvPr id="17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3" name="组合 132"/>
            <p:cNvGrpSpPr/>
            <p:nvPr/>
          </p:nvGrpSpPr>
          <p:grpSpPr>
            <a:xfrm>
              <a:off x="4562563" y="2763003"/>
              <a:ext cx="245286" cy="622327"/>
              <a:chOff x="4294188" y="3405188"/>
              <a:chExt cx="555625" cy="1409700"/>
            </a:xfrm>
            <a:grpFill/>
          </p:grpSpPr>
          <p:sp>
            <p:nvSpPr>
              <p:cNvPr id="17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4" name="组合 133"/>
            <p:cNvGrpSpPr/>
            <p:nvPr/>
          </p:nvGrpSpPr>
          <p:grpSpPr>
            <a:xfrm>
              <a:off x="4009239" y="2763003"/>
              <a:ext cx="245286" cy="622327"/>
              <a:chOff x="4294188" y="3405188"/>
              <a:chExt cx="555625" cy="1409700"/>
            </a:xfrm>
            <a:grpFill/>
          </p:grpSpPr>
          <p:sp>
            <p:nvSpPr>
              <p:cNvPr id="16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5" name="组合 134"/>
            <p:cNvGrpSpPr/>
            <p:nvPr/>
          </p:nvGrpSpPr>
          <p:grpSpPr>
            <a:xfrm>
              <a:off x="4839225" y="2763003"/>
              <a:ext cx="245286" cy="622327"/>
              <a:chOff x="4294188" y="3405188"/>
              <a:chExt cx="555625" cy="1409700"/>
            </a:xfrm>
            <a:grpFill/>
          </p:grpSpPr>
          <p:sp>
            <p:nvSpPr>
              <p:cNvPr id="16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6" name="组合 135"/>
            <p:cNvGrpSpPr/>
            <p:nvPr/>
          </p:nvGrpSpPr>
          <p:grpSpPr>
            <a:xfrm>
              <a:off x="5115887" y="2763003"/>
              <a:ext cx="245286" cy="622327"/>
              <a:chOff x="4294188" y="3405188"/>
              <a:chExt cx="555625" cy="1409700"/>
            </a:xfrm>
            <a:grpFill/>
          </p:grpSpPr>
          <p:sp>
            <p:nvSpPr>
              <p:cNvPr id="16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7" name="组合 136"/>
            <p:cNvGrpSpPr/>
            <p:nvPr/>
          </p:nvGrpSpPr>
          <p:grpSpPr>
            <a:xfrm>
              <a:off x="5392549" y="2763003"/>
              <a:ext cx="245286" cy="622327"/>
              <a:chOff x="4294188" y="3405188"/>
              <a:chExt cx="555625" cy="1409700"/>
            </a:xfrm>
            <a:grpFill/>
          </p:grpSpPr>
          <p:sp>
            <p:nvSpPr>
              <p:cNvPr id="16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8" name="组合 137"/>
            <p:cNvGrpSpPr/>
            <p:nvPr/>
          </p:nvGrpSpPr>
          <p:grpSpPr>
            <a:xfrm>
              <a:off x="5669211" y="2763003"/>
              <a:ext cx="245286" cy="622327"/>
              <a:chOff x="4294188" y="3405188"/>
              <a:chExt cx="555625" cy="1409700"/>
            </a:xfrm>
            <a:grpFill/>
          </p:grpSpPr>
          <p:sp>
            <p:nvSpPr>
              <p:cNvPr id="16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9" name="组合 138"/>
            <p:cNvGrpSpPr/>
            <p:nvPr/>
          </p:nvGrpSpPr>
          <p:grpSpPr>
            <a:xfrm>
              <a:off x="5945873" y="2763003"/>
              <a:ext cx="245286" cy="622327"/>
              <a:chOff x="4294188" y="3405188"/>
              <a:chExt cx="555625" cy="1409700"/>
            </a:xfrm>
            <a:grpFill/>
          </p:grpSpPr>
          <p:sp>
            <p:nvSpPr>
              <p:cNvPr id="15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0" name="组合 139"/>
            <p:cNvGrpSpPr/>
            <p:nvPr/>
          </p:nvGrpSpPr>
          <p:grpSpPr>
            <a:xfrm>
              <a:off x="6222535" y="2763003"/>
              <a:ext cx="245286" cy="622327"/>
              <a:chOff x="4294188" y="3405188"/>
              <a:chExt cx="555625" cy="1409700"/>
            </a:xfrm>
            <a:grpFill/>
          </p:grpSpPr>
          <p:sp>
            <p:nvSpPr>
              <p:cNvPr id="15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 name="组合 140"/>
            <p:cNvGrpSpPr/>
            <p:nvPr/>
          </p:nvGrpSpPr>
          <p:grpSpPr>
            <a:xfrm>
              <a:off x="6499197" y="2763003"/>
              <a:ext cx="245286" cy="622327"/>
              <a:chOff x="4294188" y="3405188"/>
              <a:chExt cx="555625" cy="1409700"/>
            </a:xfrm>
            <a:grpFill/>
          </p:grpSpPr>
          <p:sp>
            <p:nvSpPr>
              <p:cNvPr id="15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2" name="组合 141"/>
            <p:cNvGrpSpPr/>
            <p:nvPr/>
          </p:nvGrpSpPr>
          <p:grpSpPr>
            <a:xfrm>
              <a:off x="7052521" y="2763003"/>
              <a:ext cx="245286" cy="622327"/>
              <a:chOff x="4294188" y="3405188"/>
              <a:chExt cx="555625" cy="1409700"/>
            </a:xfrm>
            <a:grpFill/>
          </p:grpSpPr>
          <p:sp>
            <p:nvSpPr>
              <p:cNvPr id="15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3" name="组合 142"/>
            <p:cNvGrpSpPr/>
            <p:nvPr/>
          </p:nvGrpSpPr>
          <p:grpSpPr>
            <a:xfrm>
              <a:off x="7329183" y="2763003"/>
              <a:ext cx="245286" cy="622327"/>
              <a:chOff x="4294188" y="3405188"/>
              <a:chExt cx="555625" cy="1409700"/>
            </a:xfrm>
            <a:grpFill/>
          </p:grpSpPr>
          <p:sp>
            <p:nvSpPr>
              <p:cNvPr id="15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4" name="组合 143"/>
            <p:cNvGrpSpPr/>
            <p:nvPr/>
          </p:nvGrpSpPr>
          <p:grpSpPr>
            <a:xfrm>
              <a:off x="6775859" y="2763003"/>
              <a:ext cx="245286" cy="622327"/>
              <a:chOff x="4294188" y="3405188"/>
              <a:chExt cx="555625" cy="1409700"/>
            </a:xfrm>
            <a:grpFill/>
          </p:grpSpPr>
          <p:sp>
            <p:nvSpPr>
              <p:cNvPr id="14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5" name="组合 144"/>
            <p:cNvGrpSpPr/>
            <p:nvPr/>
          </p:nvGrpSpPr>
          <p:grpSpPr>
            <a:xfrm>
              <a:off x="7598997" y="2763003"/>
              <a:ext cx="245286" cy="622327"/>
              <a:chOff x="4294188" y="3405188"/>
              <a:chExt cx="555625" cy="1409700"/>
            </a:xfrm>
            <a:grpFill/>
          </p:grpSpPr>
          <p:sp>
            <p:nvSpPr>
              <p:cNvPr id="14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6" name="组合 185"/>
          <p:cNvGrpSpPr/>
          <p:nvPr/>
        </p:nvGrpSpPr>
        <p:grpSpPr>
          <a:xfrm>
            <a:off x="3374075" y="5352959"/>
            <a:ext cx="5530475" cy="643391"/>
            <a:chOff x="2338337" y="4155926"/>
            <a:chExt cx="5530475" cy="643391"/>
          </a:xfrm>
          <a:solidFill>
            <a:srgbClr val="FFC000"/>
          </a:solidFill>
        </p:grpSpPr>
        <p:grpSp>
          <p:nvGrpSpPr>
            <p:cNvPr id="187" name="组合 186"/>
            <p:cNvGrpSpPr/>
            <p:nvPr/>
          </p:nvGrpSpPr>
          <p:grpSpPr>
            <a:xfrm>
              <a:off x="7574469" y="4155926"/>
              <a:ext cx="294343" cy="643391"/>
              <a:chOff x="4421673" y="2233518"/>
              <a:chExt cx="785812" cy="1717675"/>
            </a:xfrm>
            <a:grpFill/>
          </p:grpSpPr>
          <p:sp>
            <p:nvSpPr>
              <p:cNvPr id="245"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8" name="组合 187"/>
            <p:cNvGrpSpPr/>
            <p:nvPr/>
          </p:nvGrpSpPr>
          <p:grpSpPr>
            <a:xfrm>
              <a:off x="7298885" y="4155926"/>
              <a:ext cx="294343" cy="643391"/>
              <a:chOff x="4421673" y="2233518"/>
              <a:chExt cx="785812" cy="1717675"/>
            </a:xfrm>
            <a:grpFill/>
          </p:grpSpPr>
          <p:sp>
            <p:nvSpPr>
              <p:cNvPr id="243"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9" name="组合 188"/>
            <p:cNvGrpSpPr/>
            <p:nvPr/>
          </p:nvGrpSpPr>
          <p:grpSpPr>
            <a:xfrm>
              <a:off x="7023299" y="4155926"/>
              <a:ext cx="294343" cy="643391"/>
              <a:chOff x="4421673" y="2233518"/>
              <a:chExt cx="785812" cy="1717675"/>
            </a:xfrm>
            <a:grpFill/>
          </p:grpSpPr>
          <p:sp>
            <p:nvSpPr>
              <p:cNvPr id="241"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0" name="组合 189"/>
            <p:cNvGrpSpPr/>
            <p:nvPr/>
          </p:nvGrpSpPr>
          <p:grpSpPr>
            <a:xfrm>
              <a:off x="6747713" y="4155926"/>
              <a:ext cx="294343" cy="643391"/>
              <a:chOff x="4421673" y="2233518"/>
              <a:chExt cx="785812" cy="1717675"/>
            </a:xfrm>
            <a:grpFill/>
          </p:grpSpPr>
          <p:sp>
            <p:nvSpPr>
              <p:cNvPr id="239"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1" name="组合 190"/>
            <p:cNvGrpSpPr/>
            <p:nvPr/>
          </p:nvGrpSpPr>
          <p:grpSpPr>
            <a:xfrm>
              <a:off x="6472127" y="4155926"/>
              <a:ext cx="294343" cy="643391"/>
              <a:chOff x="4421673" y="2233518"/>
              <a:chExt cx="785812" cy="1717675"/>
            </a:xfrm>
            <a:grpFill/>
          </p:grpSpPr>
          <p:sp>
            <p:nvSpPr>
              <p:cNvPr id="237"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2" name="组合 191"/>
            <p:cNvGrpSpPr/>
            <p:nvPr/>
          </p:nvGrpSpPr>
          <p:grpSpPr>
            <a:xfrm>
              <a:off x="6196541" y="4155926"/>
              <a:ext cx="294343" cy="643391"/>
              <a:chOff x="4421673" y="2233518"/>
              <a:chExt cx="785812" cy="1717675"/>
            </a:xfrm>
            <a:grpFill/>
          </p:grpSpPr>
          <p:sp>
            <p:nvSpPr>
              <p:cNvPr id="235"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3" name="组合 192"/>
            <p:cNvGrpSpPr/>
            <p:nvPr/>
          </p:nvGrpSpPr>
          <p:grpSpPr>
            <a:xfrm>
              <a:off x="5920955" y="4155926"/>
              <a:ext cx="294343" cy="643391"/>
              <a:chOff x="4421673" y="2233518"/>
              <a:chExt cx="785812" cy="1717675"/>
            </a:xfrm>
            <a:grpFill/>
          </p:grpSpPr>
          <p:sp>
            <p:nvSpPr>
              <p:cNvPr id="233"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组合 193"/>
            <p:cNvGrpSpPr/>
            <p:nvPr/>
          </p:nvGrpSpPr>
          <p:grpSpPr>
            <a:xfrm>
              <a:off x="5645369" y="4155926"/>
              <a:ext cx="294343" cy="643391"/>
              <a:chOff x="4421673" y="2233518"/>
              <a:chExt cx="785812" cy="1717675"/>
            </a:xfrm>
            <a:grpFill/>
          </p:grpSpPr>
          <p:sp>
            <p:nvSpPr>
              <p:cNvPr id="231"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5" name="组合 194"/>
            <p:cNvGrpSpPr/>
            <p:nvPr/>
          </p:nvGrpSpPr>
          <p:grpSpPr>
            <a:xfrm>
              <a:off x="5369783" y="4155926"/>
              <a:ext cx="294343" cy="643391"/>
              <a:chOff x="4421673" y="2233518"/>
              <a:chExt cx="785812" cy="1717675"/>
            </a:xfrm>
            <a:grpFill/>
          </p:grpSpPr>
          <p:sp>
            <p:nvSpPr>
              <p:cNvPr id="229"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6" name="组合 195"/>
            <p:cNvGrpSpPr/>
            <p:nvPr/>
          </p:nvGrpSpPr>
          <p:grpSpPr>
            <a:xfrm>
              <a:off x="5094197" y="4155926"/>
              <a:ext cx="294343" cy="643391"/>
              <a:chOff x="4421673" y="2233518"/>
              <a:chExt cx="785812" cy="1717675"/>
            </a:xfrm>
            <a:grpFill/>
          </p:grpSpPr>
          <p:sp>
            <p:nvSpPr>
              <p:cNvPr id="227"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7" name="组合 196"/>
            <p:cNvGrpSpPr/>
            <p:nvPr/>
          </p:nvGrpSpPr>
          <p:grpSpPr>
            <a:xfrm>
              <a:off x="4818611" y="4155926"/>
              <a:ext cx="294343" cy="643391"/>
              <a:chOff x="4421673" y="2233518"/>
              <a:chExt cx="785812" cy="1717675"/>
            </a:xfrm>
            <a:grpFill/>
          </p:grpSpPr>
          <p:sp>
            <p:nvSpPr>
              <p:cNvPr id="225"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8" name="组合 197"/>
            <p:cNvGrpSpPr/>
            <p:nvPr/>
          </p:nvGrpSpPr>
          <p:grpSpPr>
            <a:xfrm>
              <a:off x="4543025" y="4155926"/>
              <a:ext cx="294343" cy="643391"/>
              <a:chOff x="4421673" y="2233518"/>
              <a:chExt cx="785812" cy="1717675"/>
            </a:xfrm>
            <a:grpFill/>
          </p:grpSpPr>
          <p:sp>
            <p:nvSpPr>
              <p:cNvPr id="223"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9" name="组合 198"/>
            <p:cNvGrpSpPr/>
            <p:nvPr/>
          </p:nvGrpSpPr>
          <p:grpSpPr>
            <a:xfrm>
              <a:off x="4267439" y="4155926"/>
              <a:ext cx="294343" cy="643391"/>
              <a:chOff x="4421673" y="2233518"/>
              <a:chExt cx="785812" cy="1717675"/>
            </a:xfrm>
            <a:grpFill/>
          </p:grpSpPr>
          <p:sp>
            <p:nvSpPr>
              <p:cNvPr id="221"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0" name="组合 199"/>
            <p:cNvGrpSpPr/>
            <p:nvPr/>
          </p:nvGrpSpPr>
          <p:grpSpPr>
            <a:xfrm>
              <a:off x="3991853" y="4155926"/>
              <a:ext cx="294343" cy="643391"/>
              <a:chOff x="4421673" y="2233518"/>
              <a:chExt cx="785812" cy="1717675"/>
            </a:xfrm>
            <a:grpFill/>
          </p:grpSpPr>
          <p:sp>
            <p:nvSpPr>
              <p:cNvPr id="219"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1" name="组合 200"/>
            <p:cNvGrpSpPr/>
            <p:nvPr/>
          </p:nvGrpSpPr>
          <p:grpSpPr>
            <a:xfrm>
              <a:off x="3716267" y="4155926"/>
              <a:ext cx="294343" cy="643391"/>
              <a:chOff x="4421673" y="2233518"/>
              <a:chExt cx="785812" cy="1717675"/>
            </a:xfrm>
            <a:grpFill/>
          </p:grpSpPr>
          <p:sp>
            <p:nvSpPr>
              <p:cNvPr id="217"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2" name="组合 201"/>
            <p:cNvGrpSpPr/>
            <p:nvPr/>
          </p:nvGrpSpPr>
          <p:grpSpPr>
            <a:xfrm>
              <a:off x="3440681" y="4155926"/>
              <a:ext cx="294343" cy="643391"/>
              <a:chOff x="4421673" y="2233518"/>
              <a:chExt cx="785812" cy="1717675"/>
            </a:xfrm>
            <a:grpFill/>
          </p:grpSpPr>
          <p:sp>
            <p:nvSpPr>
              <p:cNvPr id="215"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3" name="组合 202"/>
            <p:cNvGrpSpPr/>
            <p:nvPr/>
          </p:nvGrpSpPr>
          <p:grpSpPr>
            <a:xfrm>
              <a:off x="2889509" y="4155926"/>
              <a:ext cx="294343" cy="643391"/>
              <a:chOff x="4421673" y="2233518"/>
              <a:chExt cx="785812" cy="1717675"/>
            </a:xfrm>
            <a:grpFill/>
          </p:grpSpPr>
          <p:sp>
            <p:nvSpPr>
              <p:cNvPr id="213"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4" name="组合 203"/>
            <p:cNvGrpSpPr/>
            <p:nvPr/>
          </p:nvGrpSpPr>
          <p:grpSpPr>
            <a:xfrm>
              <a:off x="2613923" y="4155926"/>
              <a:ext cx="294343" cy="643391"/>
              <a:chOff x="4421673" y="2233518"/>
              <a:chExt cx="785812" cy="1717675"/>
            </a:xfrm>
            <a:grpFill/>
          </p:grpSpPr>
          <p:sp>
            <p:nvSpPr>
              <p:cNvPr id="211"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5" name="组合 204"/>
            <p:cNvGrpSpPr/>
            <p:nvPr/>
          </p:nvGrpSpPr>
          <p:grpSpPr>
            <a:xfrm>
              <a:off x="2338337" y="4155926"/>
              <a:ext cx="294343" cy="643391"/>
              <a:chOff x="4421673" y="2233518"/>
              <a:chExt cx="785812" cy="1717675"/>
            </a:xfrm>
            <a:grpFill/>
          </p:grpSpPr>
          <p:sp>
            <p:nvSpPr>
              <p:cNvPr id="209"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6" name="组合 205"/>
            <p:cNvGrpSpPr/>
            <p:nvPr/>
          </p:nvGrpSpPr>
          <p:grpSpPr>
            <a:xfrm>
              <a:off x="3165095" y="4155926"/>
              <a:ext cx="294343" cy="643391"/>
              <a:chOff x="4421673" y="2233518"/>
              <a:chExt cx="785812" cy="1717675"/>
            </a:xfrm>
            <a:grpFill/>
          </p:grpSpPr>
          <p:sp>
            <p:nvSpPr>
              <p:cNvPr id="207"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7" name="组合 246"/>
          <p:cNvGrpSpPr/>
          <p:nvPr/>
        </p:nvGrpSpPr>
        <p:grpSpPr>
          <a:xfrm>
            <a:off x="3385005" y="4621225"/>
            <a:ext cx="5519545" cy="643391"/>
            <a:chOff x="2349267" y="3440527"/>
            <a:chExt cx="5519545" cy="643391"/>
          </a:xfrm>
          <a:solidFill>
            <a:srgbClr val="ED7000"/>
          </a:solidFill>
        </p:grpSpPr>
        <p:grpSp>
          <p:nvGrpSpPr>
            <p:cNvPr id="248" name="组合 247"/>
            <p:cNvGrpSpPr/>
            <p:nvPr/>
          </p:nvGrpSpPr>
          <p:grpSpPr>
            <a:xfrm>
              <a:off x="7574469" y="3440527"/>
              <a:ext cx="294343" cy="643391"/>
              <a:chOff x="4421673" y="2233518"/>
              <a:chExt cx="785812" cy="1717675"/>
            </a:xfrm>
            <a:grpFill/>
          </p:grpSpPr>
          <p:sp>
            <p:nvSpPr>
              <p:cNvPr id="306"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9" name="组合 248"/>
            <p:cNvGrpSpPr/>
            <p:nvPr/>
          </p:nvGrpSpPr>
          <p:grpSpPr>
            <a:xfrm>
              <a:off x="7298885" y="3440527"/>
              <a:ext cx="294343" cy="643391"/>
              <a:chOff x="4421673" y="2233518"/>
              <a:chExt cx="785812" cy="1717675"/>
            </a:xfrm>
            <a:grpFill/>
          </p:grpSpPr>
          <p:sp>
            <p:nvSpPr>
              <p:cNvPr id="304"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0" name="组合 249"/>
            <p:cNvGrpSpPr/>
            <p:nvPr/>
          </p:nvGrpSpPr>
          <p:grpSpPr>
            <a:xfrm>
              <a:off x="7023299" y="3440527"/>
              <a:ext cx="294343" cy="643391"/>
              <a:chOff x="4421673" y="2233518"/>
              <a:chExt cx="785812" cy="1717675"/>
            </a:xfrm>
            <a:grpFill/>
          </p:grpSpPr>
          <p:sp>
            <p:nvSpPr>
              <p:cNvPr id="302"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1" name="组合 250"/>
            <p:cNvGrpSpPr/>
            <p:nvPr/>
          </p:nvGrpSpPr>
          <p:grpSpPr>
            <a:xfrm>
              <a:off x="6747713" y="3440527"/>
              <a:ext cx="294343" cy="643391"/>
              <a:chOff x="4421673" y="2233518"/>
              <a:chExt cx="785812" cy="1717675"/>
            </a:xfrm>
            <a:grpFill/>
          </p:grpSpPr>
          <p:sp>
            <p:nvSpPr>
              <p:cNvPr id="300"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2" name="组合 251"/>
            <p:cNvGrpSpPr/>
            <p:nvPr/>
          </p:nvGrpSpPr>
          <p:grpSpPr>
            <a:xfrm>
              <a:off x="6472127" y="3440527"/>
              <a:ext cx="294343" cy="643391"/>
              <a:chOff x="4421673" y="2233518"/>
              <a:chExt cx="785812" cy="1717675"/>
            </a:xfrm>
            <a:grpFill/>
          </p:grpSpPr>
          <p:sp>
            <p:nvSpPr>
              <p:cNvPr id="298"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3" name="组合 252"/>
            <p:cNvGrpSpPr/>
            <p:nvPr/>
          </p:nvGrpSpPr>
          <p:grpSpPr>
            <a:xfrm>
              <a:off x="6196541" y="3440527"/>
              <a:ext cx="294343" cy="643391"/>
              <a:chOff x="4421673" y="2233518"/>
              <a:chExt cx="785812" cy="1717675"/>
            </a:xfrm>
            <a:grpFill/>
          </p:grpSpPr>
          <p:sp>
            <p:nvSpPr>
              <p:cNvPr id="296"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4" name="组合 253"/>
            <p:cNvGrpSpPr/>
            <p:nvPr/>
          </p:nvGrpSpPr>
          <p:grpSpPr>
            <a:xfrm>
              <a:off x="5920955" y="3440527"/>
              <a:ext cx="294343" cy="643391"/>
              <a:chOff x="4421673" y="2233518"/>
              <a:chExt cx="785812" cy="1717675"/>
            </a:xfrm>
            <a:grpFill/>
          </p:grpSpPr>
          <p:sp>
            <p:nvSpPr>
              <p:cNvPr id="294"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5" name="组合 254"/>
            <p:cNvGrpSpPr/>
            <p:nvPr/>
          </p:nvGrpSpPr>
          <p:grpSpPr>
            <a:xfrm>
              <a:off x="5645369" y="3440527"/>
              <a:ext cx="294343" cy="643391"/>
              <a:chOff x="4421673" y="2233518"/>
              <a:chExt cx="785812" cy="1717675"/>
            </a:xfrm>
            <a:grpFill/>
          </p:grpSpPr>
          <p:sp>
            <p:nvSpPr>
              <p:cNvPr id="292"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6" name="组合 255"/>
            <p:cNvGrpSpPr/>
            <p:nvPr/>
          </p:nvGrpSpPr>
          <p:grpSpPr>
            <a:xfrm>
              <a:off x="5369783" y="3440527"/>
              <a:ext cx="294343" cy="643391"/>
              <a:chOff x="4421673" y="2233518"/>
              <a:chExt cx="785812" cy="1717675"/>
            </a:xfrm>
            <a:grpFill/>
          </p:grpSpPr>
          <p:sp>
            <p:nvSpPr>
              <p:cNvPr id="290"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7" name="组合 256"/>
            <p:cNvGrpSpPr/>
            <p:nvPr/>
          </p:nvGrpSpPr>
          <p:grpSpPr>
            <a:xfrm>
              <a:off x="5094197" y="3440527"/>
              <a:ext cx="294343" cy="643391"/>
              <a:chOff x="4421673" y="2233518"/>
              <a:chExt cx="785812" cy="1717675"/>
            </a:xfrm>
            <a:grpFill/>
          </p:grpSpPr>
          <p:sp>
            <p:nvSpPr>
              <p:cNvPr id="288"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8" name="组合 257"/>
            <p:cNvGrpSpPr/>
            <p:nvPr/>
          </p:nvGrpSpPr>
          <p:grpSpPr>
            <a:xfrm>
              <a:off x="4818611" y="3440527"/>
              <a:ext cx="294343" cy="643391"/>
              <a:chOff x="4421673" y="2233518"/>
              <a:chExt cx="785812" cy="1717675"/>
            </a:xfrm>
            <a:grpFill/>
          </p:grpSpPr>
          <p:sp>
            <p:nvSpPr>
              <p:cNvPr id="286"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9" name="组合 258"/>
            <p:cNvGrpSpPr/>
            <p:nvPr/>
          </p:nvGrpSpPr>
          <p:grpSpPr>
            <a:xfrm>
              <a:off x="4543025" y="3440527"/>
              <a:ext cx="294343" cy="643391"/>
              <a:chOff x="4421673" y="2233518"/>
              <a:chExt cx="785812" cy="1717675"/>
            </a:xfrm>
            <a:grpFill/>
          </p:grpSpPr>
          <p:sp>
            <p:nvSpPr>
              <p:cNvPr id="284"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0" name="组合 259"/>
            <p:cNvGrpSpPr/>
            <p:nvPr/>
          </p:nvGrpSpPr>
          <p:grpSpPr>
            <a:xfrm>
              <a:off x="4267439" y="3440527"/>
              <a:ext cx="294343" cy="643391"/>
              <a:chOff x="4421673" y="2233518"/>
              <a:chExt cx="785812" cy="1717675"/>
            </a:xfrm>
            <a:grpFill/>
          </p:grpSpPr>
          <p:sp>
            <p:nvSpPr>
              <p:cNvPr id="282"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1" name="组合 260"/>
            <p:cNvGrpSpPr/>
            <p:nvPr/>
          </p:nvGrpSpPr>
          <p:grpSpPr>
            <a:xfrm>
              <a:off x="3991853" y="3440527"/>
              <a:ext cx="294343" cy="643391"/>
              <a:chOff x="4421673" y="2233518"/>
              <a:chExt cx="785812" cy="1717675"/>
            </a:xfrm>
            <a:grpFill/>
          </p:grpSpPr>
          <p:sp>
            <p:nvSpPr>
              <p:cNvPr id="280" name="Freeform 5"/>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6"/>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2" name="组合 261"/>
            <p:cNvGrpSpPr/>
            <p:nvPr/>
          </p:nvGrpSpPr>
          <p:grpSpPr>
            <a:xfrm>
              <a:off x="2349267" y="3451059"/>
              <a:ext cx="245286" cy="622327"/>
              <a:chOff x="4294188" y="3405188"/>
              <a:chExt cx="555625" cy="1409700"/>
            </a:xfrm>
            <a:grpFill/>
          </p:grpSpPr>
          <p:sp>
            <p:nvSpPr>
              <p:cNvPr id="27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3" name="组合 262"/>
            <p:cNvGrpSpPr/>
            <p:nvPr/>
          </p:nvGrpSpPr>
          <p:grpSpPr>
            <a:xfrm>
              <a:off x="2625929" y="3451059"/>
              <a:ext cx="245286" cy="622327"/>
              <a:chOff x="4294188" y="3405188"/>
              <a:chExt cx="555625" cy="1409700"/>
            </a:xfrm>
            <a:grpFill/>
          </p:grpSpPr>
          <p:sp>
            <p:nvSpPr>
              <p:cNvPr id="276"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4" name="组合 263"/>
            <p:cNvGrpSpPr/>
            <p:nvPr/>
          </p:nvGrpSpPr>
          <p:grpSpPr>
            <a:xfrm>
              <a:off x="2902591" y="3451059"/>
              <a:ext cx="245286" cy="622327"/>
              <a:chOff x="4294188" y="3405188"/>
              <a:chExt cx="555625" cy="1409700"/>
            </a:xfrm>
            <a:grpFill/>
          </p:grpSpPr>
          <p:sp>
            <p:nvSpPr>
              <p:cNvPr id="274"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5" name="组合 264"/>
            <p:cNvGrpSpPr/>
            <p:nvPr/>
          </p:nvGrpSpPr>
          <p:grpSpPr>
            <a:xfrm>
              <a:off x="3179253" y="3451059"/>
              <a:ext cx="245286" cy="622327"/>
              <a:chOff x="4294188" y="3405188"/>
              <a:chExt cx="555625" cy="1409700"/>
            </a:xfrm>
            <a:grpFill/>
          </p:grpSpPr>
          <p:sp>
            <p:nvSpPr>
              <p:cNvPr id="272"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6" name="组合 265"/>
            <p:cNvGrpSpPr/>
            <p:nvPr/>
          </p:nvGrpSpPr>
          <p:grpSpPr>
            <a:xfrm>
              <a:off x="3455915" y="3451059"/>
              <a:ext cx="245286" cy="622327"/>
              <a:chOff x="4294188" y="3405188"/>
              <a:chExt cx="555625" cy="1409700"/>
            </a:xfrm>
            <a:grpFill/>
          </p:grpSpPr>
          <p:sp>
            <p:nvSpPr>
              <p:cNvPr id="270"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7" name="组合 266"/>
            <p:cNvGrpSpPr/>
            <p:nvPr/>
          </p:nvGrpSpPr>
          <p:grpSpPr>
            <a:xfrm>
              <a:off x="3732577" y="3451059"/>
              <a:ext cx="245286" cy="622327"/>
              <a:chOff x="4294188" y="3405188"/>
              <a:chExt cx="555625" cy="1409700"/>
            </a:xfrm>
            <a:grpFill/>
          </p:grpSpPr>
          <p:sp>
            <p:nvSpPr>
              <p:cNvPr id="268" name="Freeform 9"/>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0"/>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08" name="组合 307"/>
          <p:cNvGrpSpPr/>
          <p:nvPr/>
        </p:nvGrpSpPr>
        <p:grpSpPr>
          <a:xfrm>
            <a:off x="2107931" y="2769932"/>
            <a:ext cx="804096" cy="2040111"/>
            <a:chOff x="611560" y="2139550"/>
            <a:chExt cx="245286" cy="622327"/>
          </a:xfrm>
          <a:solidFill>
            <a:srgbClr val="70AD47"/>
          </a:solidFill>
        </p:grpSpPr>
        <p:sp>
          <p:nvSpPr>
            <p:cNvPr id="309" name="Freeform 9"/>
            <p:cNvSpPr>
              <a:spLocks/>
            </p:cNvSpPr>
            <p:nvPr/>
          </p:nvSpPr>
          <p:spPr bwMode="auto">
            <a:xfrm>
              <a:off x="611560" y="2246074"/>
              <a:ext cx="245286" cy="515803"/>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0"/>
            <p:cNvSpPr>
              <a:spLocks/>
            </p:cNvSpPr>
            <p:nvPr/>
          </p:nvSpPr>
          <p:spPr bwMode="auto">
            <a:xfrm>
              <a:off x="685847" y="2139550"/>
              <a:ext cx="96713" cy="96713"/>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1" name="组合 310"/>
          <p:cNvGrpSpPr/>
          <p:nvPr/>
        </p:nvGrpSpPr>
        <p:grpSpPr>
          <a:xfrm>
            <a:off x="9397650" y="2731072"/>
            <a:ext cx="968880" cy="2117831"/>
            <a:chOff x="7296236" y="3576592"/>
            <a:chExt cx="294343" cy="643391"/>
          </a:xfrm>
          <a:solidFill>
            <a:srgbClr val="FFC000"/>
          </a:solidFill>
        </p:grpSpPr>
        <p:sp>
          <p:nvSpPr>
            <p:cNvPr id="312" name="Freeform 5"/>
            <p:cNvSpPr>
              <a:spLocks/>
            </p:cNvSpPr>
            <p:nvPr/>
          </p:nvSpPr>
          <p:spPr bwMode="auto">
            <a:xfrm>
              <a:off x="7394350" y="3576592"/>
              <a:ext cx="95141" cy="96925"/>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6"/>
            <p:cNvSpPr>
              <a:spLocks/>
            </p:cNvSpPr>
            <p:nvPr/>
          </p:nvSpPr>
          <p:spPr bwMode="auto">
            <a:xfrm>
              <a:off x="7296236" y="3691950"/>
              <a:ext cx="294343" cy="528033"/>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4" name="TextBox 331"/>
          <p:cNvSpPr txBox="1"/>
          <p:nvPr/>
        </p:nvSpPr>
        <p:spPr>
          <a:xfrm>
            <a:off x="1861907" y="5000599"/>
            <a:ext cx="1296144" cy="584775"/>
          </a:xfrm>
          <a:prstGeom prst="rect">
            <a:avLst/>
          </a:prstGeom>
          <a:noFill/>
        </p:spPr>
        <p:txBody>
          <a:bodyPr wrap="square" rtlCol="0">
            <a:spAutoFit/>
          </a:bodyPr>
          <a:lstStyle/>
          <a:p>
            <a:pPr algn="ctr"/>
            <a:r>
              <a:rPr lang="en-US" altLang="zh-CN" sz="3200" dirty="0" smtClean="0">
                <a:solidFill>
                  <a:srgbClr val="70AD47"/>
                </a:solidFill>
                <a:latin typeface="Impact" panose="020B0806030902050204" pitchFamily="34" charset="0"/>
              </a:rPr>
              <a:t>65%</a:t>
            </a:r>
            <a:endParaRPr lang="zh-CN" altLang="en-US" sz="3200" dirty="0">
              <a:solidFill>
                <a:srgbClr val="70AD47"/>
              </a:solidFill>
              <a:latin typeface="Impact" panose="020B0806030902050204" pitchFamily="34" charset="0"/>
            </a:endParaRPr>
          </a:p>
        </p:txBody>
      </p:sp>
      <p:sp>
        <p:nvSpPr>
          <p:cNvPr id="315" name="TextBox 336"/>
          <p:cNvSpPr txBox="1"/>
          <p:nvPr/>
        </p:nvSpPr>
        <p:spPr>
          <a:xfrm>
            <a:off x="9234018" y="5000599"/>
            <a:ext cx="1296144" cy="584775"/>
          </a:xfrm>
          <a:prstGeom prst="rect">
            <a:avLst/>
          </a:prstGeom>
          <a:noFill/>
        </p:spPr>
        <p:txBody>
          <a:bodyPr wrap="square" rtlCol="0">
            <a:spAutoFit/>
          </a:bodyPr>
          <a:lstStyle/>
          <a:p>
            <a:pPr algn="ctr"/>
            <a:r>
              <a:rPr lang="en-US" altLang="zh-CN" sz="3200" dirty="0" smtClean="0">
                <a:solidFill>
                  <a:srgbClr val="FFC000"/>
                </a:solidFill>
                <a:latin typeface="Impact" panose="020B0806030902050204" pitchFamily="34" charset="0"/>
              </a:rPr>
              <a:t>35%</a:t>
            </a:r>
            <a:endParaRPr lang="zh-CN" altLang="en-US" sz="3200" dirty="0">
              <a:solidFill>
                <a:srgbClr val="FFC000"/>
              </a:solidFill>
              <a:latin typeface="Impact" panose="020B0806030902050204" pitchFamily="34" charset="0"/>
            </a:endParaRPr>
          </a:p>
        </p:txBody>
      </p:sp>
      <p:sp>
        <p:nvSpPr>
          <p:cNvPr id="316" name="文本框 315"/>
          <p:cNvSpPr txBox="1"/>
          <p:nvPr/>
        </p:nvSpPr>
        <p:spPr>
          <a:xfrm>
            <a:off x="2045033" y="1140575"/>
            <a:ext cx="10665859" cy="1200329"/>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dirty="0">
                <a:latin typeface="微软雅黑" panose="020B0503020204020204" pitchFamily="34" charset="-122"/>
                <a:ea typeface="微软雅黑" panose="020B0503020204020204" pitchFamily="34" charset="-122"/>
              </a:rPr>
              <a:t>在此添加文字内容在此添加文字</a:t>
            </a:r>
            <a:r>
              <a:rPr lang="zh-CN" altLang="en-US" dirty="0" smtClean="0">
                <a:latin typeface="微软雅黑" panose="020B0503020204020204" pitchFamily="34" charset="-122"/>
                <a:ea typeface="微软雅黑" panose="020B0503020204020204" pitchFamily="34" charset="-122"/>
              </a:rPr>
              <a:t>内容在此</a:t>
            </a:r>
            <a:r>
              <a:rPr lang="zh-CN" altLang="en-US" dirty="0">
                <a:latin typeface="微软雅黑" panose="020B0503020204020204" pitchFamily="34" charset="-122"/>
                <a:ea typeface="微软雅黑" panose="020B0503020204020204" pitchFamily="34" charset="-122"/>
              </a:rPr>
              <a:t>添加文字内容在此添加文字</a:t>
            </a:r>
            <a:r>
              <a:rPr lang="zh-CN" altLang="en-US" dirty="0" smtClean="0">
                <a:latin typeface="微软雅黑" panose="020B0503020204020204" pitchFamily="34" charset="-122"/>
                <a:ea typeface="微软雅黑" panose="020B0503020204020204" pitchFamily="34" charset="-122"/>
              </a:rPr>
              <a:t>内容</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在此添加文字内容在此添加文字内容在此添加文字内容在此添加文字内容</a:t>
            </a:r>
          </a:p>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49739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6"/>
                                        </p:tgtEl>
                                        <p:attrNameLst>
                                          <p:attrName>style.visibility</p:attrName>
                                        </p:attrNameLst>
                                      </p:cBhvr>
                                      <p:to>
                                        <p:strVal val="visible"/>
                                      </p:to>
                                    </p:set>
                                    <p:animEffect transition="in" filter="fade">
                                      <p:cBhvr>
                                        <p:cTn id="7" dur="500"/>
                                        <p:tgtEl>
                                          <p:spTgt spid="3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500"/>
                                        <p:tgtEl>
                                          <p:spTgt spid="64"/>
                                        </p:tgtEl>
                                      </p:cBhvr>
                                    </p:animEffect>
                                    <p:anim calcmode="lin" valueType="num">
                                      <p:cBhvr>
                                        <p:cTn id="18" dur="500" fill="hold"/>
                                        <p:tgtEl>
                                          <p:spTgt spid="64"/>
                                        </p:tgtEl>
                                        <p:attrNameLst>
                                          <p:attrName>ppt_x</p:attrName>
                                        </p:attrNameLst>
                                      </p:cBhvr>
                                      <p:tavLst>
                                        <p:tav tm="0">
                                          <p:val>
                                            <p:strVal val="#ppt_x"/>
                                          </p:val>
                                        </p:tav>
                                        <p:tav tm="100000">
                                          <p:val>
                                            <p:strVal val="#ppt_x"/>
                                          </p:val>
                                        </p:tav>
                                      </p:tavLst>
                                    </p:anim>
                                    <p:anim calcmode="lin" valueType="num">
                                      <p:cBhvr>
                                        <p:cTn id="19" dur="500" fill="hold"/>
                                        <p:tgtEl>
                                          <p:spTgt spid="6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25"/>
                                        </p:tgtEl>
                                        <p:attrNameLst>
                                          <p:attrName>style.visibility</p:attrName>
                                        </p:attrNameLst>
                                      </p:cBhvr>
                                      <p:to>
                                        <p:strVal val="visible"/>
                                      </p:to>
                                    </p:set>
                                    <p:animEffect transition="in" filter="fade">
                                      <p:cBhvr>
                                        <p:cTn id="23" dur="500"/>
                                        <p:tgtEl>
                                          <p:spTgt spid="125"/>
                                        </p:tgtEl>
                                      </p:cBhvr>
                                    </p:animEffect>
                                    <p:anim calcmode="lin" valueType="num">
                                      <p:cBhvr>
                                        <p:cTn id="24" dur="500" fill="hold"/>
                                        <p:tgtEl>
                                          <p:spTgt spid="125"/>
                                        </p:tgtEl>
                                        <p:attrNameLst>
                                          <p:attrName>ppt_x</p:attrName>
                                        </p:attrNameLst>
                                      </p:cBhvr>
                                      <p:tavLst>
                                        <p:tav tm="0">
                                          <p:val>
                                            <p:strVal val="#ppt_x"/>
                                          </p:val>
                                        </p:tav>
                                        <p:tav tm="100000">
                                          <p:val>
                                            <p:strVal val="#ppt_x"/>
                                          </p:val>
                                        </p:tav>
                                      </p:tavLst>
                                    </p:anim>
                                    <p:anim calcmode="lin" valueType="num">
                                      <p:cBhvr>
                                        <p:cTn id="25" dur="500" fill="hold"/>
                                        <p:tgtEl>
                                          <p:spTgt spid="12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247"/>
                                        </p:tgtEl>
                                        <p:attrNameLst>
                                          <p:attrName>style.visibility</p:attrName>
                                        </p:attrNameLst>
                                      </p:cBhvr>
                                      <p:to>
                                        <p:strVal val="visible"/>
                                      </p:to>
                                    </p:set>
                                    <p:animEffect transition="in" filter="fade">
                                      <p:cBhvr>
                                        <p:cTn id="29" dur="500"/>
                                        <p:tgtEl>
                                          <p:spTgt spid="247"/>
                                        </p:tgtEl>
                                      </p:cBhvr>
                                    </p:animEffect>
                                    <p:anim calcmode="lin" valueType="num">
                                      <p:cBhvr>
                                        <p:cTn id="30" dur="500" fill="hold"/>
                                        <p:tgtEl>
                                          <p:spTgt spid="247"/>
                                        </p:tgtEl>
                                        <p:attrNameLst>
                                          <p:attrName>ppt_x</p:attrName>
                                        </p:attrNameLst>
                                      </p:cBhvr>
                                      <p:tavLst>
                                        <p:tav tm="0">
                                          <p:val>
                                            <p:strVal val="#ppt_x"/>
                                          </p:val>
                                        </p:tav>
                                        <p:tav tm="100000">
                                          <p:val>
                                            <p:strVal val="#ppt_x"/>
                                          </p:val>
                                        </p:tav>
                                      </p:tavLst>
                                    </p:anim>
                                    <p:anim calcmode="lin" valueType="num">
                                      <p:cBhvr>
                                        <p:cTn id="31" dur="500" fill="hold"/>
                                        <p:tgtEl>
                                          <p:spTgt spid="24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86"/>
                                        </p:tgtEl>
                                        <p:attrNameLst>
                                          <p:attrName>style.visibility</p:attrName>
                                        </p:attrNameLst>
                                      </p:cBhvr>
                                      <p:to>
                                        <p:strVal val="visible"/>
                                      </p:to>
                                    </p:set>
                                    <p:animEffect transition="in" filter="fade">
                                      <p:cBhvr>
                                        <p:cTn id="35" dur="500"/>
                                        <p:tgtEl>
                                          <p:spTgt spid="186"/>
                                        </p:tgtEl>
                                      </p:cBhvr>
                                    </p:animEffect>
                                    <p:anim calcmode="lin" valueType="num">
                                      <p:cBhvr>
                                        <p:cTn id="36" dur="500" fill="hold"/>
                                        <p:tgtEl>
                                          <p:spTgt spid="186"/>
                                        </p:tgtEl>
                                        <p:attrNameLst>
                                          <p:attrName>ppt_x</p:attrName>
                                        </p:attrNameLst>
                                      </p:cBhvr>
                                      <p:tavLst>
                                        <p:tav tm="0">
                                          <p:val>
                                            <p:strVal val="#ppt_x"/>
                                          </p:val>
                                        </p:tav>
                                        <p:tav tm="100000">
                                          <p:val>
                                            <p:strVal val="#ppt_x"/>
                                          </p:val>
                                        </p:tav>
                                      </p:tavLst>
                                    </p:anim>
                                    <p:anim calcmode="lin" valueType="num">
                                      <p:cBhvr>
                                        <p:cTn id="37" dur="500" fill="hold"/>
                                        <p:tgtEl>
                                          <p:spTgt spid="186"/>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308"/>
                                        </p:tgtEl>
                                        <p:attrNameLst>
                                          <p:attrName>style.visibility</p:attrName>
                                        </p:attrNameLst>
                                      </p:cBhvr>
                                      <p:to>
                                        <p:strVal val="visible"/>
                                      </p:to>
                                    </p:set>
                                    <p:animEffect transition="in" filter="fade">
                                      <p:cBhvr>
                                        <p:cTn id="41" dur="500"/>
                                        <p:tgtEl>
                                          <p:spTgt spid="30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14"/>
                                        </p:tgtEl>
                                        <p:attrNameLst>
                                          <p:attrName>style.visibility</p:attrName>
                                        </p:attrNameLst>
                                      </p:cBhvr>
                                      <p:to>
                                        <p:strVal val="visible"/>
                                      </p:to>
                                    </p:set>
                                    <p:animEffect transition="in" filter="fade">
                                      <p:cBhvr>
                                        <p:cTn id="44" dur="500"/>
                                        <p:tgtEl>
                                          <p:spTgt spid="314"/>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311"/>
                                        </p:tgtEl>
                                        <p:attrNameLst>
                                          <p:attrName>style.visibility</p:attrName>
                                        </p:attrNameLst>
                                      </p:cBhvr>
                                      <p:to>
                                        <p:strVal val="visible"/>
                                      </p:to>
                                    </p:set>
                                    <p:animEffect transition="in" filter="fade">
                                      <p:cBhvr>
                                        <p:cTn id="48" dur="500"/>
                                        <p:tgtEl>
                                          <p:spTgt spid="3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5"/>
                                        </p:tgtEl>
                                        <p:attrNameLst>
                                          <p:attrName>style.visibility</p:attrName>
                                        </p:attrNameLst>
                                      </p:cBhvr>
                                      <p:to>
                                        <p:strVal val="visible"/>
                                      </p:to>
                                    </p:set>
                                    <p:animEffect transition="in" filter="fade">
                                      <p:cBhvr>
                                        <p:cTn id="51" dur="500"/>
                                        <p:tgtEl>
                                          <p:spTgt spid="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 grpId="0"/>
      <p:bldP spid="315" grpId="0"/>
      <p:bldP spid="3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892804" y="1691698"/>
            <a:ext cx="6787829" cy="3287105"/>
            <a:chOff x="1892804" y="1691698"/>
            <a:chExt cx="6787829" cy="3287105"/>
          </a:xfrm>
        </p:grpSpPr>
        <p:grpSp>
          <p:nvGrpSpPr>
            <p:cNvPr id="9" name="组合 16"/>
            <p:cNvGrpSpPr>
              <a:grpSpLocks/>
            </p:cNvGrpSpPr>
            <p:nvPr/>
          </p:nvGrpSpPr>
          <p:grpSpPr bwMode="auto">
            <a:xfrm>
              <a:off x="1892804" y="1691698"/>
              <a:ext cx="6787829" cy="3287105"/>
              <a:chOff x="1473010" y="1400653"/>
              <a:chExt cx="6787972" cy="3286661"/>
            </a:xfrm>
          </p:grpSpPr>
          <p:sp>
            <p:nvSpPr>
              <p:cNvPr id="10" name="矩形 10"/>
              <p:cNvSpPr>
                <a:spLocks noChangeArrowheads="1"/>
              </p:cNvSpPr>
              <p:nvPr/>
            </p:nvSpPr>
            <p:spPr bwMode="auto">
              <a:xfrm>
                <a:off x="5306265" y="2517782"/>
                <a:ext cx="2954717" cy="216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3600" b="1" dirty="0">
                    <a:latin typeface="微软雅黑" panose="020B0503020204020204" pitchFamily="34" charset="-122"/>
                    <a:ea typeface="微软雅黑" panose="020B0503020204020204" pitchFamily="34" charset="-122"/>
                  </a:rPr>
                  <a:t>添加章节</a:t>
                </a:r>
                <a:r>
                  <a:rPr lang="zh-CN" altLang="en-US" sz="3600" b="1" dirty="0" smtClean="0">
                    <a:latin typeface="微软雅黑" panose="020B0503020204020204" pitchFamily="34" charset="-122"/>
                    <a:ea typeface="微软雅黑" panose="020B0503020204020204" pitchFamily="34" charset="-122"/>
                  </a:rPr>
                  <a:t>标题</a:t>
                </a:r>
                <a:endParaRPr lang="en-US" altLang="zh-CN" sz="3600" b="1"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smtClean="0">
                    <a:latin typeface="微软雅黑" panose="020B0503020204020204" pitchFamily="34" charset="-122"/>
                    <a:ea typeface="微软雅黑" panose="020B0503020204020204" pitchFamily="34" charset="-122"/>
                  </a:rPr>
                  <a:t>添加章节简介</a:t>
                </a:r>
                <a:endParaRPr lang="en-US" altLang="zh-CN" sz="1800"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a:latin typeface="微软雅黑" panose="020B0503020204020204" pitchFamily="34" charset="-122"/>
                    <a:ea typeface="微软雅黑" panose="020B0503020204020204" pitchFamily="34" charset="-122"/>
                  </a:rPr>
                  <a:t>添加</a:t>
                </a:r>
                <a:r>
                  <a:rPr lang="zh-CN" altLang="en-US" sz="1800" dirty="0" smtClean="0">
                    <a:latin typeface="微软雅黑" panose="020B0503020204020204" pitchFamily="34" charset="-122"/>
                    <a:ea typeface="微软雅黑" panose="020B0503020204020204" pitchFamily="34" charset="-122"/>
                  </a:rPr>
                  <a:t>章节主要内容</a:t>
                </a:r>
                <a:endParaRPr lang="en-US" altLang="zh-CN" sz="1800" dirty="0" smtClean="0">
                  <a:latin typeface="微软雅黑" panose="020B0503020204020204" pitchFamily="34" charset="-122"/>
                  <a:ea typeface="微软雅黑" panose="020B0503020204020204" pitchFamily="34" charset="-122"/>
                </a:endParaRPr>
              </a:p>
              <a:p>
                <a:pPr>
                  <a:lnSpc>
                    <a:spcPct val="150000"/>
                  </a:lnSpc>
                  <a:spcBef>
                    <a:spcPct val="0"/>
                  </a:spcBef>
                  <a:buNone/>
                </a:pPr>
                <a:r>
                  <a:rPr lang="zh-CN" altLang="en-US" sz="1800" dirty="0" smtClean="0">
                    <a:latin typeface="微软雅黑" panose="020B0503020204020204" pitchFamily="34" charset="-122"/>
                    <a:ea typeface="微软雅黑" panose="020B0503020204020204" pitchFamily="34" charset="-122"/>
                  </a:rPr>
                  <a:t>添加章节重点</a:t>
                </a:r>
                <a:endParaRPr lang="en-US" altLang="zh-CN" sz="1800" dirty="0" smtClean="0">
                  <a:latin typeface="微软雅黑" panose="020B0503020204020204" pitchFamily="34" charset="-122"/>
                  <a:ea typeface="微软雅黑" panose="020B0503020204020204" pitchFamily="34" charset="-122"/>
                </a:endParaRPr>
              </a:p>
            </p:txBody>
          </p:sp>
          <p:grpSp>
            <p:nvGrpSpPr>
              <p:cNvPr id="11" name="组合 11"/>
              <p:cNvGrpSpPr>
                <a:grpSpLocks/>
              </p:cNvGrpSpPr>
              <p:nvPr/>
            </p:nvGrpSpPr>
            <p:grpSpPr bwMode="auto">
              <a:xfrm>
                <a:off x="1473010" y="1400653"/>
                <a:ext cx="3198381" cy="3198381"/>
                <a:chOff x="818257" y="2857955"/>
                <a:chExt cx="1872208" cy="1872208"/>
              </a:xfrm>
            </p:grpSpPr>
            <p:sp>
              <p:nvSpPr>
                <p:cNvPr id="13" name="椭圆 12"/>
                <p:cNvSpPr/>
                <p:nvPr/>
              </p:nvSpPr>
              <p:spPr>
                <a:xfrm>
                  <a:off x="818257" y="2857955"/>
                  <a:ext cx="1872501" cy="1872208"/>
                </a:xfrm>
                <a:prstGeom prst="ellipse">
                  <a:avLst/>
                </a:prstGeom>
                <a:solidFill>
                  <a:srgbClr val="FFFFFF">
                    <a:alpha val="2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a:off x="1039197" y="3078895"/>
                  <a:ext cx="1430328" cy="1430328"/>
                </a:xfrm>
                <a:prstGeom prst="ellipse">
                  <a:avLst/>
                </a:prstGeom>
                <a:gradFill flip="none" rotWithShape="1">
                  <a:gsLst>
                    <a:gs pos="0">
                      <a:srgbClr val="C9CBC8"/>
                    </a:gs>
                    <a:gs pos="100000">
                      <a:srgbClr val="FCFCFC"/>
                    </a:gs>
                  </a:gsLst>
                  <a:lin ang="8100000" scaled="1"/>
                  <a:tileRect/>
                </a:gradFill>
                <a:ln w="1905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2" name="文本框 15"/>
              <p:cNvSpPr txBox="1">
                <a:spLocks noChangeArrowheads="1"/>
              </p:cNvSpPr>
              <p:nvPr/>
            </p:nvSpPr>
            <p:spPr bwMode="auto">
              <a:xfrm>
                <a:off x="2336526" y="3052632"/>
                <a:ext cx="1549624" cy="8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4800" b="1" dirty="0" smtClean="0">
                    <a:solidFill>
                      <a:schemeClr val="tx1">
                        <a:lumMod val="85000"/>
                        <a:lumOff val="15000"/>
                      </a:schemeClr>
                    </a:solidFill>
                  </a:rPr>
                  <a:t>Part2</a:t>
                </a:r>
                <a:endParaRPr lang="zh-CN" altLang="en-US" sz="4800" b="1" dirty="0">
                  <a:solidFill>
                    <a:schemeClr val="tx1">
                      <a:lumMod val="85000"/>
                      <a:lumOff val="15000"/>
                    </a:schemeClr>
                  </a:solidFill>
                </a:endParaRPr>
              </a:p>
            </p:txBody>
          </p:sp>
        </p:gr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0659" y="2438821"/>
              <a:ext cx="1022602" cy="1022602"/>
            </a:xfrm>
            <a:prstGeom prst="rect">
              <a:avLst/>
            </a:prstGeom>
          </p:spPr>
        </p:pic>
      </p:grpSp>
    </p:spTree>
    <p:extLst>
      <p:ext uri="{BB962C8B-B14F-4D97-AF65-F5344CB8AC3E}">
        <p14:creationId xmlns:p14="http://schemas.microsoft.com/office/powerpoint/2010/main" val="338450005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810561" y="86796"/>
            <a:ext cx="1737839" cy="361125"/>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微软雅黑" panose="020B0503020204020204" pitchFamily="34" charset="-122"/>
                <a:ea typeface="微软雅黑" panose="020B0503020204020204" pitchFamily="34" charset="-122"/>
              </a:rPr>
              <a:t>输入标题文本</a:t>
            </a:r>
            <a:endParaRPr lang="en-US" altLang="zh-CN" sz="2000" dirty="0">
              <a:solidFill>
                <a:prstClr val="white"/>
              </a:solidFill>
              <a:latin typeface="微软雅黑" panose="020B0503020204020204" pitchFamily="34" charset="-122"/>
              <a:ea typeface="微软雅黑" panose="020B0503020204020204" pitchFamily="34" charset="-122"/>
            </a:endParaRPr>
          </a:p>
        </p:txBody>
      </p:sp>
      <p:sp>
        <p:nvSpPr>
          <p:cNvPr id="4" name="椭圆 1"/>
          <p:cNvSpPr>
            <a:spLocks noChangeArrowheads="1"/>
          </p:cNvSpPr>
          <p:nvPr/>
        </p:nvSpPr>
        <p:spPr bwMode="auto">
          <a:xfrm>
            <a:off x="5840661" y="2012058"/>
            <a:ext cx="1377950" cy="1377950"/>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70AD47"/>
          </a:solidFill>
          <a:ln>
            <a:noFill/>
          </a:ln>
          <a:extLst/>
        </p:spPr>
        <p:txBody>
          <a:bodyPr anchor="ctr"/>
          <a:lstStyle/>
          <a:p>
            <a:pPr algn="ctr"/>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1"/>
          <p:cNvSpPr>
            <a:spLocks noChangeArrowheads="1"/>
          </p:cNvSpPr>
          <p:nvPr/>
        </p:nvSpPr>
        <p:spPr bwMode="auto">
          <a:xfrm>
            <a:off x="5713661" y="3220145"/>
            <a:ext cx="692150" cy="1379538"/>
          </a:xfrm>
          <a:custGeom>
            <a:avLst/>
            <a:gdLst>
              <a:gd name="T0" fmla="*/ 0 w 828092"/>
              <a:gd name="T1" fmla="*/ 0 h 1656184"/>
              <a:gd name="T2" fmla="*/ 828092 w 828092"/>
              <a:gd name="T3" fmla="*/ 1656184 h 1656184"/>
            </a:gdLst>
            <a:ahLst/>
            <a:cxnLst/>
            <a:rect l="T0" t="T1" r="T2" b="T3"/>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pitchFamily="34" charset="0"/>
              <a:sym typeface="宋体" panose="02010600030101010101" pitchFamily="2" charset="-122"/>
            </a:endParaRPr>
          </a:p>
        </p:txBody>
      </p:sp>
      <p:sp>
        <p:nvSpPr>
          <p:cNvPr id="6" name="椭圆 1"/>
          <p:cNvSpPr>
            <a:spLocks noChangeArrowheads="1"/>
          </p:cNvSpPr>
          <p:nvPr/>
        </p:nvSpPr>
        <p:spPr bwMode="auto">
          <a:xfrm rot="5400000">
            <a:off x="5619205" y="4441726"/>
            <a:ext cx="1371600" cy="1385888"/>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B0F0"/>
          </a:solidFill>
          <a:ln>
            <a:noFill/>
          </a:ln>
          <a:extLst/>
        </p:spPr>
        <p:txBody>
          <a:bodyPr anchor="ctr"/>
          <a:lstStyle/>
          <a:p>
            <a:pPr algn="ctr"/>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1"/>
          <p:cNvSpPr>
            <a:spLocks noChangeArrowheads="1"/>
          </p:cNvSpPr>
          <p:nvPr/>
        </p:nvSpPr>
        <p:spPr bwMode="auto">
          <a:xfrm rot="10800000">
            <a:off x="4607174" y="1821558"/>
            <a:ext cx="1379537" cy="1379537"/>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a:noFill/>
          </a:ln>
          <a:extLst/>
        </p:spPr>
        <p:txBody>
          <a:bodyPr anchor="ctr"/>
          <a:lstStyle/>
          <a:p>
            <a:pPr algn="ctr"/>
            <a:endParaRPr lang="zh-CN" altLang="en-US">
              <a:solidFill>
                <a:srgbClr val="FFFFFF"/>
              </a:solidFill>
              <a:latin typeface="Calibri" panose="020F0502020204030204" pitchFamily="34" charset="0"/>
              <a:sym typeface="宋体" panose="02010600030101010101" pitchFamily="2" charset="-122"/>
            </a:endParaRPr>
          </a:p>
        </p:txBody>
      </p:sp>
      <p:sp>
        <p:nvSpPr>
          <p:cNvPr id="8" name="椭圆 1"/>
          <p:cNvSpPr>
            <a:spLocks noChangeArrowheads="1"/>
          </p:cNvSpPr>
          <p:nvPr/>
        </p:nvSpPr>
        <p:spPr bwMode="auto">
          <a:xfrm rot="6199008">
            <a:off x="4867524" y="3904358"/>
            <a:ext cx="688975" cy="1304925"/>
          </a:xfrm>
          <a:custGeom>
            <a:avLst/>
            <a:gdLst>
              <a:gd name="T0" fmla="*/ 0 w 828092"/>
              <a:gd name="T1" fmla="*/ 0 h 1560369"/>
              <a:gd name="T2" fmla="*/ 828092 w 828092"/>
              <a:gd name="T3" fmla="*/ 1560369 h 1560369"/>
            </a:gdLst>
            <a:ahLst/>
            <a:cxnLst/>
            <a:rect l="T0" t="T1" r="T2" b="T3"/>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FC000"/>
          </a:solidFill>
          <a:ln>
            <a:noFill/>
          </a:ln>
          <a:extLst/>
        </p:spPr>
        <p:txBody>
          <a:bodyPr anchor="ctr"/>
          <a:lstStyle/>
          <a:p>
            <a:pPr algn="ctr"/>
            <a:endParaRPr lang="zh-CN" altLang="en-US">
              <a:solidFill>
                <a:srgbClr val="FFFFFF"/>
              </a:solidFill>
              <a:latin typeface="Calibri" panose="020F0502020204030204" pitchFamily="34" charset="0"/>
              <a:sym typeface="宋体" panose="02010600030101010101" pitchFamily="2" charset="-122"/>
            </a:endParaRPr>
          </a:p>
        </p:txBody>
      </p:sp>
      <p:sp>
        <p:nvSpPr>
          <p:cNvPr id="9" name="圆角矩形 14"/>
          <p:cNvSpPr>
            <a:spLocks noChangeArrowheads="1"/>
          </p:cNvSpPr>
          <p:nvPr/>
        </p:nvSpPr>
        <p:spPr bwMode="auto">
          <a:xfrm>
            <a:off x="7091611" y="2345433"/>
            <a:ext cx="3313113" cy="538162"/>
          </a:xfrm>
          <a:custGeom>
            <a:avLst/>
            <a:gdLst>
              <a:gd name="T0" fmla="*/ 0 w 3960440"/>
              <a:gd name="T1" fmla="*/ 0 h 648072"/>
              <a:gd name="T2" fmla="*/ 3960440 w 3960440"/>
              <a:gd name="T3" fmla="*/ 648072 h 648072"/>
            </a:gdLst>
            <a:ahLst/>
            <a:cxnLst/>
            <a:rect l="T0" t="T1" r="T2" b="T3"/>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70AD47"/>
          </a:solidFill>
          <a:ln>
            <a:noFill/>
          </a:ln>
          <a:extLst/>
        </p:spPr>
        <p:txBody>
          <a:bodyPr anchor="ctr"/>
          <a:lstStyle/>
          <a:p>
            <a:pPr algn="ct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您的标题写在这里</a:t>
            </a:r>
          </a:p>
        </p:txBody>
      </p:sp>
      <p:sp>
        <p:nvSpPr>
          <p:cNvPr id="10" name="圆角矩形 14"/>
          <p:cNvSpPr>
            <a:spLocks noChangeArrowheads="1"/>
          </p:cNvSpPr>
          <p:nvPr/>
        </p:nvSpPr>
        <p:spPr bwMode="auto">
          <a:xfrm>
            <a:off x="6812211" y="4683820"/>
            <a:ext cx="3375025" cy="539750"/>
          </a:xfrm>
          <a:custGeom>
            <a:avLst/>
            <a:gdLst>
              <a:gd name="T0" fmla="*/ 0 w 4033295"/>
              <a:gd name="T1" fmla="*/ 0 h 648072"/>
              <a:gd name="T2" fmla="*/ 3709259 w 4033295"/>
              <a:gd name="T3" fmla="*/ 0 h 648072"/>
              <a:gd name="T4" fmla="*/ 4033295 w 4033295"/>
              <a:gd name="T5" fmla="*/ 324036 h 648072"/>
              <a:gd name="T6" fmla="*/ 3709259 w 4033295"/>
              <a:gd name="T7" fmla="*/ 648072 h 648072"/>
              <a:gd name="T8" fmla="*/ 72855 w 4033295"/>
              <a:gd name="T9" fmla="*/ 648072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B0F0"/>
          </a:solidFill>
          <a:ln>
            <a:noFill/>
          </a:ln>
          <a:extLst/>
        </p:spPr>
        <p:txBody>
          <a:bodyPr anchor="ctr"/>
          <a:lstStyle/>
          <a:p>
            <a:pPr algn="ctr"/>
            <a:r>
              <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您的标题写在这里</a:t>
            </a:r>
            <a:endParaRPr lang="zh-CN" altLang="en-US"/>
          </a:p>
        </p:txBody>
      </p:sp>
      <p:sp>
        <p:nvSpPr>
          <p:cNvPr id="11" name="TextBox 45"/>
          <p:cNvSpPr>
            <a:spLocks noChangeArrowheads="1"/>
          </p:cNvSpPr>
          <p:nvPr/>
        </p:nvSpPr>
        <p:spPr bwMode="auto">
          <a:xfrm>
            <a:off x="6286749" y="2364483"/>
            <a:ext cx="5064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b="1" dirty="0" smtClean="0">
                <a:latin typeface="Arial Black" panose="020B0A04020102020204" pitchFamily="34" charset="0"/>
                <a:ea typeface="微软雅黑" panose="020B0503020204020204" pitchFamily="34" charset="-122"/>
                <a:sym typeface="Arial Black" panose="020B0A04020102020204" pitchFamily="34" charset="0"/>
              </a:rPr>
              <a:t>1</a:t>
            </a:r>
            <a:endParaRPr lang="zh-CN" altLang="en-US" sz="4400" b="1" dirty="0">
              <a:latin typeface="Arial Black" panose="020B0A04020102020204" pitchFamily="34" charset="0"/>
              <a:ea typeface="微软雅黑" panose="020B0503020204020204" pitchFamily="34" charset="-122"/>
              <a:sym typeface="Arial Black" panose="020B0A04020102020204" pitchFamily="34" charset="0"/>
            </a:endParaRPr>
          </a:p>
        </p:txBody>
      </p:sp>
      <p:sp>
        <p:nvSpPr>
          <p:cNvPr id="12" name="TextBox 46"/>
          <p:cNvSpPr>
            <a:spLocks noChangeArrowheads="1"/>
          </p:cNvSpPr>
          <p:nvPr/>
        </p:nvSpPr>
        <p:spPr bwMode="auto">
          <a:xfrm>
            <a:off x="6166099" y="4813995"/>
            <a:ext cx="50641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b="1" dirty="0" smtClean="0">
                <a:latin typeface="Arial Black" panose="020B0A04020102020204" pitchFamily="34" charset="0"/>
                <a:ea typeface="微软雅黑" panose="020B0503020204020204" pitchFamily="34" charset="-122"/>
                <a:sym typeface="Arial Black" panose="020B0A04020102020204" pitchFamily="34" charset="0"/>
              </a:rPr>
              <a:t>2</a:t>
            </a:r>
            <a:endParaRPr lang="zh-CN" altLang="en-US" sz="4400" b="1" dirty="0">
              <a:latin typeface="Arial Black" panose="020B0A04020102020204" pitchFamily="34" charset="0"/>
              <a:ea typeface="微软雅黑" panose="020B0503020204020204" pitchFamily="34" charset="-122"/>
              <a:sym typeface="Arial Black" panose="020B0A04020102020204" pitchFamily="34" charset="0"/>
            </a:endParaRPr>
          </a:p>
        </p:txBody>
      </p:sp>
      <p:sp>
        <p:nvSpPr>
          <p:cNvPr id="13" name="TextBox 47"/>
          <p:cNvSpPr>
            <a:spLocks noChangeArrowheads="1"/>
          </p:cNvSpPr>
          <p:nvPr/>
        </p:nvSpPr>
        <p:spPr bwMode="auto">
          <a:xfrm>
            <a:off x="7190036" y="3004245"/>
            <a:ext cx="3711575" cy="1137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您的内容打在这里，或通过复制您的文本后在此框中选择粘贴并选择只保留文字您的内容打在这里</a:t>
            </a:r>
            <a:endParaRPr lang="en-US" altLang="zh-CN"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48"/>
          <p:cNvSpPr>
            <a:spLocks noChangeArrowheads="1"/>
          </p:cNvSpPr>
          <p:nvPr/>
        </p:nvSpPr>
        <p:spPr bwMode="auto">
          <a:xfrm>
            <a:off x="7091611" y="5223570"/>
            <a:ext cx="3987800"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a:t>
            </a:r>
            <a:endParaRPr lang="en-US" altLang="zh-CN">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2" name="图片 21"/>
          <p:cNvPicPr>
            <a:picLocks noChangeAspect="1"/>
          </p:cNvPicPr>
          <p:nvPr/>
        </p:nvPicPr>
        <p:blipFill>
          <a:blip r:embed="rId2"/>
          <a:stretch>
            <a:fillRect/>
          </a:stretch>
        </p:blipFill>
        <p:spPr>
          <a:xfrm>
            <a:off x="1127201" y="2613402"/>
            <a:ext cx="2956040" cy="3041723"/>
          </a:xfrm>
          <a:prstGeom prst="rect">
            <a:avLst/>
          </a:prstGeom>
        </p:spPr>
      </p:pic>
    </p:spTree>
    <p:extLst>
      <p:ext uri="{BB962C8B-B14F-4D97-AF65-F5344CB8AC3E}">
        <p14:creationId xmlns:p14="http://schemas.microsoft.com/office/powerpoint/2010/main" val="407040841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p:cBhvr>
                                        <p:cTn id="11" dur="250"/>
                                        <p:tgtEl>
                                          <p:spTgt spid="4"/>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p:cBhvr>
                                        <p:cTn id="15" dur="250"/>
                                        <p:tgtEl>
                                          <p:spTgt spid="5"/>
                                        </p:tgtEl>
                                      </p:cBhvr>
                                    </p:animEffect>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p:cBhvr>
                                        <p:cTn id="19" dur="1000"/>
                                        <p:tgtEl>
                                          <p:spTgt spid="6"/>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p:cBhvr>
                                        <p:cTn id="22" dur="250"/>
                                        <p:tgtEl>
                                          <p:spTgt spid="8"/>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p:cBhvr>
                                        <p:cTn id="32" dur="250"/>
                                        <p:tgtEl>
                                          <p:spTgt spid="9"/>
                                        </p:tgtEl>
                                      </p:cBhvr>
                                    </p:animEffect>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p:cBhvr>
                                        <p:cTn id="36" dur="250"/>
                                        <p:tgtEl>
                                          <p:spTgt spid="13"/>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p:cBhvr>
                                        <p:cTn id="40" dur="500"/>
                                        <p:tgtEl>
                                          <p:spTgt spid="12"/>
                                        </p:tgtEl>
                                      </p:cBhvr>
                                    </p:animEffect>
                                    <p:anim calcmode="lin" valueType="num">
                                      <p:cBhvr>
                                        <p:cTn id="41" dur="500" fill="hold"/>
                                        <p:tgtEl>
                                          <p:spTgt spid="12"/>
                                        </p:tgtEl>
                                        <p:attrNameLst>
                                          <p:attrName>ppt_x</p:attrName>
                                        </p:attrNameLst>
                                      </p:cBhvr>
                                      <p:tavLst>
                                        <p:tav tm="0">
                                          <p:val>
                                            <p:strVal val="#ppt_x"/>
                                          </p:val>
                                        </p:tav>
                                        <p:tav tm="100000">
                                          <p:val>
                                            <p:strVal val="#ppt_x"/>
                                          </p:val>
                                        </p:tav>
                                      </p:tavLst>
                                    </p:anim>
                                    <p:anim calcmode="lin" valueType="num">
                                      <p:cBhvr>
                                        <p:cTn id="42" dur="5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p:cBhvr>
                                        <p:cTn id="46" dur="250"/>
                                        <p:tgtEl>
                                          <p:spTgt spid="10"/>
                                        </p:tgtEl>
                                      </p:cBhvr>
                                    </p:animEffect>
                                  </p:childTnLst>
                                </p:cTn>
                              </p:par>
                            </p:childTnLst>
                          </p:cTn>
                        </p:par>
                        <p:par>
                          <p:cTn id="47" fill="hold">
                            <p:stCondLst>
                              <p:cond delay="3750"/>
                            </p:stCondLst>
                            <p:childTnLst>
                              <p:par>
                                <p:cTn id="48" presetID="42"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p:cBhvr>
                                        <p:cTn id="50" dur="250"/>
                                        <p:tgtEl>
                                          <p:spTgt spid="14"/>
                                        </p:tgtEl>
                                      </p:cBhvr>
                                    </p:animEffect>
                                    <p:anim calcmode="lin" valueType="num">
                                      <p:cBhvr>
                                        <p:cTn id="51" dur="250" fill="hold"/>
                                        <p:tgtEl>
                                          <p:spTgt spid="14"/>
                                        </p:tgtEl>
                                        <p:attrNameLst>
                                          <p:attrName>ppt_x</p:attrName>
                                        </p:attrNameLst>
                                      </p:cBhvr>
                                      <p:tavLst>
                                        <p:tav tm="0">
                                          <p:val>
                                            <p:strVal val="#ppt_x"/>
                                          </p:val>
                                        </p:tav>
                                        <p:tav tm="100000">
                                          <p:val>
                                            <p:strVal val="#ppt_x"/>
                                          </p:val>
                                        </p:tav>
                                      </p:tavLst>
                                    </p:anim>
                                    <p:anim calcmode="lin" valueType="num">
                                      <p:cBhvr>
                                        <p:cTn id="52" dur="250" fill="hold"/>
                                        <p:tgtEl>
                                          <p:spTgt spid="14"/>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21" presetClass="entr" presetSubtype="1"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heel(1)">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P spid="5" grpId="0" bldLvl="0" animBg="1" autoUpdateAnimBg="0"/>
      <p:bldP spid="6" grpId="0" bldLvl="0" animBg="1" autoUpdateAnimBg="0"/>
      <p:bldP spid="7" grpId="0" animBg="1"/>
      <p:bldP spid="8" grpId="0" bldLvl="0" animBg="1" autoUpdateAnimBg="0"/>
      <p:bldP spid="9" grpId="0" bldLvl="0" animBg="1" autoUpdateAnimBg="0"/>
      <p:bldP spid="10" grpId="0" bldLvl="0" animBg="1" autoUpdateAnimBg="0"/>
      <p:bldP spid="11" grpId="0" bldLvl="0" autoUpdateAnimBg="0"/>
      <p:bldP spid="12" grpId="0" bldLvl="0" autoUpdateAnimBg="0"/>
      <p:bldP spid="13" grpId="0" bldLvl="0" autoUpdateAnimBg="0"/>
      <p:bldP spid="14" grpId="0" bldLvl="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TotalTime>
  <Words>1605</Words>
  <Application>Microsoft Office PowerPoint</Application>
  <PresentationFormat>宽屏</PresentationFormat>
  <Paragraphs>286</Paragraphs>
  <Slides>28</Slides>
  <Notes>1</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28</vt:i4>
      </vt:variant>
    </vt:vector>
  </HeadingPairs>
  <TitlesOfParts>
    <vt:vector size="45" baseType="lpstr">
      <vt:lpstr>Adidas Unity</vt:lpstr>
      <vt:lpstr>Arial Unicode MS</vt:lpstr>
      <vt:lpstr>方正粗倩简体</vt:lpstr>
      <vt:lpstr>华文细黑</vt:lpstr>
      <vt:lpstr>宋体</vt:lpstr>
      <vt:lpstr>微软雅黑</vt:lpstr>
      <vt:lpstr>造字工房悦黑体验版常规体</vt:lpstr>
      <vt:lpstr>Agency FB</vt:lpstr>
      <vt:lpstr>Arial</vt:lpstr>
      <vt:lpstr>Arial Black</vt:lpstr>
      <vt:lpstr>Arial Rounded MT Bold</vt:lpstr>
      <vt:lpstr>Calibri</vt:lpstr>
      <vt:lpstr>Calibri Light</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hpp</dc:creator>
  <cp:lastModifiedBy>hpp</cp:lastModifiedBy>
  <cp:revision>29</cp:revision>
  <dcterms:created xsi:type="dcterms:W3CDTF">2015-04-29T15:11:18Z</dcterms:created>
  <dcterms:modified xsi:type="dcterms:W3CDTF">2015-05-06T02:00:38Z</dcterms:modified>
</cp:coreProperties>
</file>