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  <Override PartName="/ppt/charts/style5.xml" ContentType="application/vnd.ms-office.chartstyle+xml"/>
  <Override PartName="/ppt/charts/colors5.xml" ContentType="application/vnd.ms-office.chartcolorstyle+xml"/>
  <Override PartName="/ppt/charts/style6.xml" ContentType="application/vnd.ms-office.chartstyle+xml"/>
  <Override PartName="/ppt/charts/colors6.xml" ContentType="application/vnd.ms-office.chartcolorstyle+xml"/>
  <Override PartName="/ppt/charts/style7.xml" ContentType="application/vnd.ms-office.chartstyle+xml"/>
  <Override PartName="/ppt/charts/colors7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7" r:id="rId2"/>
    <p:sldId id="258" r:id="rId3"/>
    <p:sldId id="261" r:id="rId4"/>
    <p:sldId id="262" r:id="rId5"/>
    <p:sldId id="263" r:id="rId6"/>
    <p:sldId id="264" r:id="rId7"/>
    <p:sldId id="265" r:id="rId8"/>
    <p:sldId id="266" r:id="rId9"/>
    <p:sldId id="259" r:id="rId10"/>
    <p:sldId id="267" r:id="rId11"/>
  </p:sldIdLst>
  <p:sldSz cx="12192000" cy="6858000"/>
  <p:notesSz cx="6858000" cy="9144000"/>
  <p:embeddedFontLst>
    <p:embeddedFont>
      <p:font typeface="时尚中黑简体" charset="-122"/>
      <p:regular r:id="rId12"/>
    </p:embeddedFont>
    <p:embeddedFont>
      <p:font typeface="Calibri Light" charset="0"/>
      <p:regular r:id="rId13"/>
      <p:italic r:id="rId14"/>
    </p:embeddedFont>
    <p:embeddedFont>
      <p:font typeface="Calibri" pitchFamily="34" charset="0"/>
      <p:regular r:id="rId15"/>
      <p:bold r:id="rId16"/>
      <p:italic r:id="rId17"/>
      <p:boldItalic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1332"/>
    <a:srgbClr val="005177"/>
    <a:srgbClr val="0012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6" d="100"/>
          <a:sy n="66" d="100"/>
        </p:scale>
        <p:origin x="-876" y="-10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Excel____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Excel____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百分比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00B0F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791332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蓝色</c:v>
                </c:pt>
                <c:pt idx="1">
                  <c:v>红色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35</c:v>
                </c:pt>
                <c:pt idx="1">
                  <c:v>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百分比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00B0F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791332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蓝色</c:v>
                </c:pt>
                <c:pt idx="1">
                  <c:v>红色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35</c:v>
                </c:pt>
                <c:pt idx="1">
                  <c:v>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百分比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00B0F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791332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蓝色</c:v>
                </c:pt>
                <c:pt idx="1">
                  <c:v>红色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35</c:v>
                </c:pt>
                <c:pt idx="1">
                  <c:v>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0B0F0">
                <a:alpha val="20000"/>
              </a:srgb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00B0F0">
                <a:alpha val="20000"/>
              </a:srgb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791332">
                <a:alpha val="70000"/>
              </a:srgb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"/>
        <c:overlap val="-39"/>
        <c:axId val="121944320"/>
        <c:axId val="121950208"/>
      </c:barChart>
      <c:catAx>
        <c:axId val="1219443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21950208"/>
        <c:crosses val="autoZero"/>
        <c:auto val="1"/>
        <c:lblAlgn val="ctr"/>
        <c:lblOffset val="100"/>
        <c:noMultiLvlLbl val="0"/>
      </c:catAx>
      <c:valAx>
        <c:axId val="12195020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219443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百分比</c:v>
                </c:pt>
              </c:strCache>
            </c:strRef>
          </c:tx>
          <c:dPt>
            <c:idx val="0"/>
            <c:bubble3D val="0"/>
            <c:spPr>
              <a:solidFill>
                <a:srgbClr val="791332">
                  <a:alpha val="60000"/>
                </a:srgb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00B0F0">
                  <a:alpha val="20000"/>
                </a:srgb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红色</c:v>
                </c:pt>
                <c:pt idx="1">
                  <c:v>蓝色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20</c:v>
                </c:pt>
                <c:pt idx="1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百分比</c:v>
                </c:pt>
              </c:strCache>
            </c:strRef>
          </c:tx>
          <c:dPt>
            <c:idx val="0"/>
            <c:bubble3D val="0"/>
            <c:spPr>
              <a:solidFill>
                <a:srgbClr val="791332">
                  <a:alpha val="60000"/>
                </a:srgb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00B0F0">
                  <a:alpha val="20000"/>
                </a:srgb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红色</c:v>
                </c:pt>
                <c:pt idx="1">
                  <c:v>蓝色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百分比</c:v>
                </c:pt>
              </c:strCache>
            </c:strRef>
          </c:tx>
          <c:dPt>
            <c:idx val="0"/>
            <c:bubble3D val="0"/>
            <c:spPr>
              <a:solidFill>
                <a:srgbClr val="791332">
                  <a:alpha val="60000"/>
                </a:srgb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00B0F0">
                  <a:alpha val="20000"/>
                </a:srgb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红色</c:v>
                </c:pt>
                <c:pt idx="1">
                  <c:v>蓝色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20</c:v>
                </c:pt>
                <c:pt idx="1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0012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62352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25F62-2F42-49BF-9BB2-1724DC1935A6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B0372-5B3E-45E3-80B8-B4A4B86548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321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25F62-2F42-49BF-9BB2-1724DC1935A6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B0372-5B3E-45E3-80B8-B4A4B86548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0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0012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204212" y="969289"/>
            <a:ext cx="691656" cy="783312"/>
          </a:xfrm>
          <a:prstGeom prst="rect">
            <a:avLst/>
          </a:prstGeom>
          <a:solidFill>
            <a:srgbClr val="00B0F0">
              <a:alpha val="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618856" y="5486400"/>
            <a:ext cx="3361101" cy="662035"/>
          </a:xfrm>
          <a:prstGeom prst="rect">
            <a:avLst/>
          </a:prstGeom>
          <a:solidFill>
            <a:srgbClr val="00B0F0">
              <a:alpha val="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0605406" y="697645"/>
            <a:ext cx="479717" cy="543287"/>
          </a:xfrm>
          <a:prstGeom prst="rect">
            <a:avLst/>
          </a:prstGeom>
          <a:solidFill>
            <a:srgbClr val="00B0F0">
              <a:alpha val="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8833756" y="1004122"/>
            <a:ext cx="786494" cy="890717"/>
          </a:xfrm>
          <a:prstGeom prst="rect">
            <a:avLst/>
          </a:prstGeom>
          <a:solidFill>
            <a:srgbClr val="00B0F0">
              <a:alpha val="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3979957" y="353229"/>
            <a:ext cx="479717" cy="543287"/>
          </a:xfrm>
          <a:prstGeom prst="rect">
            <a:avLst/>
          </a:prstGeom>
          <a:solidFill>
            <a:srgbClr val="00B0F0">
              <a:alpha val="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5871562" y="906193"/>
            <a:ext cx="479717" cy="543287"/>
          </a:xfrm>
          <a:prstGeom prst="rect">
            <a:avLst/>
          </a:prstGeom>
          <a:solidFill>
            <a:srgbClr val="00B0F0">
              <a:alpha val="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7998625" y="353229"/>
            <a:ext cx="479717" cy="543287"/>
          </a:xfrm>
          <a:prstGeom prst="rect">
            <a:avLst/>
          </a:prstGeom>
          <a:solidFill>
            <a:srgbClr val="00B0F0">
              <a:alpha val="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11180346" y="3171955"/>
            <a:ext cx="479717" cy="543287"/>
          </a:xfrm>
          <a:prstGeom prst="rect">
            <a:avLst/>
          </a:prstGeom>
          <a:solidFill>
            <a:srgbClr val="00B0F0">
              <a:alpha val="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7006933" y="5736593"/>
            <a:ext cx="479717" cy="543287"/>
          </a:xfrm>
          <a:prstGeom prst="rect">
            <a:avLst/>
          </a:prstGeom>
          <a:solidFill>
            <a:srgbClr val="00B0F0">
              <a:alpha val="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>
            <a:off x="618856" y="3217119"/>
            <a:ext cx="479717" cy="543287"/>
          </a:xfrm>
          <a:prstGeom prst="rect">
            <a:avLst/>
          </a:prstGeom>
          <a:solidFill>
            <a:srgbClr val="00B0F0">
              <a:alpha val="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8833756" y="4644751"/>
            <a:ext cx="1503692" cy="662035"/>
          </a:xfrm>
          <a:prstGeom prst="rect">
            <a:avLst/>
          </a:prstGeom>
          <a:solidFill>
            <a:srgbClr val="00B0F0">
              <a:alpha val="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>
            <a:off x="10904222" y="5817417"/>
            <a:ext cx="479717" cy="543287"/>
          </a:xfrm>
          <a:prstGeom prst="rect">
            <a:avLst/>
          </a:prstGeom>
          <a:solidFill>
            <a:srgbClr val="00B0F0">
              <a:alpha val="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 userDrawn="1"/>
        </p:nvSpPr>
        <p:spPr>
          <a:xfrm>
            <a:off x="4016564" y="3858671"/>
            <a:ext cx="479717" cy="543287"/>
          </a:xfrm>
          <a:prstGeom prst="rect">
            <a:avLst/>
          </a:prstGeom>
          <a:solidFill>
            <a:srgbClr val="00B0F0">
              <a:alpha val="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 userDrawn="1"/>
        </p:nvSpPr>
        <p:spPr>
          <a:xfrm>
            <a:off x="8238483" y="2480212"/>
            <a:ext cx="479717" cy="543287"/>
          </a:xfrm>
          <a:prstGeom prst="rect">
            <a:avLst/>
          </a:prstGeom>
          <a:solidFill>
            <a:srgbClr val="00B0F0">
              <a:alpha val="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 userDrawn="1"/>
        </p:nvSpPr>
        <p:spPr>
          <a:xfrm>
            <a:off x="6464924" y="3684957"/>
            <a:ext cx="786494" cy="890717"/>
          </a:xfrm>
          <a:prstGeom prst="rect">
            <a:avLst/>
          </a:prstGeom>
          <a:solidFill>
            <a:srgbClr val="00B0F0">
              <a:alpha val="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 userDrawn="1"/>
        </p:nvSpPr>
        <p:spPr>
          <a:xfrm>
            <a:off x="3211767" y="1752601"/>
            <a:ext cx="786494" cy="890717"/>
          </a:xfrm>
          <a:prstGeom prst="rect">
            <a:avLst/>
          </a:prstGeom>
          <a:solidFill>
            <a:srgbClr val="00B0F0">
              <a:alpha val="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 userDrawn="1"/>
        </p:nvSpPr>
        <p:spPr>
          <a:xfrm>
            <a:off x="5391845" y="2294067"/>
            <a:ext cx="479717" cy="543287"/>
          </a:xfrm>
          <a:prstGeom prst="rect">
            <a:avLst/>
          </a:prstGeom>
          <a:solidFill>
            <a:srgbClr val="00B0F0">
              <a:alpha val="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96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25F62-2F42-49BF-9BB2-1724DC1935A6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B0372-5B3E-45E3-80B8-B4A4B86548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71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25F62-2F42-49BF-9BB2-1724DC1935A6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B0372-5B3E-45E3-80B8-B4A4B86548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89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25F62-2F42-49BF-9BB2-1724DC1935A6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B0372-5B3E-45E3-80B8-B4A4B86548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10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25F62-2F42-49BF-9BB2-1724DC1935A6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B0372-5B3E-45E3-80B8-B4A4B86548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413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25F62-2F42-49BF-9BB2-1724DC1935A6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B0372-5B3E-45E3-80B8-B4A4B86548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3009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25F62-2F42-49BF-9BB2-1724DC1935A6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B0372-5B3E-45E3-80B8-B4A4B86548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535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25F62-2F42-49BF-9BB2-1724DC1935A6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B0372-5B3E-45E3-80B8-B4A4B86548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159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125F62-2F42-49BF-9BB2-1724DC1935A6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4B0372-5B3E-45E3-80B8-B4A4B86548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184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2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415449" y="2533651"/>
            <a:ext cx="3361101" cy="1790698"/>
          </a:xfrm>
          <a:prstGeom prst="rect">
            <a:avLst/>
          </a:prstGeom>
          <a:solidFill>
            <a:srgbClr val="00B0F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15449" y="2533651"/>
            <a:ext cx="3361101" cy="17906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04212" y="969289"/>
            <a:ext cx="691656" cy="783312"/>
          </a:xfrm>
          <a:prstGeom prst="rect">
            <a:avLst/>
          </a:prstGeom>
          <a:solidFill>
            <a:srgbClr val="00B0F0">
              <a:alpha val="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8856" y="5486400"/>
            <a:ext cx="3361101" cy="662035"/>
          </a:xfrm>
          <a:prstGeom prst="rect">
            <a:avLst/>
          </a:prstGeom>
          <a:solidFill>
            <a:srgbClr val="00B0F0">
              <a:alpha val="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810496" y="3983169"/>
            <a:ext cx="3341917" cy="2430737"/>
          </a:xfrm>
          <a:prstGeom prst="rect">
            <a:avLst/>
          </a:prstGeom>
          <a:solidFill>
            <a:srgbClr val="00B0F0">
              <a:alpha val="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605406" y="697645"/>
            <a:ext cx="479717" cy="543287"/>
          </a:xfrm>
          <a:prstGeom prst="rect">
            <a:avLst/>
          </a:prstGeom>
          <a:solidFill>
            <a:srgbClr val="00B0F0">
              <a:alpha val="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833756" y="1004122"/>
            <a:ext cx="786494" cy="890717"/>
          </a:xfrm>
          <a:prstGeom prst="rect">
            <a:avLst/>
          </a:prstGeom>
          <a:solidFill>
            <a:srgbClr val="00B0F0">
              <a:alpha val="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979957" y="353229"/>
            <a:ext cx="479717" cy="543287"/>
          </a:xfrm>
          <a:prstGeom prst="rect">
            <a:avLst/>
          </a:prstGeom>
          <a:solidFill>
            <a:srgbClr val="00B0F0">
              <a:alpha val="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871562" y="906193"/>
            <a:ext cx="479717" cy="543287"/>
          </a:xfrm>
          <a:prstGeom prst="rect">
            <a:avLst/>
          </a:prstGeom>
          <a:solidFill>
            <a:srgbClr val="00B0F0">
              <a:alpha val="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998625" y="353229"/>
            <a:ext cx="479717" cy="543287"/>
          </a:xfrm>
          <a:prstGeom prst="rect">
            <a:avLst/>
          </a:prstGeom>
          <a:solidFill>
            <a:srgbClr val="00B0F0">
              <a:alpha val="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1180346" y="3171955"/>
            <a:ext cx="479717" cy="543287"/>
          </a:xfrm>
          <a:prstGeom prst="rect">
            <a:avLst/>
          </a:prstGeom>
          <a:solidFill>
            <a:srgbClr val="00B0F0">
              <a:alpha val="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006933" y="5736593"/>
            <a:ext cx="479717" cy="543287"/>
          </a:xfrm>
          <a:prstGeom prst="rect">
            <a:avLst/>
          </a:prstGeom>
          <a:solidFill>
            <a:srgbClr val="00B0F0">
              <a:alpha val="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18856" y="3217119"/>
            <a:ext cx="479717" cy="543287"/>
          </a:xfrm>
          <a:prstGeom prst="rect">
            <a:avLst/>
          </a:prstGeom>
          <a:solidFill>
            <a:srgbClr val="00B0F0">
              <a:alpha val="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116304" y="2028188"/>
            <a:ext cx="8728960" cy="1019812"/>
          </a:xfrm>
          <a:prstGeom prst="rect">
            <a:avLst/>
          </a:prstGeom>
          <a:solidFill>
            <a:srgbClr val="00B0F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955800" y="2153373"/>
            <a:ext cx="83112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rgbClr val="79133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THE GORGEOUS TEMPLATE</a:t>
            </a:r>
            <a:endParaRPr lang="zh-CN" altLang="en-US" sz="4400" dirty="0">
              <a:solidFill>
                <a:srgbClr val="791332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684760" y="2028188"/>
            <a:ext cx="160504" cy="1019812"/>
          </a:xfrm>
          <a:prstGeom prst="rect">
            <a:avLst/>
          </a:prstGeom>
          <a:solidFill>
            <a:srgbClr val="7913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8134351" y="4040752"/>
            <a:ext cx="3227613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00B0F0">
                    <a:alpha val="5000"/>
                  </a:srgb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THE GORGEOUS TEMPLATE</a:t>
            </a:r>
            <a:br>
              <a:rPr lang="en-US" altLang="zh-CN" sz="1400" dirty="0" smtClean="0">
                <a:solidFill>
                  <a:srgbClr val="00B0F0">
                    <a:alpha val="5000"/>
                  </a:srgb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</a:br>
            <a:r>
              <a:rPr lang="en-US" altLang="zh-CN" sz="1400" dirty="0" smtClean="0">
                <a:solidFill>
                  <a:srgbClr val="00B0F0">
                    <a:alpha val="5000"/>
                  </a:srgb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THE </a:t>
            </a:r>
            <a:r>
              <a:rPr lang="en-US" altLang="zh-CN" sz="1400" dirty="0">
                <a:solidFill>
                  <a:srgbClr val="00B0F0">
                    <a:alpha val="5000"/>
                  </a:srgb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GORGEOUS </a:t>
            </a:r>
            <a:r>
              <a:rPr lang="en-US" altLang="zh-CN" sz="1400" dirty="0" smtClean="0">
                <a:solidFill>
                  <a:srgbClr val="00B0F0">
                    <a:alpha val="5000"/>
                  </a:srgb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TEMPLATE</a:t>
            </a:r>
            <a:endParaRPr lang="zh-CN" altLang="en-US" sz="1400" dirty="0" smtClean="0">
              <a:solidFill>
                <a:srgbClr val="00B0F0">
                  <a:alpha val="5000"/>
                </a:srgb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00B0F0">
                    <a:alpha val="5000"/>
                  </a:srgb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THE </a:t>
            </a:r>
            <a:r>
              <a:rPr lang="en-US" altLang="zh-CN" sz="1400" dirty="0">
                <a:solidFill>
                  <a:srgbClr val="00B0F0">
                    <a:alpha val="5000"/>
                  </a:srgb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GORGEOUS </a:t>
            </a:r>
            <a:r>
              <a:rPr lang="en-US" altLang="zh-CN" sz="1400" dirty="0" smtClean="0">
                <a:solidFill>
                  <a:srgbClr val="00B0F0">
                    <a:alpha val="5000"/>
                  </a:srgb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TEMPLATE</a:t>
            </a:r>
            <a:endParaRPr lang="zh-CN" altLang="en-US" sz="1400" dirty="0" smtClean="0">
              <a:solidFill>
                <a:srgbClr val="00B0F0">
                  <a:alpha val="5000"/>
                </a:srgb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00B0F0">
                    <a:alpha val="5000"/>
                  </a:srgb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THE GORGEOUS TEMPLATE</a:t>
            </a:r>
            <a:endParaRPr lang="zh-CN" altLang="en-US" sz="1400" dirty="0" smtClean="0">
              <a:solidFill>
                <a:srgbClr val="00B0F0">
                  <a:alpha val="5000"/>
                </a:srgb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00B0F0">
                    <a:alpha val="5000"/>
                  </a:srgb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THE </a:t>
            </a:r>
            <a:r>
              <a:rPr lang="en-US" altLang="zh-CN" sz="1400" dirty="0">
                <a:solidFill>
                  <a:srgbClr val="00B0F0">
                    <a:alpha val="5000"/>
                  </a:srgb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GORGEOUS </a:t>
            </a:r>
            <a:r>
              <a:rPr lang="en-US" altLang="zh-CN" sz="1400" dirty="0" smtClean="0">
                <a:solidFill>
                  <a:srgbClr val="00B0F0">
                    <a:alpha val="5000"/>
                  </a:srgb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TEMPLATE</a:t>
            </a:r>
            <a:endParaRPr lang="zh-CN" altLang="en-US" sz="1400" dirty="0" smtClean="0">
              <a:solidFill>
                <a:srgbClr val="00B0F0">
                  <a:alpha val="5000"/>
                </a:srgb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00B0F0">
                    <a:alpha val="5000"/>
                  </a:srgb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THE </a:t>
            </a:r>
            <a:r>
              <a:rPr lang="en-US" altLang="zh-CN" sz="1400" dirty="0">
                <a:solidFill>
                  <a:srgbClr val="00B0F0">
                    <a:alpha val="5000"/>
                  </a:srgb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GORGEOUS </a:t>
            </a:r>
            <a:r>
              <a:rPr lang="en-US" altLang="zh-CN" sz="1400" dirty="0" smtClean="0">
                <a:solidFill>
                  <a:srgbClr val="00B0F0">
                    <a:alpha val="5000"/>
                  </a:srgb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TEMPLATE</a:t>
            </a:r>
            <a:endParaRPr lang="zh-CN" altLang="en-US" sz="1400" dirty="0" smtClean="0">
              <a:solidFill>
                <a:srgbClr val="00B0F0">
                  <a:alpha val="5000"/>
                </a:srgb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00B0F0">
                    <a:alpha val="5000"/>
                  </a:srgb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THE </a:t>
            </a:r>
            <a:r>
              <a:rPr lang="en-US" altLang="zh-CN" sz="1400" dirty="0">
                <a:solidFill>
                  <a:srgbClr val="00B0F0">
                    <a:alpha val="5000"/>
                  </a:srgb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GORGEOUS </a:t>
            </a:r>
            <a:r>
              <a:rPr lang="en-US" altLang="zh-CN" sz="1400" dirty="0" smtClean="0">
                <a:solidFill>
                  <a:srgbClr val="00B0F0">
                    <a:alpha val="5000"/>
                  </a:srgb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TEMPLATE</a:t>
            </a:r>
            <a:endParaRPr lang="zh-CN" altLang="en-US" sz="1400" dirty="0" smtClean="0">
              <a:solidFill>
                <a:srgbClr val="00B0F0">
                  <a:alpha val="5000"/>
                </a:srgb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pic>
        <p:nvPicPr>
          <p:cNvPr id="33" name="24 - Heartbeat Of Man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0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566762" y="-5442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7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2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ntr" presetSubtype="52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52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53" presetClass="entr" presetSubtype="52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53" presetClass="entr" presetSubtype="52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53" presetClass="entr" presetSubtype="52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53" presetClass="entr" presetSubtype="52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6" presetClass="emph" presetSubtype="0" repeatCount="2000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15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75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2" presetClass="entr" presetSubtype="2" fill="hold" grpId="0" nodeType="withEffect">
                                  <p:stCondLst>
                                    <p:cond delay="45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1" repeatCount="indefinite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1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</p:childTnLst>
        </p:cTn>
      </p:par>
    </p:tnLst>
    <p:bldLst>
      <p:bldP spid="4" grpId="0" animBg="1"/>
      <p:bldP spid="4" grpId="1" animBg="1"/>
      <p:bldP spid="4" grpId="2" animBg="1"/>
      <p:bldP spid="7" grpId="0" animBg="1"/>
      <p:bldP spid="7" grpId="1" animBg="1"/>
      <p:bldP spid="7" grpId="2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 animBg="1"/>
      <p:bldP spid="22" grpId="1" animBg="1"/>
      <p:bldP spid="2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1486188" y="2234110"/>
            <a:ext cx="9055366" cy="2164539"/>
          </a:xfrm>
          <a:prstGeom prst="rect">
            <a:avLst/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606307" y="2283980"/>
            <a:ext cx="68575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spc="300" baseline="0" dirty="0" smtClean="0">
                <a:solidFill>
                  <a:srgbClr val="79133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+mn-lt"/>
              </a:rPr>
              <a:t>THANKS </a:t>
            </a:r>
            <a:r>
              <a:rPr lang="en-US" altLang="zh-CN" sz="6000" b="1" spc="300" dirty="0" smtClean="0">
                <a:solidFill>
                  <a:srgbClr val="79133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FOR</a:t>
            </a:r>
            <a:endParaRPr lang="zh-CN" altLang="en-US" sz="6000" spc="300" baseline="0" dirty="0" smtClean="0">
              <a:solidFill>
                <a:srgbClr val="791332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0541554" y="2238467"/>
            <a:ext cx="212259" cy="2160182"/>
          </a:xfrm>
          <a:prstGeom prst="rect">
            <a:avLst/>
          </a:prstGeom>
          <a:solidFill>
            <a:srgbClr val="7913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4781854" y="3356115"/>
            <a:ext cx="58658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spc="300" dirty="0" smtClean="0">
                <a:solidFill>
                  <a:srgbClr val="79133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LISTENING</a:t>
            </a:r>
            <a:endParaRPr lang="zh-CN" altLang="en-US" sz="6000" spc="300" baseline="0" dirty="0" smtClean="0">
              <a:solidFill>
                <a:srgbClr val="791332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6690460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2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5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75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/>
      <p:bldP spid="25" grpId="0" animBg="1"/>
      <p:bldP spid="25" grpId="1" animBg="1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2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207329" y="3044279"/>
            <a:ext cx="37773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rgbClr val="79133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CONTENTS</a:t>
            </a:r>
            <a:endParaRPr lang="zh-CN" altLang="en-US" sz="4400" dirty="0">
              <a:solidFill>
                <a:srgbClr val="791332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134757" y="2753993"/>
            <a:ext cx="3922486" cy="1331961"/>
            <a:chOff x="4062185" y="2753993"/>
            <a:chExt cx="3922486" cy="1331961"/>
          </a:xfrm>
        </p:grpSpPr>
        <p:grpSp>
          <p:nvGrpSpPr>
            <p:cNvPr id="8" name="组合 7"/>
            <p:cNvGrpSpPr/>
            <p:nvPr/>
          </p:nvGrpSpPr>
          <p:grpSpPr>
            <a:xfrm>
              <a:off x="7694385" y="2753993"/>
              <a:ext cx="290286" cy="290286"/>
              <a:chOff x="8345714" y="1320800"/>
              <a:chExt cx="493486" cy="493486"/>
            </a:xfrm>
          </p:grpSpPr>
          <p:cxnSp>
            <p:nvCxnSpPr>
              <p:cNvPr id="6" name="直接连接符 5"/>
              <p:cNvCxnSpPr/>
              <p:nvPr/>
            </p:nvCxnSpPr>
            <p:spPr>
              <a:xfrm>
                <a:off x="8345714" y="1320800"/>
                <a:ext cx="493486" cy="0"/>
              </a:xfrm>
              <a:prstGeom prst="line">
                <a:avLst/>
              </a:prstGeom>
              <a:ln w="127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>
              <a:xfrm rot="5400000">
                <a:off x="8592457" y="1567543"/>
                <a:ext cx="493486" cy="0"/>
              </a:xfrm>
              <a:prstGeom prst="line">
                <a:avLst/>
              </a:prstGeom>
              <a:ln w="127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组合 8"/>
            <p:cNvGrpSpPr/>
            <p:nvPr/>
          </p:nvGrpSpPr>
          <p:grpSpPr>
            <a:xfrm flipV="1">
              <a:off x="7694385" y="3795668"/>
              <a:ext cx="290286" cy="290286"/>
              <a:chOff x="8345714" y="1320800"/>
              <a:chExt cx="493486" cy="493486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8345714" y="1320800"/>
                <a:ext cx="493486" cy="0"/>
              </a:xfrm>
              <a:prstGeom prst="line">
                <a:avLst/>
              </a:prstGeom>
              <a:ln w="127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rot="5400000">
                <a:off x="8592457" y="1567543"/>
                <a:ext cx="493486" cy="0"/>
              </a:xfrm>
              <a:prstGeom prst="line">
                <a:avLst/>
              </a:prstGeom>
              <a:ln w="127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/>
            <p:cNvGrpSpPr/>
            <p:nvPr/>
          </p:nvGrpSpPr>
          <p:grpSpPr>
            <a:xfrm flipH="1">
              <a:off x="4062185" y="2753993"/>
              <a:ext cx="290286" cy="290286"/>
              <a:chOff x="8345714" y="1320800"/>
              <a:chExt cx="493486" cy="493486"/>
            </a:xfrm>
          </p:grpSpPr>
          <p:cxnSp>
            <p:nvCxnSpPr>
              <p:cNvPr id="13" name="直接连接符 12"/>
              <p:cNvCxnSpPr/>
              <p:nvPr/>
            </p:nvCxnSpPr>
            <p:spPr>
              <a:xfrm>
                <a:off x="8345714" y="1320800"/>
                <a:ext cx="493486" cy="0"/>
              </a:xfrm>
              <a:prstGeom prst="line">
                <a:avLst/>
              </a:prstGeom>
              <a:ln w="127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rot="5400000">
                <a:off x="8592457" y="1567543"/>
                <a:ext cx="493486" cy="0"/>
              </a:xfrm>
              <a:prstGeom prst="line">
                <a:avLst/>
              </a:prstGeom>
              <a:ln w="127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/>
            <p:cNvGrpSpPr/>
            <p:nvPr/>
          </p:nvGrpSpPr>
          <p:grpSpPr>
            <a:xfrm flipH="1" flipV="1">
              <a:off x="4062185" y="3795668"/>
              <a:ext cx="290286" cy="290286"/>
              <a:chOff x="8345714" y="1320800"/>
              <a:chExt cx="493486" cy="493486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8345714" y="1320800"/>
                <a:ext cx="493486" cy="0"/>
              </a:xfrm>
              <a:prstGeom prst="line">
                <a:avLst/>
              </a:prstGeom>
              <a:ln w="127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 rot="5400000">
                <a:off x="8592457" y="1567543"/>
                <a:ext cx="493486" cy="0"/>
              </a:xfrm>
              <a:prstGeom prst="line">
                <a:avLst/>
              </a:prstGeom>
              <a:ln w="127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0" name="文本框 19"/>
          <p:cNvSpPr txBox="1"/>
          <p:nvPr/>
        </p:nvSpPr>
        <p:spPr>
          <a:xfrm>
            <a:off x="483053" y="948441"/>
            <a:ext cx="37773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rgbClr val="79133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CONTENTS</a:t>
            </a:r>
            <a:endParaRPr lang="zh-CN" altLang="en-US" sz="4400" dirty="0">
              <a:solidFill>
                <a:srgbClr val="791332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1583484" y="4943295"/>
            <a:ext cx="1847850" cy="1355637"/>
            <a:chOff x="2057400" y="4113344"/>
            <a:chExt cx="1847850" cy="1355637"/>
          </a:xfrm>
        </p:grpSpPr>
        <p:sp>
          <p:nvSpPr>
            <p:cNvPr id="88" name="矩形 87"/>
            <p:cNvSpPr/>
            <p:nvPr/>
          </p:nvSpPr>
          <p:spPr>
            <a:xfrm>
              <a:off x="2336028" y="4113344"/>
              <a:ext cx="1290594" cy="1355637"/>
            </a:xfrm>
            <a:prstGeom prst="rect">
              <a:avLst/>
            </a:prstGeom>
            <a:solidFill>
              <a:srgbClr val="00B0F0">
                <a:alpha val="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矩形 88"/>
            <p:cNvSpPr/>
            <p:nvPr/>
          </p:nvSpPr>
          <p:spPr>
            <a:xfrm>
              <a:off x="2428875" y="4194262"/>
              <a:ext cx="1104900" cy="1193801"/>
            </a:xfrm>
            <a:prstGeom prst="rect">
              <a:avLst/>
            </a:prstGeom>
            <a:solidFill>
              <a:srgbClr val="00B0F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2057400" y="4190999"/>
              <a:ext cx="18478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dirty="0">
                  <a:solidFill>
                    <a:srgbClr val="00B0F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1</a:t>
              </a:r>
              <a:endParaRPr lang="zh-CN" altLang="en-US" sz="7200" dirty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sp>
        <p:nvSpPr>
          <p:cNvPr id="91" name="矩形 90"/>
          <p:cNvSpPr/>
          <p:nvPr/>
        </p:nvSpPr>
        <p:spPr>
          <a:xfrm>
            <a:off x="3431334" y="4943295"/>
            <a:ext cx="4333875" cy="603250"/>
          </a:xfrm>
          <a:prstGeom prst="rect">
            <a:avLst/>
          </a:prstGeom>
          <a:solidFill>
            <a:srgbClr val="00B0F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文本框 91"/>
          <p:cNvSpPr txBox="1"/>
          <p:nvPr/>
        </p:nvSpPr>
        <p:spPr>
          <a:xfrm>
            <a:off x="3524181" y="5005197"/>
            <a:ext cx="4241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pc="3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ADD YOUR TIITLE</a:t>
            </a:r>
            <a:endParaRPr lang="zh-CN" altLang="en-US" sz="2800" b="1" spc="300" dirty="0">
              <a:solidFill>
                <a:srgbClr val="00B0F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3431334" y="5621113"/>
            <a:ext cx="2403475" cy="141332"/>
          </a:xfrm>
          <a:prstGeom prst="rect">
            <a:avLst/>
          </a:prstGeom>
          <a:solidFill>
            <a:srgbClr val="00B0F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矩形 93"/>
          <p:cNvSpPr/>
          <p:nvPr/>
        </p:nvSpPr>
        <p:spPr>
          <a:xfrm>
            <a:off x="3431334" y="5760124"/>
            <a:ext cx="4333875" cy="533400"/>
          </a:xfrm>
          <a:prstGeom prst="rect">
            <a:avLst/>
          </a:prstGeom>
          <a:solidFill>
            <a:srgbClr val="00B0F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文本框 94"/>
          <p:cNvSpPr txBox="1"/>
          <p:nvPr/>
        </p:nvSpPr>
        <p:spPr>
          <a:xfrm>
            <a:off x="3524181" y="5848081"/>
            <a:ext cx="4393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CLICK TO ADD YOUR TIITLE</a:t>
            </a:r>
            <a:endParaRPr lang="zh-CN" altLang="en-US" sz="2000" spc="300" dirty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1749717" y="4828268"/>
            <a:ext cx="1523004" cy="1607277"/>
            <a:chOff x="5338308" y="894623"/>
            <a:chExt cx="1523004" cy="1607277"/>
          </a:xfrm>
        </p:grpSpPr>
        <p:grpSp>
          <p:nvGrpSpPr>
            <p:cNvPr id="97" name="组合 96"/>
            <p:cNvGrpSpPr/>
            <p:nvPr/>
          </p:nvGrpSpPr>
          <p:grpSpPr>
            <a:xfrm>
              <a:off x="5338308" y="894623"/>
              <a:ext cx="190500" cy="190500"/>
              <a:chOff x="5172075" y="923925"/>
              <a:chExt cx="190500" cy="190500"/>
            </a:xfrm>
          </p:grpSpPr>
          <p:cxnSp>
            <p:nvCxnSpPr>
              <p:cNvPr id="107" name="直接连接符 106"/>
              <p:cNvCxnSpPr/>
              <p:nvPr/>
            </p:nvCxnSpPr>
            <p:spPr>
              <a:xfrm>
                <a:off x="5172075" y="923925"/>
                <a:ext cx="190500" cy="0"/>
              </a:xfrm>
              <a:prstGeom prst="line">
                <a:avLst/>
              </a:prstGeom>
              <a:ln w="12700">
                <a:solidFill>
                  <a:srgbClr val="00B0F0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/>
              <p:cNvCxnSpPr/>
              <p:nvPr/>
            </p:nvCxnSpPr>
            <p:spPr>
              <a:xfrm rot="5400000">
                <a:off x="5076825" y="1019175"/>
                <a:ext cx="190500" cy="0"/>
              </a:xfrm>
              <a:prstGeom prst="line">
                <a:avLst/>
              </a:prstGeom>
              <a:ln w="12700">
                <a:solidFill>
                  <a:srgbClr val="00B0F0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8" name="组合 97"/>
            <p:cNvGrpSpPr/>
            <p:nvPr/>
          </p:nvGrpSpPr>
          <p:grpSpPr>
            <a:xfrm flipH="1">
              <a:off x="6670812" y="894623"/>
              <a:ext cx="190500" cy="190500"/>
              <a:chOff x="5172075" y="923925"/>
              <a:chExt cx="190500" cy="190500"/>
            </a:xfrm>
          </p:grpSpPr>
          <p:cxnSp>
            <p:nvCxnSpPr>
              <p:cNvPr id="105" name="直接连接符 104"/>
              <p:cNvCxnSpPr/>
              <p:nvPr/>
            </p:nvCxnSpPr>
            <p:spPr>
              <a:xfrm>
                <a:off x="5172075" y="923925"/>
                <a:ext cx="190500" cy="0"/>
              </a:xfrm>
              <a:prstGeom prst="line">
                <a:avLst/>
              </a:prstGeom>
              <a:ln w="12700">
                <a:solidFill>
                  <a:srgbClr val="00B0F0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直接连接符 105"/>
              <p:cNvCxnSpPr/>
              <p:nvPr/>
            </p:nvCxnSpPr>
            <p:spPr>
              <a:xfrm rot="5400000">
                <a:off x="5076825" y="1019175"/>
                <a:ext cx="190500" cy="0"/>
              </a:xfrm>
              <a:prstGeom prst="line">
                <a:avLst/>
              </a:prstGeom>
              <a:ln w="12700">
                <a:solidFill>
                  <a:srgbClr val="00B0F0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9" name="组合 98"/>
            <p:cNvGrpSpPr/>
            <p:nvPr/>
          </p:nvGrpSpPr>
          <p:grpSpPr>
            <a:xfrm flipV="1">
              <a:off x="5338308" y="2311400"/>
              <a:ext cx="190500" cy="190500"/>
              <a:chOff x="5172075" y="923925"/>
              <a:chExt cx="190500" cy="190500"/>
            </a:xfrm>
          </p:grpSpPr>
          <p:cxnSp>
            <p:nvCxnSpPr>
              <p:cNvPr id="103" name="直接连接符 102"/>
              <p:cNvCxnSpPr/>
              <p:nvPr/>
            </p:nvCxnSpPr>
            <p:spPr>
              <a:xfrm>
                <a:off x="5172075" y="923925"/>
                <a:ext cx="190500" cy="0"/>
              </a:xfrm>
              <a:prstGeom prst="line">
                <a:avLst/>
              </a:prstGeom>
              <a:ln w="12700">
                <a:solidFill>
                  <a:srgbClr val="00B0F0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/>
              <p:cNvCxnSpPr/>
              <p:nvPr/>
            </p:nvCxnSpPr>
            <p:spPr>
              <a:xfrm rot="5400000">
                <a:off x="5076825" y="1019175"/>
                <a:ext cx="190500" cy="0"/>
              </a:xfrm>
              <a:prstGeom prst="line">
                <a:avLst/>
              </a:prstGeom>
              <a:ln w="12700">
                <a:solidFill>
                  <a:srgbClr val="00B0F0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0" name="组合 99"/>
            <p:cNvGrpSpPr/>
            <p:nvPr/>
          </p:nvGrpSpPr>
          <p:grpSpPr>
            <a:xfrm flipH="1" flipV="1">
              <a:off x="6670812" y="2311400"/>
              <a:ext cx="190500" cy="190500"/>
              <a:chOff x="5172075" y="923925"/>
              <a:chExt cx="190500" cy="190500"/>
            </a:xfrm>
          </p:grpSpPr>
          <p:cxnSp>
            <p:nvCxnSpPr>
              <p:cNvPr id="101" name="直接连接符 100"/>
              <p:cNvCxnSpPr/>
              <p:nvPr/>
            </p:nvCxnSpPr>
            <p:spPr>
              <a:xfrm>
                <a:off x="5172075" y="923925"/>
                <a:ext cx="190500" cy="0"/>
              </a:xfrm>
              <a:prstGeom prst="line">
                <a:avLst/>
              </a:prstGeom>
              <a:ln w="12700">
                <a:solidFill>
                  <a:srgbClr val="00B0F0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/>
              <p:cNvCxnSpPr/>
              <p:nvPr/>
            </p:nvCxnSpPr>
            <p:spPr>
              <a:xfrm rot="5400000">
                <a:off x="5076825" y="1019175"/>
                <a:ext cx="190500" cy="0"/>
              </a:xfrm>
              <a:prstGeom prst="line">
                <a:avLst/>
              </a:prstGeom>
              <a:ln w="12700">
                <a:solidFill>
                  <a:srgbClr val="00B0F0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9" name="组合 108"/>
          <p:cNvGrpSpPr/>
          <p:nvPr/>
        </p:nvGrpSpPr>
        <p:grpSpPr>
          <a:xfrm>
            <a:off x="3241551" y="2855270"/>
            <a:ext cx="1847850" cy="1355637"/>
            <a:chOff x="2057400" y="4113344"/>
            <a:chExt cx="1847850" cy="1355637"/>
          </a:xfrm>
        </p:grpSpPr>
        <p:sp>
          <p:nvSpPr>
            <p:cNvPr id="110" name="矩形 109"/>
            <p:cNvSpPr/>
            <p:nvPr/>
          </p:nvSpPr>
          <p:spPr>
            <a:xfrm>
              <a:off x="2336028" y="4113344"/>
              <a:ext cx="1290594" cy="1355637"/>
            </a:xfrm>
            <a:prstGeom prst="rect">
              <a:avLst/>
            </a:prstGeom>
            <a:solidFill>
              <a:srgbClr val="00B0F0">
                <a:alpha val="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矩形 110"/>
            <p:cNvSpPr/>
            <p:nvPr/>
          </p:nvSpPr>
          <p:spPr>
            <a:xfrm>
              <a:off x="2428875" y="4194262"/>
              <a:ext cx="1104900" cy="1193801"/>
            </a:xfrm>
            <a:prstGeom prst="rect">
              <a:avLst/>
            </a:prstGeom>
            <a:solidFill>
              <a:srgbClr val="00B0F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文本框 111"/>
            <p:cNvSpPr txBox="1"/>
            <p:nvPr/>
          </p:nvSpPr>
          <p:spPr>
            <a:xfrm>
              <a:off x="2057400" y="4190999"/>
              <a:ext cx="18478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dirty="0" smtClean="0">
                  <a:solidFill>
                    <a:srgbClr val="00B0F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2</a:t>
              </a:r>
              <a:endParaRPr lang="zh-CN" altLang="en-US" sz="7200" dirty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sp>
        <p:nvSpPr>
          <p:cNvPr id="113" name="矩形 112"/>
          <p:cNvSpPr/>
          <p:nvPr/>
        </p:nvSpPr>
        <p:spPr>
          <a:xfrm>
            <a:off x="5089401" y="2855270"/>
            <a:ext cx="4333875" cy="603250"/>
          </a:xfrm>
          <a:prstGeom prst="rect">
            <a:avLst/>
          </a:prstGeom>
          <a:solidFill>
            <a:srgbClr val="00B0F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/>
          <p:cNvSpPr txBox="1"/>
          <p:nvPr/>
        </p:nvSpPr>
        <p:spPr>
          <a:xfrm>
            <a:off x="5182248" y="2917172"/>
            <a:ext cx="4241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pc="3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ADD YOUR TIITLE</a:t>
            </a:r>
            <a:endParaRPr lang="zh-CN" altLang="en-US" sz="2800" b="1" spc="300" dirty="0">
              <a:solidFill>
                <a:srgbClr val="00B0F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5089401" y="3533088"/>
            <a:ext cx="2403475" cy="141332"/>
          </a:xfrm>
          <a:prstGeom prst="rect">
            <a:avLst/>
          </a:prstGeom>
          <a:solidFill>
            <a:srgbClr val="00B0F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矩形 115"/>
          <p:cNvSpPr/>
          <p:nvPr/>
        </p:nvSpPr>
        <p:spPr>
          <a:xfrm>
            <a:off x="5089401" y="3672099"/>
            <a:ext cx="4333875" cy="533400"/>
          </a:xfrm>
          <a:prstGeom prst="rect">
            <a:avLst/>
          </a:prstGeom>
          <a:solidFill>
            <a:srgbClr val="00B0F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文本框 116"/>
          <p:cNvSpPr txBox="1"/>
          <p:nvPr/>
        </p:nvSpPr>
        <p:spPr>
          <a:xfrm>
            <a:off x="5182248" y="3760056"/>
            <a:ext cx="4393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CLICK TO ADD YOUR TIITLE</a:t>
            </a:r>
            <a:endParaRPr lang="zh-CN" altLang="en-US" sz="2000" spc="300" dirty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  <p:grpSp>
        <p:nvGrpSpPr>
          <p:cNvPr id="118" name="组合 117"/>
          <p:cNvGrpSpPr/>
          <p:nvPr/>
        </p:nvGrpSpPr>
        <p:grpSpPr>
          <a:xfrm>
            <a:off x="3407784" y="2740243"/>
            <a:ext cx="1523004" cy="1607277"/>
            <a:chOff x="5338308" y="894623"/>
            <a:chExt cx="1523004" cy="1607277"/>
          </a:xfrm>
        </p:grpSpPr>
        <p:grpSp>
          <p:nvGrpSpPr>
            <p:cNvPr id="119" name="组合 118"/>
            <p:cNvGrpSpPr/>
            <p:nvPr/>
          </p:nvGrpSpPr>
          <p:grpSpPr>
            <a:xfrm>
              <a:off x="5338308" y="894623"/>
              <a:ext cx="190500" cy="190500"/>
              <a:chOff x="5172075" y="923925"/>
              <a:chExt cx="190500" cy="190500"/>
            </a:xfrm>
          </p:grpSpPr>
          <p:cxnSp>
            <p:nvCxnSpPr>
              <p:cNvPr id="129" name="直接连接符 128"/>
              <p:cNvCxnSpPr/>
              <p:nvPr/>
            </p:nvCxnSpPr>
            <p:spPr>
              <a:xfrm>
                <a:off x="5172075" y="923925"/>
                <a:ext cx="190500" cy="0"/>
              </a:xfrm>
              <a:prstGeom prst="line">
                <a:avLst/>
              </a:prstGeom>
              <a:ln w="12700">
                <a:solidFill>
                  <a:srgbClr val="00B0F0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直接连接符 129"/>
              <p:cNvCxnSpPr/>
              <p:nvPr/>
            </p:nvCxnSpPr>
            <p:spPr>
              <a:xfrm rot="5400000">
                <a:off x="5076825" y="1019175"/>
                <a:ext cx="190500" cy="0"/>
              </a:xfrm>
              <a:prstGeom prst="line">
                <a:avLst/>
              </a:prstGeom>
              <a:ln w="12700">
                <a:solidFill>
                  <a:srgbClr val="00B0F0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0" name="组合 119"/>
            <p:cNvGrpSpPr/>
            <p:nvPr/>
          </p:nvGrpSpPr>
          <p:grpSpPr>
            <a:xfrm flipH="1">
              <a:off x="6670812" y="894623"/>
              <a:ext cx="190500" cy="190500"/>
              <a:chOff x="5172075" y="923925"/>
              <a:chExt cx="190500" cy="190500"/>
            </a:xfrm>
          </p:grpSpPr>
          <p:cxnSp>
            <p:nvCxnSpPr>
              <p:cNvPr id="127" name="直接连接符 126"/>
              <p:cNvCxnSpPr/>
              <p:nvPr/>
            </p:nvCxnSpPr>
            <p:spPr>
              <a:xfrm>
                <a:off x="5172075" y="923925"/>
                <a:ext cx="190500" cy="0"/>
              </a:xfrm>
              <a:prstGeom prst="line">
                <a:avLst/>
              </a:prstGeom>
              <a:ln w="12700">
                <a:solidFill>
                  <a:srgbClr val="00B0F0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直接连接符 127"/>
              <p:cNvCxnSpPr/>
              <p:nvPr/>
            </p:nvCxnSpPr>
            <p:spPr>
              <a:xfrm rot="5400000">
                <a:off x="5076825" y="1019175"/>
                <a:ext cx="190500" cy="0"/>
              </a:xfrm>
              <a:prstGeom prst="line">
                <a:avLst/>
              </a:prstGeom>
              <a:ln w="12700">
                <a:solidFill>
                  <a:srgbClr val="00B0F0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1" name="组合 120"/>
            <p:cNvGrpSpPr/>
            <p:nvPr/>
          </p:nvGrpSpPr>
          <p:grpSpPr>
            <a:xfrm flipV="1">
              <a:off x="5338308" y="2311400"/>
              <a:ext cx="190500" cy="190500"/>
              <a:chOff x="5172075" y="923925"/>
              <a:chExt cx="190500" cy="190500"/>
            </a:xfrm>
          </p:grpSpPr>
          <p:cxnSp>
            <p:nvCxnSpPr>
              <p:cNvPr id="125" name="直接连接符 124"/>
              <p:cNvCxnSpPr/>
              <p:nvPr/>
            </p:nvCxnSpPr>
            <p:spPr>
              <a:xfrm>
                <a:off x="5172075" y="923925"/>
                <a:ext cx="190500" cy="0"/>
              </a:xfrm>
              <a:prstGeom prst="line">
                <a:avLst/>
              </a:prstGeom>
              <a:ln w="12700">
                <a:solidFill>
                  <a:srgbClr val="00B0F0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直接连接符 125"/>
              <p:cNvCxnSpPr/>
              <p:nvPr/>
            </p:nvCxnSpPr>
            <p:spPr>
              <a:xfrm rot="5400000">
                <a:off x="5076825" y="1019175"/>
                <a:ext cx="190500" cy="0"/>
              </a:xfrm>
              <a:prstGeom prst="line">
                <a:avLst/>
              </a:prstGeom>
              <a:ln w="12700">
                <a:solidFill>
                  <a:srgbClr val="00B0F0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2" name="组合 121"/>
            <p:cNvGrpSpPr/>
            <p:nvPr/>
          </p:nvGrpSpPr>
          <p:grpSpPr>
            <a:xfrm flipH="1" flipV="1">
              <a:off x="6670812" y="2311400"/>
              <a:ext cx="190500" cy="190500"/>
              <a:chOff x="5172075" y="923925"/>
              <a:chExt cx="190500" cy="190500"/>
            </a:xfrm>
          </p:grpSpPr>
          <p:cxnSp>
            <p:nvCxnSpPr>
              <p:cNvPr id="123" name="直接连接符 122"/>
              <p:cNvCxnSpPr/>
              <p:nvPr/>
            </p:nvCxnSpPr>
            <p:spPr>
              <a:xfrm>
                <a:off x="5172075" y="923925"/>
                <a:ext cx="190500" cy="0"/>
              </a:xfrm>
              <a:prstGeom prst="line">
                <a:avLst/>
              </a:prstGeom>
              <a:ln w="12700">
                <a:solidFill>
                  <a:srgbClr val="00B0F0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直接连接符 123"/>
              <p:cNvCxnSpPr/>
              <p:nvPr/>
            </p:nvCxnSpPr>
            <p:spPr>
              <a:xfrm rot="5400000">
                <a:off x="5076825" y="1019175"/>
                <a:ext cx="190500" cy="0"/>
              </a:xfrm>
              <a:prstGeom prst="line">
                <a:avLst/>
              </a:prstGeom>
              <a:ln w="12700">
                <a:solidFill>
                  <a:srgbClr val="00B0F0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1" name="组合 130"/>
          <p:cNvGrpSpPr/>
          <p:nvPr/>
        </p:nvGrpSpPr>
        <p:grpSpPr>
          <a:xfrm>
            <a:off x="4828813" y="657870"/>
            <a:ext cx="1847850" cy="1355637"/>
            <a:chOff x="2057400" y="4113344"/>
            <a:chExt cx="1847850" cy="1355637"/>
          </a:xfrm>
        </p:grpSpPr>
        <p:sp>
          <p:nvSpPr>
            <p:cNvPr id="132" name="矩形 131"/>
            <p:cNvSpPr/>
            <p:nvPr/>
          </p:nvSpPr>
          <p:spPr>
            <a:xfrm>
              <a:off x="2336028" y="4113344"/>
              <a:ext cx="1290594" cy="1355637"/>
            </a:xfrm>
            <a:prstGeom prst="rect">
              <a:avLst/>
            </a:prstGeom>
            <a:solidFill>
              <a:srgbClr val="00B0F0">
                <a:alpha val="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矩形 132"/>
            <p:cNvSpPr/>
            <p:nvPr/>
          </p:nvSpPr>
          <p:spPr>
            <a:xfrm>
              <a:off x="2428875" y="4194262"/>
              <a:ext cx="1104900" cy="1193801"/>
            </a:xfrm>
            <a:prstGeom prst="rect">
              <a:avLst/>
            </a:prstGeom>
            <a:solidFill>
              <a:srgbClr val="00B0F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文本框 133"/>
            <p:cNvSpPr txBox="1"/>
            <p:nvPr/>
          </p:nvSpPr>
          <p:spPr>
            <a:xfrm>
              <a:off x="2057400" y="4190999"/>
              <a:ext cx="18478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dirty="0">
                  <a:solidFill>
                    <a:srgbClr val="00B0F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3</a:t>
              </a:r>
              <a:endParaRPr lang="zh-CN" altLang="en-US" sz="7200" dirty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sp>
        <p:nvSpPr>
          <p:cNvPr id="135" name="矩形 134"/>
          <p:cNvSpPr/>
          <p:nvPr/>
        </p:nvSpPr>
        <p:spPr>
          <a:xfrm>
            <a:off x="6676663" y="657870"/>
            <a:ext cx="4333875" cy="603250"/>
          </a:xfrm>
          <a:prstGeom prst="rect">
            <a:avLst/>
          </a:prstGeom>
          <a:solidFill>
            <a:srgbClr val="00B0F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文本框 135"/>
          <p:cNvSpPr txBox="1"/>
          <p:nvPr/>
        </p:nvSpPr>
        <p:spPr>
          <a:xfrm>
            <a:off x="6769510" y="719772"/>
            <a:ext cx="4241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pc="3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ADD YOUR TIITLE</a:t>
            </a:r>
            <a:endParaRPr lang="zh-CN" altLang="en-US" sz="2800" b="1" spc="300" dirty="0">
              <a:solidFill>
                <a:srgbClr val="00B0F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37" name="矩形 136"/>
          <p:cNvSpPr/>
          <p:nvPr/>
        </p:nvSpPr>
        <p:spPr>
          <a:xfrm>
            <a:off x="6676663" y="1335688"/>
            <a:ext cx="2403475" cy="141332"/>
          </a:xfrm>
          <a:prstGeom prst="rect">
            <a:avLst/>
          </a:prstGeom>
          <a:solidFill>
            <a:srgbClr val="00B0F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矩形 137"/>
          <p:cNvSpPr/>
          <p:nvPr/>
        </p:nvSpPr>
        <p:spPr>
          <a:xfrm>
            <a:off x="6676663" y="1474699"/>
            <a:ext cx="4333875" cy="533400"/>
          </a:xfrm>
          <a:prstGeom prst="rect">
            <a:avLst/>
          </a:prstGeom>
          <a:solidFill>
            <a:srgbClr val="00B0F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文本框 138"/>
          <p:cNvSpPr txBox="1"/>
          <p:nvPr/>
        </p:nvSpPr>
        <p:spPr>
          <a:xfrm>
            <a:off x="6769510" y="1562656"/>
            <a:ext cx="4393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CLICK TO ADD YOUR TIITLE</a:t>
            </a:r>
            <a:endParaRPr lang="zh-CN" altLang="en-US" sz="2000" spc="300" dirty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  <p:grpSp>
        <p:nvGrpSpPr>
          <p:cNvPr id="140" name="组合 139"/>
          <p:cNvGrpSpPr/>
          <p:nvPr/>
        </p:nvGrpSpPr>
        <p:grpSpPr>
          <a:xfrm>
            <a:off x="4995046" y="542843"/>
            <a:ext cx="1523004" cy="1607277"/>
            <a:chOff x="5338308" y="894623"/>
            <a:chExt cx="1523004" cy="1607277"/>
          </a:xfrm>
        </p:grpSpPr>
        <p:grpSp>
          <p:nvGrpSpPr>
            <p:cNvPr id="141" name="组合 140"/>
            <p:cNvGrpSpPr/>
            <p:nvPr/>
          </p:nvGrpSpPr>
          <p:grpSpPr>
            <a:xfrm>
              <a:off x="5338308" y="894623"/>
              <a:ext cx="190500" cy="190500"/>
              <a:chOff x="5172075" y="923925"/>
              <a:chExt cx="190500" cy="190500"/>
            </a:xfrm>
          </p:grpSpPr>
          <p:cxnSp>
            <p:nvCxnSpPr>
              <p:cNvPr id="151" name="直接连接符 150"/>
              <p:cNvCxnSpPr/>
              <p:nvPr/>
            </p:nvCxnSpPr>
            <p:spPr>
              <a:xfrm>
                <a:off x="5172075" y="923925"/>
                <a:ext cx="190500" cy="0"/>
              </a:xfrm>
              <a:prstGeom prst="line">
                <a:avLst/>
              </a:prstGeom>
              <a:ln w="12700">
                <a:solidFill>
                  <a:srgbClr val="00B0F0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直接连接符 151"/>
              <p:cNvCxnSpPr/>
              <p:nvPr/>
            </p:nvCxnSpPr>
            <p:spPr>
              <a:xfrm rot="5400000">
                <a:off x="5076825" y="1019175"/>
                <a:ext cx="190500" cy="0"/>
              </a:xfrm>
              <a:prstGeom prst="line">
                <a:avLst/>
              </a:prstGeom>
              <a:ln w="12700">
                <a:solidFill>
                  <a:srgbClr val="00B0F0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2" name="组合 141"/>
            <p:cNvGrpSpPr/>
            <p:nvPr/>
          </p:nvGrpSpPr>
          <p:grpSpPr>
            <a:xfrm flipH="1">
              <a:off x="6670812" y="894623"/>
              <a:ext cx="190500" cy="190500"/>
              <a:chOff x="5172075" y="923925"/>
              <a:chExt cx="190500" cy="190500"/>
            </a:xfrm>
          </p:grpSpPr>
          <p:cxnSp>
            <p:nvCxnSpPr>
              <p:cNvPr id="149" name="直接连接符 148"/>
              <p:cNvCxnSpPr/>
              <p:nvPr/>
            </p:nvCxnSpPr>
            <p:spPr>
              <a:xfrm>
                <a:off x="5172075" y="923925"/>
                <a:ext cx="190500" cy="0"/>
              </a:xfrm>
              <a:prstGeom prst="line">
                <a:avLst/>
              </a:prstGeom>
              <a:ln w="12700">
                <a:solidFill>
                  <a:srgbClr val="00B0F0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直接连接符 149"/>
              <p:cNvCxnSpPr/>
              <p:nvPr/>
            </p:nvCxnSpPr>
            <p:spPr>
              <a:xfrm rot="5400000">
                <a:off x="5076825" y="1019175"/>
                <a:ext cx="190500" cy="0"/>
              </a:xfrm>
              <a:prstGeom prst="line">
                <a:avLst/>
              </a:prstGeom>
              <a:ln w="12700">
                <a:solidFill>
                  <a:srgbClr val="00B0F0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3" name="组合 142"/>
            <p:cNvGrpSpPr/>
            <p:nvPr/>
          </p:nvGrpSpPr>
          <p:grpSpPr>
            <a:xfrm flipV="1">
              <a:off x="5338308" y="2311400"/>
              <a:ext cx="190500" cy="190500"/>
              <a:chOff x="5172075" y="923925"/>
              <a:chExt cx="190500" cy="190500"/>
            </a:xfrm>
          </p:grpSpPr>
          <p:cxnSp>
            <p:nvCxnSpPr>
              <p:cNvPr id="147" name="直接连接符 146"/>
              <p:cNvCxnSpPr/>
              <p:nvPr/>
            </p:nvCxnSpPr>
            <p:spPr>
              <a:xfrm>
                <a:off x="5172075" y="923925"/>
                <a:ext cx="190500" cy="0"/>
              </a:xfrm>
              <a:prstGeom prst="line">
                <a:avLst/>
              </a:prstGeom>
              <a:ln w="12700">
                <a:solidFill>
                  <a:srgbClr val="00B0F0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直接连接符 147"/>
              <p:cNvCxnSpPr/>
              <p:nvPr/>
            </p:nvCxnSpPr>
            <p:spPr>
              <a:xfrm rot="5400000">
                <a:off x="5076825" y="1019175"/>
                <a:ext cx="190500" cy="0"/>
              </a:xfrm>
              <a:prstGeom prst="line">
                <a:avLst/>
              </a:prstGeom>
              <a:ln w="12700">
                <a:solidFill>
                  <a:srgbClr val="00B0F0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4" name="组合 143"/>
            <p:cNvGrpSpPr/>
            <p:nvPr/>
          </p:nvGrpSpPr>
          <p:grpSpPr>
            <a:xfrm flipH="1" flipV="1">
              <a:off x="6670812" y="2311400"/>
              <a:ext cx="190500" cy="190500"/>
              <a:chOff x="5172075" y="923925"/>
              <a:chExt cx="190500" cy="190500"/>
            </a:xfrm>
          </p:grpSpPr>
          <p:cxnSp>
            <p:nvCxnSpPr>
              <p:cNvPr id="145" name="直接连接符 144"/>
              <p:cNvCxnSpPr/>
              <p:nvPr/>
            </p:nvCxnSpPr>
            <p:spPr>
              <a:xfrm>
                <a:off x="5172075" y="923925"/>
                <a:ext cx="190500" cy="0"/>
              </a:xfrm>
              <a:prstGeom prst="line">
                <a:avLst/>
              </a:prstGeom>
              <a:ln w="12700">
                <a:solidFill>
                  <a:srgbClr val="00B0F0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直接连接符 145"/>
              <p:cNvCxnSpPr/>
              <p:nvPr/>
            </p:nvCxnSpPr>
            <p:spPr>
              <a:xfrm rot="5400000">
                <a:off x="5076825" y="1019175"/>
                <a:ext cx="190500" cy="0"/>
              </a:xfrm>
              <a:prstGeom prst="line">
                <a:avLst/>
              </a:prstGeom>
              <a:ln w="12700">
                <a:solidFill>
                  <a:srgbClr val="00B0F0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16476241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6" presetClass="emph" presetSubtype="0" repeatCount="2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5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5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1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3" presetClass="path" presetSubtype="0" accel="50000" decel="50000" fill="hold" grpId="2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L -0.305469 -0.305605 E" pathEditMode="relative" ptsTypes="">
                                      <p:cBhvr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" presetClass="emph" presetSubtype="0" accel="50000" decel="50000" fill="hold" grpId="3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3" presetClass="path" presetSubtype="0" accel="50000" decel="50000" fill="hold" grpId="2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305469 0.305605 L 0 0 E" pathEditMode="relative" ptsTypes="">
                                      <p:cBhvr>
                                        <p:cTn id="3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" presetClass="emph" presetSubtype="0" accel="50000" decel="50000" fill="hold" grpId="3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6" presetClass="emph" presetSubtype="0" repeatCount="2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50" tmFilter="0, 0; .2, .5; .8, .5; 1, 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75" autoRev="1" fill="hold"/>
                                        <p:tgtEl>
                                          <p:spTgt spid="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7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6" presetClass="emph" presetSubtype="0" repeatCount="2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50" tmFilter="0, 0; .2, .5; .8, .5; 1, 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75" autoRev="1" fill="hold"/>
                                        <p:tgtEl>
                                          <p:spTgt spid="1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3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7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6" presetClass="emph" presetSubtype="0" repeatCount="2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150" tmFilter="0, 0; .2, .5; .8, .5; 1, 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75" autoRev="1" fill="hold"/>
                                        <p:tgtEl>
                                          <p:spTgt spid="1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3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2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8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7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  <p:bldP spid="20" grpId="1"/>
      <p:bldP spid="20" grpId="2"/>
      <p:bldP spid="20" grpId="3"/>
      <p:bldP spid="91" grpId="0" animBg="1"/>
      <p:bldP spid="92" grpId="0"/>
      <p:bldP spid="93" grpId="0" animBg="1"/>
      <p:bldP spid="94" grpId="0" animBg="1"/>
      <p:bldP spid="95" grpId="0"/>
      <p:bldP spid="113" grpId="0" animBg="1"/>
      <p:bldP spid="114" grpId="0"/>
      <p:bldP spid="115" grpId="0" animBg="1"/>
      <p:bldP spid="116" grpId="0" animBg="1"/>
      <p:bldP spid="117" grpId="0"/>
      <p:bldP spid="135" grpId="0" animBg="1"/>
      <p:bldP spid="136" grpId="0"/>
      <p:bldP spid="137" grpId="0" animBg="1"/>
      <p:bldP spid="138" grpId="0" animBg="1"/>
      <p:bldP spid="13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文本框 111"/>
          <p:cNvSpPr txBox="1"/>
          <p:nvPr/>
        </p:nvSpPr>
        <p:spPr>
          <a:xfrm>
            <a:off x="8718880" y="1403224"/>
            <a:ext cx="29146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spc="600" dirty="0" smtClean="0">
                <a:solidFill>
                  <a:srgbClr val="001226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35</a:t>
            </a:r>
            <a:r>
              <a:rPr lang="en-US" altLang="zh-CN" sz="4800" spc="6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%</a:t>
            </a:r>
            <a:endParaRPr lang="zh-CN" altLang="en-US" sz="8800" spc="600" dirty="0">
              <a:solidFill>
                <a:srgbClr val="00B0F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8718880" y="1431740"/>
            <a:ext cx="29146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spc="6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35</a:t>
            </a:r>
            <a:endParaRPr lang="zh-CN" altLang="en-US" sz="8800" spc="600" dirty="0">
              <a:solidFill>
                <a:srgbClr val="00B0F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4" name="组合 102"/>
          <p:cNvGrpSpPr>
            <a:grpSpLocks/>
          </p:cNvGrpSpPr>
          <p:nvPr/>
        </p:nvGrpSpPr>
        <p:grpSpPr bwMode="auto">
          <a:xfrm>
            <a:off x="146731" y="2000250"/>
            <a:ext cx="7848265" cy="3896162"/>
            <a:chOff x="642910" y="2669955"/>
            <a:chExt cx="7572428" cy="3759441"/>
          </a:xfrm>
          <a:solidFill>
            <a:srgbClr val="00B0F0">
              <a:alpha val="20000"/>
            </a:srgbClr>
          </a:solidFill>
        </p:grpSpPr>
        <p:sp>
          <p:nvSpPr>
            <p:cNvPr id="5" name="Freeform 465"/>
            <p:cNvSpPr>
              <a:spLocks/>
            </p:cNvSpPr>
            <p:nvPr/>
          </p:nvSpPr>
          <p:spPr bwMode="auto">
            <a:xfrm>
              <a:off x="642910" y="3357387"/>
              <a:ext cx="20637" cy="952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9" y="0"/>
                </a:cxn>
                <a:cxn ang="0">
                  <a:pos x="7" y="1"/>
                </a:cxn>
                <a:cxn ang="0">
                  <a:pos x="7" y="2"/>
                </a:cxn>
                <a:cxn ang="0">
                  <a:pos x="6" y="2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0"/>
                </a:cxn>
              </a:cxnLst>
              <a:rect l="0" t="0" r="r" b="b"/>
              <a:pathLst>
                <a:path w="9" h="4">
                  <a:moveTo>
                    <a:pt x="0" y="0"/>
                  </a:moveTo>
                  <a:lnTo>
                    <a:pt x="4" y="0"/>
                  </a:lnTo>
                  <a:lnTo>
                    <a:pt x="9" y="0"/>
                  </a:lnTo>
                  <a:lnTo>
                    <a:pt x="7" y="1"/>
                  </a:lnTo>
                  <a:lnTo>
                    <a:pt x="7" y="2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6" name="Freeform 507"/>
            <p:cNvSpPr>
              <a:spLocks/>
            </p:cNvSpPr>
            <p:nvPr/>
          </p:nvSpPr>
          <p:spPr bwMode="auto">
            <a:xfrm>
              <a:off x="5100641" y="5252984"/>
              <a:ext cx="196851" cy="409601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77" y="10"/>
                </a:cxn>
                <a:cxn ang="0">
                  <a:pos x="82" y="23"/>
                </a:cxn>
                <a:cxn ang="0">
                  <a:pos x="85" y="36"/>
                </a:cxn>
                <a:cxn ang="0">
                  <a:pos x="88" y="49"/>
                </a:cxn>
                <a:cxn ang="0">
                  <a:pos x="79" y="61"/>
                </a:cxn>
                <a:cxn ang="0">
                  <a:pos x="72" y="73"/>
                </a:cxn>
                <a:cxn ang="0">
                  <a:pos x="71" y="87"/>
                </a:cxn>
                <a:cxn ang="0">
                  <a:pos x="69" y="101"/>
                </a:cxn>
                <a:cxn ang="0">
                  <a:pos x="60" y="119"/>
                </a:cxn>
                <a:cxn ang="0">
                  <a:pos x="50" y="134"/>
                </a:cxn>
                <a:cxn ang="0">
                  <a:pos x="44" y="154"/>
                </a:cxn>
                <a:cxn ang="0">
                  <a:pos x="38" y="173"/>
                </a:cxn>
                <a:cxn ang="0">
                  <a:pos x="35" y="176"/>
                </a:cxn>
                <a:cxn ang="0">
                  <a:pos x="34" y="179"/>
                </a:cxn>
                <a:cxn ang="0">
                  <a:pos x="31" y="181"/>
                </a:cxn>
                <a:cxn ang="0">
                  <a:pos x="27" y="181"/>
                </a:cxn>
                <a:cxn ang="0">
                  <a:pos x="22" y="183"/>
                </a:cxn>
                <a:cxn ang="0">
                  <a:pos x="18" y="181"/>
                </a:cxn>
                <a:cxn ang="0">
                  <a:pos x="14" y="180"/>
                </a:cxn>
                <a:cxn ang="0">
                  <a:pos x="7" y="176"/>
                </a:cxn>
                <a:cxn ang="0">
                  <a:pos x="7" y="161"/>
                </a:cxn>
                <a:cxn ang="0">
                  <a:pos x="4" y="151"/>
                </a:cxn>
                <a:cxn ang="0">
                  <a:pos x="1" y="140"/>
                </a:cxn>
                <a:cxn ang="0">
                  <a:pos x="0" y="126"/>
                </a:cxn>
                <a:cxn ang="0">
                  <a:pos x="4" y="123"/>
                </a:cxn>
                <a:cxn ang="0">
                  <a:pos x="7" y="120"/>
                </a:cxn>
                <a:cxn ang="0">
                  <a:pos x="10" y="116"/>
                </a:cxn>
                <a:cxn ang="0">
                  <a:pos x="11" y="113"/>
                </a:cxn>
                <a:cxn ang="0">
                  <a:pos x="14" y="104"/>
                </a:cxn>
                <a:cxn ang="0">
                  <a:pos x="15" y="94"/>
                </a:cxn>
                <a:cxn ang="0">
                  <a:pos x="15" y="86"/>
                </a:cxn>
                <a:cxn ang="0">
                  <a:pos x="15" y="76"/>
                </a:cxn>
                <a:cxn ang="0">
                  <a:pos x="18" y="67"/>
                </a:cxn>
                <a:cxn ang="0">
                  <a:pos x="22" y="59"/>
                </a:cxn>
                <a:cxn ang="0">
                  <a:pos x="32" y="56"/>
                </a:cxn>
                <a:cxn ang="0">
                  <a:pos x="42" y="51"/>
                </a:cxn>
                <a:cxn ang="0">
                  <a:pos x="51" y="46"/>
                </a:cxn>
                <a:cxn ang="0">
                  <a:pos x="58" y="39"/>
                </a:cxn>
                <a:cxn ang="0">
                  <a:pos x="65" y="31"/>
                </a:cxn>
                <a:cxn ang="0">
                  <a:pos x="69" y="23"/>
                </a:cxn>
                <a:cxn ang="0">
                  <a:pos x="72" y="11"/>
                </a:cxn>
                <a:cxn ang="0">
                  <a:pos x="72" y="0"/>
                </a:cxn>
              </a:cxnLst>
              <a:rect l="0" t="0" r="r" b="b"/>
              <a:pathLst>
                <a:path w="88" h="183">
                  <a:moveTo>
                    <a:pt x="72" y="0"/>
                  </a:moveTo>
                  <a:lnTo>
                    <a:pt x="77" y="10"/>
                  </a:lnTo>
                  <a:lnTo>
                    <a:pt x="82" y="23"/>
                  </a:lnTo>
                  <a:lnTo>
                    <a:pt x="85" y="36"/>
                  </a:lnTo>
                  <a:lnTo>
                    <a:pt x="88" y="49"/>
                  </a:lnTo>
                  <a:lnTo>
                    <a:pt x="79" y="61"/>
                  </a:lnTo>
                  <a:lnTo>
                    <a:pt x="72" y="73"/>
                  </a:lnTo>
                  <a:lnTo>
                    <a:pt x="71" y="87"/>
                  </a:lnTo>
                  <a:lnTo>
                    <a:pt x="69" y="101"/>
                  </a:lnTo>
                  <a:lnTo>
                    <a:pt x="60" y="119"/>
                  </a:lnTo>
                  <a:lnTo>
                    <a:pt x="50" y="134"/>
                  </a:lnTo>
                  <a:lnTo>
                    <a:pt x="44" y="154"/>
                  </a:lnTo>
                  <a:lnTo>
                    <a:pt x="38" y="173"/>
                  </a:lnTo>
                  <a:lnTo>
                    <a:pt x="35" y="176"/>
                  </a:lnTo>
                  <a:lnTo>
                    <a:pt x="34" y="179"/>
                  </a:lnTo>
                  <a:lnTo>
                    <a:pt x="31" y="181"/>
                  </a:lnTo>
                  <a:lnTo>
                    <a:pt x="27" y="181"/>
                  </a:lnTo>
                  <a:lnTo>
                    <a:pt x="22" y="183"/>
                  </a:lnTo>
                  <a:lnTo>
                    <a:pt x="18" y="181"/>
                  </a:lnTo>
                  <a:lnTo>
                    <a:pt x="14" y="180"/>
                  </a:lnTo>
                  <a:lnTo>
                    <a:pt x="7" y="176"/>
                  </a:lnTo>
                  <a:lnTo>
                    <a:pt x="7" y="161"/>
                  </a:lnTo>
                  <a:lnTo>
                    <a:pt x="4" y="151"/>
                  </a:lnTo>
                  <a:lnTo>
                    <a:pt x="1" y="140"/>
                  </a:lnTo>
                  <a:lnTo>
                    <a:pt x="0" y="126"/>
                  </a:lnTo>
                  <a:lnTo>
                    <a:pt x="4" y="123"/>
                  </a:lnTo>
                  <a:lnTo>
                    <a:pt x="7" y="120"/>
                  </a:lnTo>
                  <a:lnTo>
                    <a:pt x="10" y="116"/>
                  </a:lnTo>
                  <a:lnTo>
                    <a:pt x="11" y="113"/>
                  </a:lnTo>
                  <a:lnTo>
                    <a:pt x="14" y="104"/>
                  </a:lnTo>
                  <a:lnTo>
                    <a:pt x="15" y="94"/>
                  </a:lnTo>
                  <a:lnTo>
                    <a:pt x="15" y="86"/>
                  </a:lnTo>
                  <a:lnTo>
                    <a:pt x="15" y="76"/>
                  </a:lnTo>
                  <a:lnTo>
                    <a:pt x="18" y="67"/>
                  </a:lnTo>
                  <a:lnTo>
                    <a:pt x="22" y="59"/>
                  </a:lnTo>
                  <a:lnTo>
                    <a:pt x="32" y="56"/>
                  </a:lnTo>
                  <a:lnTo>
                    <a:pt x="42" y="51"/>
                  </a:lnTo>
                  <a:lnTo>
                    <a:pt x="51" y="46"/>
                  </a:lnTo>
                  <a:lnTo>
                    <a:pt x="58" y="39"/>
                  </a:lnTo>
                  <a:lnTo>
                    <a:pt x="65" y="31"/>
                  </a:lnTo>
                  <a:lnTo>
                    <a:pt x="69" y="23"/>
                  </a:lnTo>
                  <a:lnTo>
                    <a:pt x="72" y="11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7" name="Freeform 447"/>
            <p:cNvSpPr>
              <a:spLocks/>
            </p:cNvSpPr>
            <p:nvPr/>
          </p:nvSpPr>
          <p:spPr bwMode="auto">
            <a:xfrm>
              <a:off x="5035553" y="2841416"/>
              <a:ext cx="225427" cy="142884"/>
            </a:xfrm>
            <a:custGeom>
              <a:avLst/>
              <a:gdLst/>
              <a:ahLst/>
              <a:cxnLst>
                <a:cxn ang="0">
                  <a:pos x="101" y="13"/>
                </a:cxn>
                <a:cxn ang="0">
                  <a:pos x="89" y="13"/>
                </a:cxn>
                <a:cxn ang="0">
                  <a:pos x="77" y="13"/>
                </a:cxn>
                <a:cxn ang="0">
                  <a:pos x="67" y="15"/>
                </a:cxn>
                <a:cxn ang="0">
                  <a:pos x="57" y="17"/>
                </a:cxn>
                <a:cxn ang="0">
                  <a:pos x="47" y="20"/>
                </a:cxn>
                <a:cxn ang="0">
                  <a:pos x="40" y="25"/>
                </a:cxn>
                <a:cxn ang="0">
                  <a:pos x="33" y="30"/>
                </a:cxn>
                <a:cxn ang="0">
                  <a:pos x="29" y="37"/>
                </a:cxn>
                <a:cxn ang="0">
                  <a:pos x="29" y="45"/>
                </a:cxn>
                <a:cxn ang="0">
                  <a:pos x="27" y="53"/>
                </a:cxn>
                <a:cxn ang="0">
                  <a:pos x="33" y="55"/>
                </a:cxn>
                <a:cxn ang="0">
                  <a:pos x="40" y="57"/>
                </a:cxn>
                <a:cxn ang="0">
                  <a:pos x="47" y="60"/>
                </a:cxn>
                <a:cxn ang="0">
                  <a:pos x="51" y="64"/>
                </a:cxn>
                <a:cxn ang="0">
                  <a:pos x="33" y="64"/>
                </a:cxn>
                <a:cxn ang="0">
                  <a:pos x="16" y="64"/>
                </a:cxn>
                <a:cxn ang="0">
                  <a:pos x="13" y="60"/>
                </a:cxn>
                <a:cxn ang="0">
                  <a:pos x="10" y="57"/>
                </a:cxn>
                <a:cxn ang="0">
                  <a:pos x="6" y="56"/>
                </a:cxn>
                <a:cxn ang="0">
                  <a:pos x="0" y="56"/>
                </a:cxn>
                <a:cxn ang="0">
                  <a:pos x="0" y="46"/>
                </a:cxn>
                <a:cxn ang="0">
                  <a:pos x="3" y="39"/>
                </a:cxn>
                <a:cxn ang="0">
                  <a:pos x="11" y="36"/>
                </a:cxn>
                <a:cxn ang="0">
                  <a:pos x="20" y="33"/>
                </a:cxn>
                <a:cxn ang="0">
                  <a:pos x="17" y="30"/>
                </a:cxn>
                <a:cxn ang="0">
                  <a:pos x="14" y="27"/>
                </a:cxn>
                <a:cxn ang="0">
                  <a:pos x="33" y="19"/>
                </a:cxn>
                <a:cxn ang="0">
                  <a:pos x="54" y="9"/>
                </a:cxn>
                <a:cxn ang="0">
                  <a:pos x="66" y="5"/>
                </a:cxn>
                <a:cxn ang="0">
                  <a:pos x="77" y="2"/>
                </a:cxn>
                <a:cxn ang="0">
                  <a:pos x="90" y="0"/>
                </a:cxn>
                <a:cxn ang="0">
                  <a:pos x="101" y="2"/>
                </a:cxn>
                <a:cxn ang="0">
                  <a:pos x="101" y="7"/>
                </a:cxn>
                <a:cxn ang="0">
                  <a:pos x="101" y="13"/>
                </a:cxn>
              </a:cxnLst>
              <a:rect l="0" t="0" r="r" b="b"/>
              <a:pathLst>
                <a:path w="101" h="64">
                  <a:moveTo>
                    <a:pt x="101" y="13"/>
                  </a:moveTo>
                  <a:lnTo>
                    <a:pt x="89" y="13"/>
                  </a:lnTo>
                  <a:lnTo>
                    <a:pt x="77" y="13"/>
                  </a:lnTo>
                  <a:lnTo>
                    <a:pt x="67" y="15"/>
                  </a:lnTo>
                  <a:lnTo>
                    <a:pt x="57" y="17"/>
                  </a:lnTo>
                  <a:lnTo>
                    <a:pt x="47" y="20"/>
                  </a:lnTo>
                  <a:lnTo>
                    <a:pt x="40" y="25"/>
                  </a:lnTo>
                  <a:lnTo>
                    <a:pt x="33" y="30"/>
                  </a:lnTo>
                  <a:lnTo>
                    <a:pt x="29" y="37"/>
                  </a:lnTo>
                  <a:lnTo>
                    <a:pt x="29" y="45"/>
                  </a:lnTo>
                  <a:lnTo>
                    <a:pt x="27" y="53"/>
                  </a:lnTo>
                  <a:lnTo>
                    <a:pt x="33" y="55"/>
                  </a:lnTo>
                  <a:lnTo>
                    <a:pt x="40" y="57"/>
                  </a:lnTo>
                  <a:lnTo>
                    <a:pt x="47" y="60"/>
                  </a:lnTo>
                  <a:lnTo>
                    <a:pt x="51" y="64"/>
                  </a:lnTo>
                  <a:lnTo>
                    <a:pt x="33" y="64"/>
                  </a:lnTo>
                  <a:lnTo>
                    <a:pt x="16" y="64"/>
                  </a:lnTo>
                  <a:lnTo>
                    <a:pt x="13" y="60"/>
                  </a:lnTo>
                  <a:lnTo>
                    <a:pt x="10" y="57"/>
                  </a:lnTo>
                  <a:lnTo>
                    <a:pt x="6" y="56"/>
                  </a:lnTo>
                  <a:lnTo>
                    <a:pt x="0" y="56"/>
                  </a:lnTo>
                  <a:lnTo>
                    <a:pt x="0" y="46"/>
                  </a:lnTo>
                  <a:lnTo>
                    <a:pt x="3" y="39"/>
                  </a:lnTo>
                  <a:lnTo>
                    <a:pt x="11" y="36"/>
                  </a:lnTo>
                  <a:lnTo>
                    <a:pt x="20" y="33"/>
                  </a:lnTo>
                  <a:lnTo>
                    <a:pt x="17" y="30"/>
                  </a:lnTo>
                  <a:lnTo>
                    <a:pt x="14" y="27"/>
                  </a:lnTo>
                  <a:lnTo>
                    <a:pt x="33" y="19"/>
                  </a:lnTo>
                  <a:lnTo>
                    <a:pt x="54" y="9"/>
                  </a:lnTo>
                  <a:lnTo>
                    <a:pt x="66" y="5"/>
                  </a:lnTo>
                  <a:lnTo>
                    <a:pt x="77" y="2"/>
                  </a:lnTo>
                  <a:lnTo>
                    <a:pt x="90" y="0"/>
                  </a:lnTo>
                  <a:lnTo>
                    <a:pt x="101" y="2"/>
                  </a:lnTo>
                  <a:lnTo>
                    <a:pt x="101" y="7"/>
                  </a:lnTo>
                  <a:lnTo>
                    <a:pt x="101" y="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grpSp>
          <p:nvGrpSpPr>
            <p:cNvPr id="8" name="组合 96"/>
            <p:cNvGrpSpPr>
              <a:grpSpLocks/>
            </p:cNvGrpSpPr>
            <p:nvPr/>
          </p:nvGrpSpPr>
          <p:grpSpPr bwMode="auto">
            <a:xfrm>
              <a:off x="3853495" y="3314792"/>
              <a:ext cx="261041" cy="203032"/>
              <a:chOff x="3853495" y="3314792"/>
              <a:chExt cx="261041" cy="203032"/>
            </a:xfrm>
            <a:grpFill/>
          </p:grpSpPr>
          <p:sp>
            <p:nvSpPr>
              <p:cNvPr id="72" name="Freeform 464"/>
              <p:cNvSpPr>
                <a:spLocks/>
              </p:cNvSpPr>
              <p:nvPr/>
            </p:nvSpPr>
            <p:spPr bwMode="auto">
              <a:xfrm>
                <a:off x="3957633" y="3314521"/>
                <a:ext cx="157163" cy="203213"/>
              </a:xfrm>
              <a:custGeom>
                <a:avLst/>
                <a:gdLst/>
                <a:ahLst/>
                <a:cxnLst>
                  <a:cxn ang="0">
                    <a:pos x="70" y="55"/>
                  </a:cxn>
                  <a:cxn ang="0">
                    <a:pos x="70" y="60"/>
                  </a:cxn>
                  <a:cxn ang="0">
                    <a:pos x="70" y="65"/>
                  </a:cxn>
                  <a:cxn ang="0">
                    <a:pos x="66" y="65"/>
                  </a:cxn>
                  <a:cxn ang="0">
                    <a:pos x="62" y="67"/>
                  </a:cxn>
                  <a:cxn ang="0">
                    <a:pos x="63" y="68"/>
                  </a:cxn>
                  <a:cxn ang="0">
                    <a:pos x="65" y="71"/>
                  </a:cxn>
                  <a:cxn ang="0">
                    <a:pos x="68" y="72"/>
                  </a:cxn>
                  <a:cxn ang="0">
                    <a:pos x="69" y="75"/>
                  </a:cxn>
                  <a:cxn ang="0">
                    <a:pos x="69" y="77"/>
                  </a:cxn>
                  <a:cxn ang="0">
                    <a:pos x="69" y="77"/>
                  </a:cxn>
                  <a:cxn ang="0">
                    <a:pos x="49" y="78"/>
                  </a:cxn>
                  <a:cxn ang="0">
                    <a:pos x="32" y="81"/>
                  </a:cxn>
                  <a:cxn ang="0">
                    <a:pos x="15" y="87"/>
                  </a:cxn>
                  <a:cxn ang="0">
                    <a:pos x="0" y="91"/>
                  </a:cxn>
                  <a:cxn ang="0">
                    <a:pos x="0" y="91"/>
                  </a:cxn>
                  <a:cxn ang="0">
                    <a:pos x="0" y="89"/>
                  </a:cxn>
                  <a:cxn ang="0">
                    <a:pos x="0" y="88"/>
                  </a:cxn>
                  <a:cxn ang="0">
                    <a:pos x="2" y="85"/>
                  </a:cxn>
                  <a:cxn ang="0">
                    <a:pos x="12" y="80"/>
                  </a:cxn>
                  <a:cxn ang="0">
                    <a:pos x="25" y="72"/>
                  </a:cxn>
                  <a:cxn ang="0">
                    <a:pos x="16" y="71"/>
                  </a:cxn>
                  <a:cxn ang="0">
                    <a:pos x="9" y="67"/>
                  </a:cxn>
                  <a:cxn ang="0">
                    <a:pos x="12" y="58"/>
                  </a:cxn>
                  <a:cxn ang="0">
                    <a:pos x="13" y="51"/>
                  </a:cxn>
                  <a:cxn ang="0">
                    <a:pos x="22" y="51"/>
                  </a:cxn>
                  <a:cxn ang="0">
                    <a:pos x="30" y="51"/>
                  </a:cxn>
                  <a:cxn ang="0">
                    <a:pos x="26" y="37"/>
                  </a:cxn>
                  <a:cxn ang="0">
                    <a:pos x="19" y="25"/>
                  </a:cxn>
                  <a:cxn ang="0">
                    <a:pos x="10" y="12"/>
                  </a:cxn>
                  <a:cxn ang="0">
                    <a:pos x="5" y="1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9" y="0"/>
                  </a:cxn>
                  <a:cxn ang="0">
                    <a:pos x="15" y="0"/>
                  </a:cxn>
                  <a:cxn ang="0">
                    <a:pos x="15" y="4"/>
                  </a:cxn>
                  <a:cxn ang="0">
                    <a:pos x="15" y="8"/>
                  </a:cxn>
                  <a:cxn ang="0">
                    <a:pos x="16" y="8"/>
                  </a:cxn>
                  <a:cxn ang="0">
                    <a:pos x="19" y="8"/>
                  </a:cxn>
                  <a:cxn ang="0">
                    <a:pos x="23" y="5"/>
                  </a:cxn>
                  <a:cxn ang="0">
                    <a:pos x="26" y="2"/>
                  </a:cxn>
                  <a:cxn ang="0">
                    <a:pos x="32" y="1"/>
                  </a:cxn>
                  <a:cxn ang="0">
                    <a:pos x="38" y="1"/>
                  </a:cxn>
                  <a:cxn ang="0">
                    <a:pos x="39" y="8"/>
                  </a:cxn>
                  <a:cxn ang="0">
                    <a:pos x="40" y="15"/>
                  </a:cxn>
                  <a:cxn ang="0">
                    <a:pos x="42" y="24"/>
                  </a:cxn>
                  <a:cxn ang="0">
                    <a:pos x="46" y="31"/>
                  </a:cxn>
                  <a:cxn ang="0">
                    <a:pos x="49" y="38"/>
                  </a:cxn>
                  <a:cxn ang="0">
                    <a:pos x="53" y="45"/>
                  </a:cxn>
                  <a:cxn ang="0">
                    <a:pos x="58" y="51"/>
                  </a:cxn>
                  <a:cxn ang="0">
                    <a:pos x="62" y="55"/>
                  </a:cxn>
                  <a:cxn ang="0">
                    <a:pos x="66" y="55"/>
                  </a:cxn>
                  <a:cxn ang="0">
                    <a:pos x="70" y="55"/>
                  </a:cxn>
                </a:cxnLst>
                <a:rect l="0" t="0" r="r" b="b"/>
                <a:pathLst>
                  <a:path w="70" h="91">
                    <a:moveTo>
                      <a:pt x="70" y="55"/>
                    </a:moveTo>
                    <a:lnTo>
                      <a:pt x="70" y="60"/>
                    </a:lnTo>
                    <a:lnTo>
                      <a:pt x="70" y="65"/>
                    </a:lnTo>
                    <a:lnTo>
                      <a:pt x="66" y="65"/>
                    </a:lnTo>
                    <a:lnTo>
                      <a:pt x="62" y="67"/>
                    </a:lnTo>
                    <a:lnTo>
                      <a:pt x="63" y="68"/>
                    </a:lnTo>
                    <a:lnTo>
                      <a:pt x="65" y="71"/>
                    </a:lnTo>
                    <a:lnTo>
                      <a:pt x="68" y="72"/>
                    </a:lnTo>
                    <a:lnTo>
                      <a:pt x="69" y="75"/>
                    </a:lnTo>
                    <a:lnTo>
                      <a:pt x="69" y="77"/>
                    </a:lnTo>
                    <a:lnTo>
                      <a:pt x="69" y="77"/>
                    </a:lnTo>
                    <a:lnTo>
                      <a:pt x="49" y="78"/>
                    </a:lnTo>
                    <a:lnTo>
                      <a:pt x="32" y="81"/>
                    </a:lnTo>
                    <a:lnTo>
                      <a:pt x="15" y="87"/>
                    </a:lnTo>
                    <a:lnTo>
                      <a:pt x="0" y="91"/>
                    </a:lnTo>
                    <a:lnTo>
                      <a:pt x="0" y="91"/>
                    </a:lnTo>
                    <a:lnTo>
                      <a:pt x="0" y="89"/>
                    </a:lnTo>
                    <a:lnTo>
                      <a:pt x="0" y="88"/>
                    </a:lnTo>
                    <a:lnTo>
                      <a:pt x="2" y="85"/>
                    </a:lnTo>
                    <a:lnTo>
                      <a:pt x="12" y="80"/>
                    </a:lnTo>
                    <a:lnTo>
                      <a:pt x="25" y="72"/>
                    </a:lnTo>
                    <a:lnTo>
                      <a:pt x="16" y="71"/>
                    </a:lnTo>
                    <a:lnTo>
                      <a:pt x="9" y="67"/>
                    </a:lnTo>
                    <a:lnTo>
                      <a:pt x="12" y="58"/>
                    </a:lnTo>
                    <a:lnTo>
                      <a:pt x="13" y="51"/>
                    </a:lnTo>
                    <a:lnTo>
                      <a:pt x="22" y="51"/>
                    </a:lnTo>
                    <a:lnTo>
                      <a:pt x="30" y="51"/>
                    </a:lnTo>
                    <a:lnTo>
                      <a:pt x="26" y="37"/>
                    </a:lnTo>
                    <a:lnTo>
                      <a:pt x="19" y="25"/>
                    </a:lnTo>
                    <a:lnTo>
                      <a:pt x="10" y="12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9" y="0"/>
                    </a:lnTo>
                    <a:lnTo>
                      <a:pt x="15" y="0"/>
                    </a:lnTo>
                    <a:lnTo>
                      <a:pt x="15" y="4"/>
                    </a:lnTo>
                    <a:lnTo>
                      <a:pt x="15" y="8"/>
                    </a:lnTo>
                    <a:lnTo>
                      <a:pt x="16" y="8"/>
                    </a:lnTo>
                    <a:lnTo>
                      <a:pt x="19" y="8"/>
                    </a:lnTo>
                    <a:lnTo>
                      <a:pt x="23" y="5"/>
                    </a:lnTo>
                    <a:lnTo>
                      <a:pt x="26" y="2"/>
                    </a:lnTo>
                    <a:lnTo>
                      <a:pt x="32" y="1"/>
                    </a:lnTo>
                    <a:lnTo>
                      <a:pt x="38" y="1"/>
                    </a:lnTo>
                    <a:lnTo>
                      <a:pt x="39" y="8"/>
                    </a:lnTo>
                    <a:lnTo>
                      <a:pt x="40" y="15"/>
                    </a:lnTo>
                    <a:lnTo>
                      <a:pt x="42" y="24"/>
                    </a:lnTo>
                    <a:lnTo>
                      <a:pt x="46" y="31"/>
                    </a:lnTo>
                    <a:lnTo>
                      <a:pt x="49" y="38"/>
                    </a:lnTo>
                    <a:lnTo>
                      <a:pt x="53" y="45"/>
                    </a:lnTo>
                    <a:lnTo>
                      <a:pt x="58" y="51"/>
                    </a:lnTo>
                    <a:lnTo>
                      <a:pt x="62" y="55"/>
                    </a:lnTo>
                    <a:lnTo>
                      <a:pt x="66" y="55"/>
                    </a:lnTo>
                    <a:lnTo>
                      <a:pt x="70" y="5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73" name="Freeform 466"/>
              <p:cNvSpPr>
                <a:spLocks/>
              </p:cNvSpPr>
              <p:nvPr/>
            </p:nvSpPr>
            <p:spPr bwMode="auto">
              <a:xfrm>
                <a:off x="3852857" y="3384375"/>
                <a:ext cx="109538" cy="88906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36" y="1"/>
                  </a:cxn>
                  <a:cxn ang="0">
                    <a:pos x="49" y="1"/>
                  </a:cxn>
                  <a:cxn ang="0">
                    <a:pos x="49" y="3"/>
                  </a:cxn>
                  <a:cxn ang="0">
                    <a:pos x="49" y="3"/>
                  </a:cxn>
                  <a:cxn ang="0">
                    <a:pos x="45" y="14"/>
                  </a:cxn>
                  <a:cxn ang="0">
                    <a:pos x="42" y="27"/>
                  </a:cxn>
                  <a:cxn ang="0">
                    <a:pos x="35" y="31"/>
                  </a:cxn>
                  <a:cxn ang="0">
                    <a:pos x="25" y="36"/>
                  </a:cxn>
                  <a:cxn ang="0">
                    <a:pos x="20" y="39"/>
                  </a:cxn>
                  <a:cxn ang="0">
                    <a:pos x="15" y="40"/>
                  </a:cxn>
                  <a:cxn ang="0">
                    <a:pos x="10" y="40"/>
                  </a:cxn>
                  <a:cxn ang="0">
                    <a:pos x="6" y="40"/>
                  </a:cxn>
                  <a:cxn ang="0">
                    <a:pos x="3" y="39"/>
                  </a:cxn>
                  <a:cxn ang="0">
                    <a:pos x="0" y="37"/>
                  </a:cxn>
                  <a:cxn ang="0">
                    <a:pos x="5" y="23"/>
                  </a:cxn>
                  <a:cxn ang="0">
                    <a:pos x="10" y="9"/>
                  </a:cxn>
                  <a:cxn ang="0">
                    <a:pos x="17" y="6"/>
                  </a:cxn>
                  <a:cxn ang="0">
                    <a:pos x="23" y="0"/>
                  </a:cxn>
                </a:cxnLst>
                <a:rect l="0" t="0" r="r" b="b"/>
                <a:pathLst>
                  <a:path w="49" h="40">
                    <a:moveTo>
                      <a:pt x="23" y="0"/>
                    </a:moveTo>
                    <a:lnTo>
                      <a:pt x="36" y="1"/>
                    </a:lnTo>
                    <a:lnTo>
                      <a:pt x="49" y="1"/>
                    </a:lnTo>
                    <a:lnTo>
                      <a:pt x="49" y="3"/>
                    </a:lnTo>
                    <a:lnTo>
                      <a:pt x="49" y="3"/>
                    </a:lnTo>
                    <a:lnTo>
                      <a:pt x="45" y="14"/>
                    </a:lnTo>
                    <a:lnTo>
                      <a:pt x="42" y="27"/>
                    </a:lnTo>
                    <a:lnTo>
                      <a:pt x="35" y="31"/>
                    </a:lnTo>
                    <a:lnTo>
                      <a:pt x="25" y="36"/>
                    </a:lnTo>
                    <a:lnTo>
                      <a:pt x="20" y="39"/>
                    </a:lnTo>
                    <a:lnTo>
                      <a:pt x="15" y="40"/>
                    </a:lnTo>
                    <a:lnTo>
                      <a:pt x="10" y="40"/>
                    </a:lnTo>
                    <a:lnTo>
                      <a:pt x="6" y="40"/>
                    </a:lnTo>
                    <a:lnTo>
                      <a:pt x="3" y="39"/>
                    </a:lnTo>
                    <a:lnTo>
                      <a:pt x="0" y="37"/>
                    </a:lnTo>
                    <a:lnTo>
                      <a:pt x="5" y="23"/>
                    </a:lnTo>
                    <a:lnTo>
                      <a:pt x="10" y="9"/>
                    </a:lnTo>
                    <a:lnTo>
                      <a:pt x="17" y="6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</p:grpSp>
        <p:sp>
          <p:nvSpPr>
            <p:cNvPr id="9" name="Freeform 451"/>
            <p:cNvSpPr>
              <a:spLocks/>
            </p:cNvSpPr>
            <p:nvPr/>
          </p:nvSpPr>
          <p:spPr bwMode="auto">
            <a:xfrm>
              <a:off x="6415100" y="2823953"/>
              <a:ext cx="139701" cy="3175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1"/>
                </a:cxn>
                <a:cxn ang="0">
                  <a:pos x="32" y="1"/>
                </a:cxn>
                <a:cxn ang="0">
                  <a:pos x="47" y="3"/>
                </a:cxn>
                <a:cxn ang="0">
                  <a:pos x="63" y="4"/>
                </a:cxn>
                <a:cxn ang="0">
                  <a:pos x="63" y="7"/>
                </a:cxn>
                <a:cxn ang="0">
                  <a:pos x="63" y="10"/>
                </a:cxn>
                <a:cxn ang="0">
                  <a:pos x="56" y="13"/>
                </a:cxn>
                <a:cxn ang="0">
                  <a:pos x="47" y="13"/>
                </a:cxn>
                <a:cxn ang="0">
                  <a:pos x="39" y="14"/>
                </a:cxn>
                <a:cxn ang="0">
                  <a:pos x="30" y="13"/>
                </a:cxn>
                <a:cxn ang="0">
                  <a:pos x="14" y="10"/>
                </a:cxn>
                <a:cxn ang="0">
                  <a:pos x="0" y="4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r" b="b"/>
              <a:pathLst>
                <a:path w="63" h="14">
                  <a:moveTo>
                    <a:pt x="0" y="0"/>
                  </a:moveTo>
                  <a:lnTo>
                    <a:pt x="16" y="1"/>
                  </a:lnTo>
                  <a:lnTo>
                    <a:pt x="32" y="1"/>
                  </a:lnTo>
                  <a:lnTo>
                    <a:pt x="47" y="3"/>
                  </a:lnTo>
                  <a:lnTo>
                    <a:pt x="63" y="4"/>
                  </a:lnTo>
                  <a:lnTo>
                    <a:pt x="63" y="7"/>
                  </a:lnTo>
                  <a:lnTo>
                    <a:pt x="63" y="10"/>
                  </a:lnTo>
                  <a:lnTo>
                    <a:pt x="56" y="13"/>
                  </a:lnTo>
                  <a:lnTo>
                    <a:pt x="47" y="13"/>
                  </a:lnTo>
                  <a:lnTo>
                    <a:pt x="39" y="14"/>
                  </a:lnTo>
                  <a:lnTo>
                    <a:pt x="30" y="13"/>
                  </a:lnTo>
                  <a:lnTo>
                    <a:pt x="14" y="10"/>
                  </a:lnTo>
                  <a:lnTo>
                    <a:pt x="0" y="4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0" name="Freeform 436"/>
            <p:cNvSpPr>
              <a:spLocks/>
            </p:cNvSpPr>
            <p:nvPr/>
          </p:nvSpPr>
          <p:spPr bwMode="auto">
            <a:xfrm>
              <a:off x="5564194" y="2708057"/>
              <a:ext cx="142876" cy="50803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0" y="6"/>
                </a:cxn>
                <a:cxn ang="0">
                  <a:pos x="0" y="0"/>
                </a:cxn>
                <a:cxn ang="0">
                  <a:pos x="16" y="0"/>
                </a:cxn>
                <a:cxn ang="0">
                  <a:pos x="34" y="2"/>
                </a:cxn>
                <a:cxn ang="0">
                  <a:pos x="49" y="10"/>
                </a:cxn>
                <a:cxn ang="0">
                  <a:pos x="64" y="17"/>
                </a:cxn>
                <a:cxn ang="0">
                  <a:pos x="64" y="20"/>
                </a:cxn>
                <a:cxn ang="0">
                  <a:pos x="64" y="23"/>
                </a:cxn>
                <a:cxn ang="0">
                  <a:pos x="61" y="23"/>
                </a:cxn>
                <a:cxn ang="0">
                  <a:pos x="57" y="23"/>
                </a:cxn>
                <a:cxn ang="0">
                  <a:pos x="44" y="20"/>
                </a:cxn>
                <a:cxn ang="0">
                  <a:pos x="29" y="16"/>
                </a:cxn>
                <a:cxn ang="0">
                  <a:pos x="11" y="13"/>
                </a:cxn>
                <a:cxn ang="0">
                  <a:pos x="0" y="12"/>
                </a:cxn>
              </a:cxnLst>
              <a:rect l="0" t="0" r="r" b="b"/>
              <a:pathLst>
                <a:path w="64" h="23">
                  <a:moveTo>
                    <a:pt x="0" y="12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6" y="0"/>
                  </a:lnTo>
                  <a:lnTo>
                    <a:pt x="34" y="2"/>
                  </a:lnTo>
                  <a:lnTo>
                    <a:pt x="49" y="10"/>
                  </a:lnTo>
                  <a:lnTo>
                    <a:pt x="64" y="17"/>
                  </a:lnTo>
                  <a:lnTo>
                    <a:pt x="64" y="20"/>
                  </a:lnTo>
                  <a:lnTo>
                    <a:pt x="64" y="23"/>
                  </a:lnTo>
                  <a:lnTo>
                    <a:pt x="61" y="23"/>
                  </a:lnTo>
                  <a:lnTo>
                    <a:pt x="57" y="23"/>
                  </a:lnTo>
                  <a:lnTo>
                    <a:pt x="44" y="20"/>
                  </a:lnTo>
                  <a:lnTo>
                    <a:pt x="29" y="16"/>
                  </a:lnTo>
                  <a:lnTo>
                    <a:pt x="11" y="13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1" name="Freeform 444"/>
            <p:cNvSpPr>
              <a:spLocks/>
            </p:cNvSpPr>
            <p:nvPr/>
          </p:nvSpPr>
          <p:spPr bwMode="auto">
            <a:xfrm>
              <a:off x="5727708" y="2757274"/>
              <a:ext cx="76201" cy="22226"/>
            </a:xfrm>
            <a:custGeom>
              <a:avLst/>
              <a:gdLst/>
              <a:ahLst/>
              <a:cxnLst>
                <a:cxn ang="0">
                  <a:pos x="34" y="8"/>
                </a:cxn>
                <a:cxn ang="0">
                  <a:pos x="23" y="10"/>
                </a:cxn>
                <a:cxn ang="0">
                  <a:pos x="14" y="8"/>
                </a:cxn>
                <a:cxn ang="0">
                  <a:pos x="7" y="7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7" y="1"/>
                </a:cxn>
                <a:cxn ang="0">
                  <a:pos x="34" y="1"/>
                </a:cxn>
                <a:cxn ang="0">
                  <a:pos x="34" y="5"/>
                </a:cxn>
                <a:cxn ang="0">
                  <a:pos x="34" y="8"/>
                </a:cxn>
              </a:cxnLst>
              <a:rect l="0" t="0" r="r" b="b"/>
              <a:pathLst>
                <a:path w="34" h="10">
                  <a:moveTo>
                    <a:pt x="34" y="8"/>
                  </a:moveTo>
                  <a:lnTo>
                    <a:pt x="23" y="10"/>
                  </a:lnTo>
                  <a:lnTo>
                    <a:pt x="14" y="8"/>
                  </a:lnTo>
                  <a:lnTo>
                    <a:pt x="7" y="7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7" y="1"/>
                  </a:lnTo>
                  <a:lnTo>
                    <a:pt x="34" y="1"/>
                  </a:lnTo>
                  <a:lnTo>
                    <a:pt x="34" y="5"/>
                  </a:lnTo>
                  <a:lnTo>
                    <a:pt x="34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2" name="Freeform 450"/>
            <p:cNvSpPr>
              <a:spLocks/>
            </p:cNvSpPr>
            <p:nvPr/>
          </p:nvSpPr>
          <p:spPr bwMode="auto">
            <a:xfrm>
              <a:off x="5797558" y="2812839"/>
              <a:ext cx="3175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2" y="3"/>
                </a:cxn>
                <a:cxn ang="0">
                  <a:pos x="2" y="2"/>
                </a:cxn>
                <a:cxn ang="0">
                  <a:pos x="0" y="0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2" y="2"/>
                  </a:lnTo>
                  <a:lnTo>
                    <a:pt x="2" y="3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3" name="Freeform 446"/>
            <p:cNvSpPr>
              <a:spLocks/>
            </p:cNvSpPr>
            <p:nvPr/>
          </p:nvSpPr>
          <p:spPr bwMode="auto">
            <a:xfrm>
              <a:off x="3619493" y="2790613"/>
              <a:ext cx="4057678" cy="3067247"/>
            </a:xfrm>
            <a:custGeom>
              <a:avLst/>
              <a:gdLst/>
              <a:ahLst/>
              <a:cxnLst>
                <a:cxn ang="0">
                  <a:pos x="1369" y="59"/>
                </a:cxn>
                <a:cxn ang="0">
                  <a:pos x="1617" y="89"/>
                </a:cxn>
                <a:cxn ang="0">
                  <a:pos x="1819" y="136"/>
                </a:cxn>
                <a:cxn ang="0">
                  <a:pos x="1784" y="156"/>
                </a:cxn>
                <a:cxn ang="0">
                  <a:pos x="1689" y="205"/>
                </a:cxn>
                <a:cxn ang="0">
                  <a:pos x="1664" y="247"/>
                </a:cxn>
                <a:cxn ang="0">
                  <a:pos x="1624" y="166"/>
                </a:cxn>
                <a:cxn ang="0">
                  <a:pos x="1494" y="213"/>
                </a:cxn>
                <a:cxn ang="0">
                  <a:pos x="1606" y="316"/>
                </a:cxn>
                <a:cxn ang="0">
                  <a:pos x="1573" y="306"/>
                </a:cxn>
                <a:cxn ang="0">
                  <a:pos x="1530" y="427"/>
                </a:cxn>
                <a:cxn ang="0">
                  <a:pos x="1530" y="473"/>
                </a:cxn>
                <a:cxn ang="0">
                  <a:pos x="1436" y="434"/>
                </a:cxn>
                <a:cxn ang="0">
                  <a:pos x="1474" y="472"/>
                </a:cxn>
                <a:cxn ang="0">
                  <a:pos x="1492" y="556"/>
                </a:cxn>
                <a:cxn ang="0">
                  <a:pos x="1433" y="654"/>
                </a:cxn>
                <a:cxn ang="0">
                  <a:pos x="1383" y="730"/>
                </a:cxn>
                <a:cxn ang="0">
                  <a:pos x="1323" y="774"/>
                </a:cxn>
                <a:cxn ang="0">
                  <a:pos x="1333" y="856"/>
                </a:cxn>
                <a:cxn ang="0">
                  <a:pos x="1297" y="844"/>
                </a:cxn>
                <a:cxn ang="0">
                  <a:pos x="1273" y="737"/>
                </a:cxn>
                <a:cxn ang="0">
                  <a:pos x="1198" y="650"/>
                </a:cxn>
                <a:cxn ang="0">
                  <a:pos x="1090" y="734"/>
                </a:cxn>
                <a:cxn ang="0">
                  <a:pos x="993" y="674"/>
                </a:cxn>
                <a:cxn ang="0">
                  <a:pos x="968" y="646"/>
                </a:cxn>
                <a:cxn ang="0">
                  <a:pos x="765" y="593"/>
                </a:cxn>
                <a:cxn ang="0">
                  <a:pos x="791" y="629"/>
                </a:cxn>
                <a:cxn ang="0">
                  <a:pos x="748" y="751"/>
                </a:cxn>
                <a:cxn ang="0">
                  <a:pos x="624" y="669"/>
                </a:cxn>
                <a:cxn ang="0">
                  <a:pos x="551" y="567"/>
                </a:cxn>
                <a:cxn ang="0">
                  <a:pos x="641" y="744"/>
                </a:cxn>
                <a:cxn ang="0">
                  <a:pos x="719" y="891"/>
                </a:cxn>
                <a:cxn ang="0">
                  <a:pos x="641" y="1095"/>
                </a:cxn>
                <a:cxn ang="0">
                  <a:pos x="576" y="1227"/>
                </a:cxn>
                <a:cxn ang="0">
                  <a:pos x="491" y="1355"/>
                </a:cxn>
                <a:cxn ang="0">
                  <a:pos x="332" y="1183"/>
                </a:cxn>
                <a:cxn ang="0">
                  <a:pos x="289" y="937"/>
                </a:cxn>
                <a:cxn ang="0">
                  <a:pos x="162" y="876"/>
                </a:cxn>
                <a:cxn ang="0">
                  <a:pos x="10" y="763"/>
                </a:cxn>
                <a:cxn ang="0">
                  <a:pos x="42" y="597"/>
                </a:cxn>
                <a:cxn ang="0">
                  <a:pos x="135" y="483"/>
                </a:cxn>
                <a:cxn ang="0">
                  <a:pos x="181" y="382"/>
                </a:cxn>
                <a:cxn ang="0">
                  <a:pos x="184" y="310"/>
                </a:cxn>
                <a:cxn ang="0">
                  <a:pos x="311" y="226"/>
                </a:cxn>
                <a:cxn ang="0">
                  <a:pos x="399" y="245"/>
                </a:cxn>
                <a:cxn ang="0">
                  <a:pos x="471" y="182"/>
                </a:cxn>
                <a:cxn ang="0">
                  <a:pos x="428" y="119"/>
                </a:cxn>
                <a:cxn ang="0">
                  <a:pos x="361" y="223"/>
                </a:cxn>
                <a:cxn ang="0">
                  <a:pos x="285" y="205"/>
                </a:cxn>
                <a:cxn ang="0">
                  <a:pos x="374" y="79"/>
                </a:cxn>
                <a:cxn ang="0">
                  <a:pos x="562" y="116"/>
                </a:cxn>
                <a:cxn ang="0">
                  <a:pos x="549" y="132"/>
                </a:cxn>
                <a:cxn ang="0">
                  <a:pos x="599" y="110"/>
                </a:cxn>
                <a:cxn ang="0">
                  <a:pos x="696" y="70"/>
                </a:cxn>
                <a:cxn ang="0">
                  <a:pos x="799" y="63"/>
                </a:cxn>
                <a:cxn ang="0">
                  <a:pos x="846" y="90"/>
                </a:cxn>
                <a:cxn ang="0">
                  <a:pos x="836" y="65"/>
                </a:cxn>
                <a:cxn ang="0">
                  <a:pos x="849" y="36"/>
                </a:cxn>
                <a:cxn ang="0">
                  <a:pos x="978" y="0"/>
                </a:cxn>
                <a:cxn ang="0">
                  <a:pos x="1052" y="43"/>
                </a:cxn>
                <a:cxn ang="0">
                  <a:pos x="1242" y="56"/>
                </a:cxn>
              </a:cxnLst>
              <a:rect l="0" t="0" r="r" b="b"/>
              <a:pathLst>
                <a:path w="1819" h="1375">
                  <a:moveTo>
                    <a:pt x="1272" y="66"/>
                  </a:moveTo>
                  <a:lnTo>
                    <a:pt x="1272" y="62"/>
                  </a:lnTo>
                  <a:lnTo>
                    <a:pt x="1272" y="59"/>
                  </a:lnTo>
                  <a:lnTo>
                    <a:pt x="1286" y="60"/>
                  </a:lnTo>
                  <a:lnTo>
                    <a:pt x="1302" y="62"/>
                  </a:lnTo>
                  <a:lnTo>
                    <a:pt x="1317" y="63"/>
                  </a:lnTo>
                  <a:lnTo>
                    <a:pt x="1333" y="65"/>
                  </a:lnTo>
                  <a:lnTo>
                    <a:pt x="1333" y="63"/>
                  </a:lnTo>
                  <a:lnTo>
                    <a:pt x="1335" y="62"/>
                  </a:lnTo>
                  <a:lnTo>
                    <a:pt x="1330" y="59"/>
                  </a:lnTo>
                  <a:lnTo>
                    <a:pt x="1327" y="56"/>
                  </a:lnTo>
                  <a:lnTo>
                    <a:pt x="1325" y="53"/>
                  </a:lnTo>
                  <a:lnTo>
                    <a:pt x="1323" y="48"/>
                  </a:lnTo>
                  <a:lnTo>
                    <a:pt x="1337" y="48"/>
                  </a:lnTo>
                  <a:lnTo>
                    <a:pt x="1350" y="49"/>
                  </a:lnTo>
                  <a:lnTo>
                    <a:pt x="1356" y="50"/>
                  </a:lnTo>
                  <a:lnTo>
                    <a:pt x="1362" y="52"/>
                  </a:lnTo>
                  <a:lnTo>
                    <a:pt x="1366" y="55"/>
                  </a:lnTo>
                  <a:lnTo>
                    <a:pt x="1369" y="59"/>
                  </a:lnTo>
                  <a:lnTo>
                    <a:pt x="1377" y="55"/>
                  </a:lnTo>
                  <a:lnTo>
                    <a:pt x="1385" y="53"/>
                  </a:lnTo>
                  <a:lnTo>
                    <a:pt x="1390" y="53"/>
                  </a:lnTo>
                  <a:lnTo>
                    <a:pt x="1396" y="53"/>
                  </a:lnTo>
                  <a:lnTo>
                    <a:pt x="1406" y="58"/>
                  </a:lnTo>
                  <a:lnTo>
                    <a:pt x="1417" y="65"/>
                  </a:lnTo>
                  <a:lnTo>
                    <a:pt x="1435" y="65"/>
                  </a:lnTo>
                  <a:lnTo>
                    <a:pt x="1452" y="65"/>
                  </a:lnTo>
                  <a:lnTo>
                    <a:pt x="1467" y="66"/>
                  </a:lnTo>
                  <a:lnTo>
                    <a:pt x="1484" y="66"/>
                  </a:lnTo>
                  <a:lnTo>
                    <a:pt x="1504" y="72"/>
                  </a:lnTo>
                  <a:lnTo>
                    <a:pt x="1524" y="79"/>
                  </a:lnTo>
                  <a:lnTo>
                    <a:pt x="1542" y="79"/>
                  </a:lnTo>
                  <a:lnTo>
                    <a:pt x="1557" y="80"/>
                  </a:lnTo>
                  <a:lnTo>
                    <a:pt x="1573" y="80"/>
                  </a:lnTo>
                  <a:lnTo>
                    <a:pt x="1590" y="80"/>
                  </a:lnTo>
                  <a:lnTo>
                    <a:pt x="1602" y="86"/>
                  </a:lnTo>
                  <a:lnTo>
                    <a:pt x="1617" y="89"/>
                  </a:lnTo>
                  <a:lnTo>
                    <a:pt x="1617" y="89"/>
                  </a:lnTo>
                  <a:lnTo>
                    <a:pt x="1617" y="87"/>
                  </a:lnTo>
                  <a:lnTo>
                    <a:pt x="1616" y="85"/>
                  </a:lnTo>
                  <a:lnTo>
                    <a:pt x="1613" y="82"/>
                  </a:lnTo>
                  <a:lnTo>
                    <a:pt x="1606" y="80"/>
                  </a:lnTo>
                  <a:lnTo>
                    <a:pt x="1600" y="77"/>
                  </a:lnTo>
                  <a:lnTo>
                    <a:pt x="1600" y="76"/>
                  </a:lnTo>
                  <a:lnTo>
                    <a:pt x="1600" y="75"/>
                  </a:lnTo>
                  <a:lnTo>
                    <a:pt x="1600" y="73"/>
                  </a:lnTo>
                  <a:lnTo>
                    <a:pt x="1602" y="72"/>
                  </a:lnTo>
                  <a:lnTo>
                    <a:pt x="1623" y="72"/>
                  </a:lnTo>
                  <a:lnTo>
                    <a:pt x="1646" y="76"/>
                  </a:lnTo>
                  <a:lnTo>
                    <a:pt x="1667" y="80"/>
                  </a:lnTo>
                  <a:lnTo>
                    <a:pt x="1687" y="86"/>
                  </a:lnTo>
                  <a:lnTo>
                    <a:pt x="1727" y="99"/>
                  </a:lnTo>
                  <a:lnTo>
                    <a:pt x="1764" y="112"/>
                  </a:lnTo>
                  <a:lnTo>
                    <a:pt x="1787" y="113"/>
                  </a:lnTo>
                  <a:lnTo>
                    <a:pt x="1807" y="117"/>
                  </a:lnTo>
                  <a:lnTo>
                    <a:pt x="1813" y="126"/>
                  </a:lnTo>
                  <a:lnTo>
                    <a:pt x="1819" y="136"/>
                  </a:lnTo>
                  <a:lnTo>
                    <a:pt x="1800" y="133"/>
                  </a:lnTo>
                  <a:lnTo>
                    <a:pt x="1776" y="127"/>
                  </a:lnTo>
                  <a:lnTo>
                    <a:pt x="1763" y="125"/>
                  </a:lnTo>
                  <a:lnTo>
                    <a:pt x="1753" y="123"/>
                  </a:lnTo>
                  <a:lnTo>
                    <a:pt x="1744" y="122"/>
                  </a:lnTo>
                  <a:lnTo>
                    <a:pt x="1740" y="123"/>
                  </a:lnTo>
                  <a:lnTo>
                    <a:pt x="1743" y="126"/>
                  </a:lnTo>
                  <a:lnTo>
                    <a:pt x="1746" y="130"/>
                  </a:lnTo>
                  <a:lnTo>
                    <a:pt x="1737" y="130"/>
                  </a:lnTo>
                  <a:lnTo>
                    <a:pt x="1729" y="132"/>
                  </a:lnTo>
                  <a:lnTo>
                    <a:pt x="1729" y="133"/>
                  </a:lnTo>
                  <a:lnTo>
                    <a:pt x="1729" y="133"/>
                  </a:lnTo>
                  <a:lnTo>
                    <a:pt x="1737" y="133"/>
                  </a:lnTo>
                  <a:lnTo>
                    <a:pt x="1744" y="136"/>
                  </a:lnTo>
                  <a:lnTo>
                    <a:pt x="1750" y="137"/>
                  </a:lnTo>
                  <a:lnTo>
                    <a:pt x="1757" y="140"/>
                  </a:lnTo>
                  <a:lnTo>
                    <a:pt x="1770" y="146"/>
                  </a:lnTo>
                  <a:lnTo>
                    <a:pt x="1784" y="152"/>
                  </a:lnTo>
                  <a:lnTo>
                    <a:pt x="1784" y="156"/>
                  </a:lnTo>
                  <a:lnTo>
                    <a:pt x="1784" y="160"/>
                  </a:lnTo>
                  <a:lnTo>
                    <a:pt x="1783" y="162"/>
                  </a:lnTo>
                  <a:lnTo>
                    <a:pt x="1781" y="163"/>
                  </a:lnTo>
                  <a:lnTo>
                    <a:pt x="1767" y="162"/>
                  </a:lnTo>
                  <a:lnTo>
                    <a:pt x="1753" y="165"/>
                  </a:lnTo>
                  <a:lnTo>
                    <a:pt x="1749" y="166"/>
                  </a:lnTo>
                  <a:lnTo>
                    <a:pt x="1744" y="170"/>
                  </a:lnTo>
                  <a:lnTo>
                    <a:pt x="1740" y="176"/>
                  </a:lnTo>
                  <a:lnTo>
                    <a:pt x="1739" y="185"/>
                  </a:lnTo>
                  <a:lnTo>
                    <a:pt x="1731" y="186"/>
                  </a:lnTo>
                  <a:lnTo>
                    <a:pt x="1724" y="186"/>
                  </a:lnTo>
                  <a:lnTo>
                    <a:pt x="1723" y="182"/>
                  </a:lnTo>
                  <a:lnTo>
                    <a:pt x="1720" y="179"/>
                  </a:lnTo>
                  <a:lnTo>
                    <a:pt x="1710" y="180"/>
                  </a:lnTo>
                  <a:lnTo>
                    <a:pt x="1700" y="183"/>
                  </a:lnTo>
                  <a:lnTo>
                    <a:pt x="1690" y="187"/>
                  </a:lnTo>
                  <a:lnTo>
                    <a:pt x="1683" y="193"/>
                  </a:lnTo>
                  <a:lnTo>
                    <a:pt x="1686" y="200"/>
                  </a:lnTo>
                  <a:lnTo>
                    <a:pt x="1689" y="205"/>
                  </a:lnTo>
                  <a:lnTo>
                    <a:pt x="1692" y="207"/>
                  </a:lnTo>
                  <a:lnTo>
                    <a:pt x="1694" y="210"/>
                  </a:lnTo>
                  <a:lnTo>
                    <a:pt x="1702" y="213"/>
                  </a:lnTo>
                  <a:lnTo>
                    <a:pt x="1713" y="219"/>
                  </a:lnTo>
                  <a:lnTo>
                    <a:pt x="1714" y="226"/>
                  </a:lnTo>
                  <a:lnTo>
                    <a:pt x="1716" y="235"/>
                  </a:lnTo>
                  <a:lnTo>
                    <a:pt x="1720" y="235"/>
                  </a:lnTo>
                  <a:lnTo>
                    <a:pt x="1723" y="237"/>
                  </a:lnTo>
                  <a:lnTo>
                    <a:pt x="1726" y="245"/>
                  </a:lnTo>
                  <a:lnTo>
                    <a:pt x="1727" y="252"/>
                  </a:lnTo>
                  <a:lnTo>
                    <a:pt x="1727" y="259"/>
                  </a:lnTo>
                  <a:lnTo>
                    <a:pt x="1727" y="266"/>
                  </a:lnTo>
                  <a:lnTo>
                    <a:pt x="1727" y="277"/>
                  </a:lnTo>
                  <a:lnTo>
                    <a:pt x="1727" y="290"/>
                  </a:lnTo>
                  <a:lnTo>
                    <a:pt x="1723" y="290"/>
                  </a:lnTo>
                  <a:lnTo>
                    <a:pt x="1717" y="290"/>
                  </a:lnTo>
                  <a:lnTo>
                    <a:pt x="1700" y="277"/>
                  </a:lnTo>
                  <a:lnTo>
                    <a:pt x="1682" y="263"/>
                  </a:lnTo>
                  <a:lnTo>
                    <a:pt x="1664" y="247"/>
                  </a:lnTo>
                  <a:lnTo>
                    <a:pt x="1650" y="232"/>
                  </a:lnTo>
                  <a:lnTo>
                    <a:pt x="1652" y="222"/>
                  </a:lnTo>
                  <a:lnTo>
                    <a:pt x="1653" y="212"/>
                  </a:lnTo>
                  <a:lnTo>
                    <a:pt x="1657" y="202"/>
                  </a:lnTo>
                  <a:lnTo>
                    <a:pt x="1660" y="193"/>
                  </a:lnTo>
                  <a:lnTo>
                    <a:pt x="1663" y="185"/>
                  </a:lnTo>
                  <a:lnTo>
                    <a:pt x="1664" y="176"/>
                  </a:lnTo>
                  <a:lnTo>
                    <a:pt x="1664" y="167"/>
                  </a:lnTo>
                  <a:lnTo>
                    <a:pt x="1662" y="160"/>
                  </a:lnTo>
                  <a:lnTo>
                    <a:pt x="1656" y="160"/>
                  </a:lnTo>
                  <a:lnTo>
                    <a:pt x="1650" y="160"/>
                  </a:lnTo>
                  <a:lnTo>
                    <a:pt x="1649" y="166"/>
                  </a:lnTo>
                  <a:lnTo>
                    <a:pt x="1649" y="173"/>
                  </a:lnTo>
                  <a:lnTo>
                    <a:pt x="1646" y="173"/>
                  </a:lnTo>
                  <a:lnTo>
                    <a:pt x="1644" y="175"/>
                  </a:lnTo>
                  <a:lnTo>
                    <a:pt x="1639" y="175"/>
                  </a:lnTo>
                  <a:lnTo>
                    <a:pt x="1633" y="176"/>
                  </a:lnTo>
                  <a:lnTo>
                    <a:pt x="1629" y="170"/>
                  </a:lnTo>
                  <a:lnTo>
                    <a:pt x="1624" y="166"/>
                  </a:lnTo>
                  <a:lnTo>
                    <a:pt x="1619" y="166"/>
                  </a:lnTo>
                  <a:lnTo>
                    <a:pt x="1614" y="166"/>
                  </a:lnTo>
                  <a:lnTo>
                    <a:pt x="1609" y="166"/>
                  </a:lnTo>
                  <a:lnTo>
                    <a:pt x="1606" y="169"/>
                  </a:lnTo>
                  <a:lnTo>
                    <a:pt x="1603" y="170"/>
                  </a:lnTo>
                  <a:lnTo>
                    <a:pt x="1600" y="173"/>
                  </a:lnTo>
                  <a:lnTo>
                    <a:pt x="1600" y="180"/>
                  </a:lnTo>
                  <a:lnTo>
                    <a:pt x="1600" y="187"/>
                  </a:lnTo>
                  <a:lnTo>
                    <a:pt x="1603" y="190"/>
                  </a:lnTo>
                  <a:lnTo>
                    <a:pt x="1607" y="192"/>
                  </a:lnTo>
                  <a:lnTo>
                    <a:pt x="1606" y="193"/>
                  </a:lnTo>
                  <a:lnTo>
                    <a:pt x="1606" y="195"/>
                  </a:lnTo>
                  <a:lnTo>
                    <a:pt x="1582" y="196"/>
                  </a:lnTo>
                  <a:lnTo>
                    <a:pt x="1553" y="196"/>
                  </a:lnTo>
                  <a:lnTo>
                    <a:pt x="1539" y="195"/>
                  </a:lnTo>
                  <a:lnTo>
                    <a:pt x="1524" y="196"/>
                  </a:lnTo>
                  <a:lnTo>
                    <a:pt x="1512" y="197"/>
                  </a:lnTo>
                  <a:lnTo>
                    <a:pt x="1499" y="200"/>
                  </a:lnTo>
                  <a:lnTo>
                    <a:pt x="1494" y="213"/>
                  </a:lnTo>
                  <a:lnTo>
                    <a:pt x="1490" y="227"/>
                  </a:lnTo>
                  <a:lnTo>
                    <a:pt x="1484" y="239"/>
                  </a:lnTo>
                  <a:lnTo>
                    <a:pt x="1480" y="250"/>
                  </a:lnTo>
                  <a:lnTo>
                    <a:pt x="1496" y="257"/>
                  </a:lnTo>
                  <a:lnTo>
                    <a:pt x="1510" y="262"/>
                  </a:lnTo>
                  <a:lnTo>
                    <a:pt x="1520" y="259"/>
                  </a:lnTo>
                  <a:lnTo>
                    <a:pt x="1534" y="256"/>
                  </a:lnTo>
                  <a:lnTo>
                    <a:pt x="1539" y="263"/>
                  </a:lnTo>
                  <a:lnTo>
                    <a:pt x="1544" y="267"/>
                  </a:lnTo>
                  <a:lnTo>
                    <a:pt x="1552" y="273"/>
                  </a:lnTo>
                  <a:lnTo>
                    <a:pt x="1559" y="277"/>
                  </a:lnTo>
                  <a:lnTo>
                    <a:pt x="1557" y="266"/>
                  </a:lnTo>
                  <a:lnTo>
                    <a:pt x="1556" y="256"/>
                  </a:lnTo>
                  <a:lnTo>
                    <a:pt x="1569" y="267"/>
                  </a:lnTo>
                  <a:lnTo>
                    <a:pt x="1590" y="287"/>
                  </a:lnTo>
                  <a:lnTo>
                    <a:pt x="1612" y="307"/>
                  </a:lnTo>
                  <a:lnTo>
                    <a:pt x="1623" y="322"/>
                  </a:lnTo>
                  <a:lnTo>
                    <a:pt x="1614" y="319"/>
                  </a:lnTo>
                  <a:lnTo>
                    <a:pt x="1606" y="316"/>
                  </a:lnTo>
                  <a:lnTo>
                    <a:pt x="1606" y="317"/>
                  </a:lnTo>
                  <a:lnTo>
                    <a:pt x="1606" y="319"/>
                  </a:lnTo>
                  <a:lnTo>
                    <a:pt x="1620" y="334"/>
                  </a:lnTo>
                  <a:lnTo>
                    <a:pt x="1632" y="352"/>
                  </a:lnTo>
                  <a:lnTo>
                    <a:pt x="1632" y="353"/>
                  </a:lnTo>
                  <a:lnTo>
                    <a:pt x="1630" y="353"/>
                  </a:lnTo>
                  <a:lnTo>
                    <a:pt x="1623" y="353"/>
                  </a:lnTo>
                  <a:lnTo>
                    <a:pt x="1616" y="352"/>
                  </a:lnTo>
                  <a:lnTo>
                    <a:pt x="1613" y="343"/>
                  </a:lnTo>
                  <a:lnTo>
                    <a:pt x="1607" y="333"/>
                  </a:lnTo>
                  <a:lnTo>
                    <a:pt x="1602" y="323"/>
                  </a:lnTo>
                  <a:lnTo>
                    <a:pt x="1593" y="312"/>
                  </a:lnTo>
                  <a:lnTo>
                    <a:pt x="1586" y="300"/>
                  </a:lnTo>
                  <a:lnTo>
                    <a:pt x="1577" y="290"/>
                  </a:lnTo>
                  <a:lnTo>
                    <a:pt x="1570" y="283"/>
                  </a:lnTo>
                  <a:lnTo>
                    <a:pt x="1563" y="279"/>
                  </a:lnTo>
                  <a:lnTo>
                    <a:pt x="1563" y="280"/>
                  </a:lnTo>
                  <a:lnTo>
                    <a:pt x="1563" y="283"/>
                  </a:lnTo>
                  <a:lnTo>
                    <a:pt x="1573" y="306"/>
                  </a:lnTo>
                  <a:lnTo>
                    <a:pt x="1579" y="326"/>
                  </a:lnTo>
                  <a:lnTo>
                    <a:pt x="1580" y="334"/>
                  </a:lnTo>
                  <a:lnTo>
                    <a:pt x="1579" y="346"/>
                  </a:lnTo>
                  <a:lnTo>
                    <a:pt x="1576" y="359"/>
                  </a:lnTo>
                  <a:lnTo>
                    <a:pt x="1572" y="374"/>
                  </a:lnTo>
                  <a:lnTo>
                    <a:pt x="1570" y="380"/>
                  </a:lnTo>
                  <a:lnTo>
                    <a:pt x="1570" y="386"/>
                  </a:lnTo>
                  <a:lnTo>
                    <a:pt x="1570" y="389"/>
                  </a:lnTo>
                  <a:lnTo>
                    <a:pt x="1566" y="393"/>
                  </a:lnTo>
                  <a:lnTo>
                    <a:pt x="1559" y="396"/>
                  </a:lnTo>
                  <a:lnTo>
                    <a:pt x="1552" y="396"/>
                  </a:lnTo>
                  <a:lnTo>
                    <a:pt x="1544" y="396"/>
                  </a:lnTo>
                  <a:lnTo>
                    <a:pt x="1536" y="394"/>
                  </a:lnTo>
                  <a:lnTo>
                    <a:pt x="1532" y="399"/>
                  </a:lnTo>
                  <a:lnTo>
                    <a:pt x="1527" y="403"/>
                  </a:lnTo>
                  <a:lnTo>
                    <a:pt x="1532" y="412"/>
                  </a:lnTo>
                  <a:lnTo>
                    <a:pt x="1536" y="420"/>
                  </a:lnTo>
                  <a:lnTo>
                    <a:pt x="1533" y="424"/>
                  </a:lnTo>
                  <a:lnTo>
                    <a:pt x="1530" y="427"/>
                  </a:lnTo>
                  <a:lnTo>
                    <a:pt x="1527" y="429"/>
                  </a:lnTo>
                  <a:lnTo>
                    <a:pt x="1523" y="432"/>
                  </a:lnTo>
                  <a:lnTo>
                    <a:pt x="1523" y="437"/>
                  </a:lnTo>
                  <a:lnTo>
                    <a:pt x="1523" y="443"/>
                  </a:lnTo>
                  <a:lnTo>
                    <a:pt x="1529" y="444"/>
                  </a:lnTo>
                  <a:lnTo>
                    <a:pt x="1536" y="449"/>
                  </a:lnTo>
                  <a:lnTo>
                    <a:pt x="1542" y="453"/>
                  </a:lnTo>
                  <a:lnTo>
                    <a:pt x="1547" y="459"/>
                  </a:lnTo>
                  <a:lnTo>
                    <a:pt x="1552" y="464"/>
                  </a:lnTo>
                  <a:lnTo>
                    <a:pt x="1556" y="472"/>
                  </a:lnTo>
                  <a:lnTo>
                    <a:pt x="1559" y="477"/>
                  </a:lnTo>
                  <a:lnTo>
                    <a:pt x="1560" y="484"/>
                  </a:lnTo>
                  <a:lnTo>
                    <a:pt x="1552" y="494"/>
                  </a:lnTo>
                  <a:lnTo>
                    <a:pt x="1543" y="503"/>
                  </a:lnTo>
                  <a:lnTo>
                    <a:pt x="1537" y="503"/>
                  </a:lnTo>
                  <a:lnTo>
                    <a:pt x="1533" y="500"/>
                  </a:lnTo>
                  <a:lnTo>
                    <a:pt x="1533" y="487"/>
                  </a:lnTo>
                  <a:lnTo>
                    <a:pt x="1532" y="477"/>
                  </a:lnTo>
                  <a:lnTo>
                    <a:pt x="1530" y="473"/>
                  </a:lnTo>
                  <a:lnTo>
                    <a:pt x="1527" y="469"/>
                  </a:lnTo>
                  <a:lnTo>
                    <a:pt x="1526" y="464"/>
                  </a:lnTo>
                  <a:lnTo>
                    <a:pt x="1522" y="462"/>
                  </a:lnTo>
                  <a:lnTo>
                    <a:pt x="1510" y="459"/>
                  </a:lnTo>
                  <a:lnTo>
                    <a:pt x="1500" y="456"/>
                  </a:lnTo>
                  <a:lnTo>
                    <a:pt x="1500" y="447"/>
                  </a:lnTo>
                  <a:lnTo>
                    <a:pt x="1500" y="443"/>
                  </a:lnTo>
                  <a:lnTo>
                    <a:pt x="1499" y="439"/>
                  </a:lnTo>
                  <a:lnTo>
                    <a:pt x="1496" y="434"/>
                  </a:lnTo>
                  <a:lnTo>
                    <a:pt x="1484" y="434"/>
                  </a:lnTo>
                  <a:lnTo>
                    <a:pt x="1476" y="437"/>
                  </a:lnTo>
                  <a:lnTo>
                    <a:pt x="1469" y="440"/>
                  </a:lnTo>
                  <a:lnTo>
                    <a:pt x="1460" y="444"/>
                  </a:lnTo>
                  <a:lnTo>
                    <a:pt x="1460" y="433"/>
                  </a:lnTo>
                  <a:lnTo>
                    <a:pt x="1457" y="424"/>
                  </a:lnTo>
                  <a:lnTo>
                    <a:pt x="1452" y="423"/>
                  </a:lnTo>
                  <a:lnTo>
                    <a:pt x="1445" y="422"/>
                  </a:lnTo>
                  <a:lnTo>
                    <a:pt x="1442" y="429"/>
                  </a:lnTo>
                  <a:lnTo>
                    <a:pt x="1436" y="434"/>
                  </a:lnTo>
                  <a:lnTo>
                    <a:pt x="1430" y="439"/>
                  </a:lnTo>
                  <a:lnTo>
                    <a:pt x="1423" y="442"/>
                  </a:lnTo>
                  <a:lnTo>
                    <a:pt x="1425" y="447"/>
                  </a:lnTo>
                  <a:lnTo>
                    <a:pt x="1426" y="454"/>
                  </a:lnTo>
                  <a:lnTo>
                    <a:pt x="1432" y="456"/>
                  </a:lnTo>
                  <a:lnTo>
                    <a:pt x="1436" y="456"/>
                  </a:lnTo>
                  <a:lnTo>
                    <a:pt x="1439" y="459"/>
                  </a:lnTo>
                  <a:lnTo>
                    <a:pt x="1442" y="460"/>
                  </a:lnTo>
                  <a:lnTo>
                    <a:pt x="1445" y="462"/>
                  </a:lnTo>
                  <a:lnTo>
                    <a:pt x="1447" y="464"/>
                  </a:lnTo>
                  <a:lnTo>
                    <a:pt x="1450" y="466"/>
                  </a:lnTo>
                  <a:lnTo>
                    <a:pt x="1456" y="466"/>
                  </a:lnTo>
                  <a:lnTo>
                    <a:pt x="1459" y="463"/>
                  </a:lnTo>
                  <a:lnTo>
                    <a:pt x="1460" y="462"/>
                  </a:lnTo>
                  <a:lnTo>
                    <a:pt x="1464" y="460"/>
                  </a:lnTo>
                  <a:lnTo>
                    <a:pt x="1467" y="460"/>
                  </a:lnTo>
                  <a:lnTo>
                    <a:pt x="1476" y="463"/>
                  </a:lnTo>
                  <a:lnTo>
                    <a:pt x="1482" y="466"/>
                  </a:lnTo>
                  <a:lnTo>
                    <a:pt x="1474" y="472"/>
                  </a:lnTo>
                  <a:lnTo>
                    <a:pt x="1469" y="477"/>
                  </a:lnTo>
                  <a:lnTo>
                    <a:pt x="1466" y="480"/>
                  </a:lnTo>
                  <a:lnTo>
                    <a:pt x="1463" y="483"/>
                  </a:lnTo>
                  <a:lnTo>
                    <a:pt x="1462" y="487"/>
                  </a:lnTo>
                  <a:lnTo>
                    <a:pt x="1460" y="493"/>
                  </a:lnTo>
                  <a:lnTo>
                    <a:pt x="1464" y="500"/>
                  </a:lnTo>
                  <a:lnTo>
                    <a:pt x="1469" y="506"/>
                  </a:lnTo>
                  <a:lnTo>
                    <a:pt x="1473" y="510"/>
                  </a:lnTo>
                  <a:lnTo>
                    <a:pt x="1479" y="516"/>
                  </a:lnTo>
                  <a:lnTo>
                    <a:pt x="1489" y="524"/>
                  </a:lnTo>
                  <a:lnTo>
                    <a:pt x="1499" y="534"/>
                  </a:lnTo>
                  <a:lnTo>
                    <a:pt x="1496" y="536"/>
                  </a:lnTo>
                  <a:lnTo>
                    <a:pt x="1494" y="536"/>
                  </a:lnTo>
                  <a:lnTo>
                    <a:pt x="1494" y="537"/>
                  </a:lnTo>
                  <a:lnTo>
                    <a:pt x="1494" y="540"/>
                  </a:lnTo>
                  <a:lnTo>
                    <a:pt x="1499" y="542"/>
                  </a:lnTo>
                  <a:lnTo>
                    <a:pt x="1503" y="544"/>
                  </a:lnTo>
                  <a:lnTo>
                    <a:pt x="1497" y="550"/>
                  </a:lnTo>
                  <a:lnTo>
                    <a:pt x="1492" y="556"/>
                  </a:lnTo>
                  <a:lnTo>
                    <a:pt x="1493" y="556"/>
                  </a:lnTo>
                  <a:lnTo>
                    <a:pt x="1494" y="556"/>
                  </a:lnTo>
                  <a:lnTo>
                    <a:pt x="1503" y="557"/>
                  </a:lnTo>
                  <a:lnTo>
                    <a:pt x="1509" y="561"/>
                  </a:lnTo>
                  <a:lnTo>
                    <a:pt x="1510" y="566"/>
                  </a:lnTo>
                  <a:lnTo>
                    <a:pt x="1509" y="569"/>
                  </a:lnTo>
                  <a:lnTo>
                    <a:pt x="1509" y="571"/>
                  </a:lnTo>
                  <a:lnTo>
                    <a:pt x="1507" y="574"/>
                  </a:lnTo>
                  <a:lnTo>
                    <a:pt x="1503" y="580"/>
                  </a:lnTo>
                  <a:lnTo>
                    <a:pt x="1500" y="586"/>
                  </a:lnTo>
                  <a:lnTo>
                    <a:pt x="1492" y="607"/>
                  </a:lnTo>
                  <a:lnTo>
                    <a:pt x="1484" y="626"/>
                  </a:lnTo>
                  <a:lnTo>
                    <a:pt x="1480" y="634"/>
                  </a:lnTo>
                  <a:lnTo>
                    <a:pt x="1473" y="641"/>
                  </a:lnTo>
                  <a:lnTo>
                    <a:pt x="1466" y="647"/>
                  </a:lnTo>
                  <a:lnTo>
                    <a:pt x="1455" y="653"/>
                  </a:lnTo>
                  <a:lnTo>
                    <a:pt x="1442" y="653"/>
                  </a:lnTo>
                  <a:lnTo>
                    <a:pt x="1433" y="651"/>
                  </a:lnTo>
                  <a:lnTo>
                    <a:pt x="1433" y="654"/>
                  </a:lnTo>
                  <a:lnTo>
                    <a:pt x="1433" y="659"/>
                  </a:lnTo>
                  <a:lnTo>
                    <a:pt x="1423" y="661"/>
                  </a:lnTo>
                  <a:lnTo>
                    <a:pt x="1415" y="666"/>
                  </a:lnTo>
                  <a:lnTo>
                    <a:pt x="1409" y="671"/>
                  </a:lnTo>
                  <a:lnTo>
                    <a:pt x="1403" y="677"/>
                  </a:lnTo>
                  <a:lnTo>
                    <a:pt x="1400" y="673"/>
                  </a:lnTo>
                  <a:lnTo>
                    <a:pt x="1396" y="667"/>
                  </a:lnTo>
                  <a:lnTo>
                    <a:pt x="1395" y="666"/>
                  </a:lnTo>
                  <a:lnTo>
                    <a:pt x="1390" y="664"/>
                  </a:lnTo>
                  <a:lnTo>
                    <a:pt x="1386" y="663"/>
                  </a:lnTo>
                  <a:lnTo>
                    <a:pt x="1380" y="661"/>
                  </a:lnTo>
                  <a:lnTo>
                    <a:pt x="1370" y="670"/>
                  </a:lnTo>
                  <a:lnTo>
                    <a:pt x="1363" y="679"/>
                  </a:lnTo>
                  <a:lnTo>
                    <a:pt x="1360" y="684"/>
                  </a:lnTo>
                  <a:lnTo>
                    <a:pt x="1359" y="691"/>
                  </a:lnTo>
                  <a:lnTo>
                    <a:pt x="1357" y="699"/>
                  </a:lnTo>
                  <a:lnTo>
                    <a:pt x="1357" y="709"/>
                  </a:lnTo>
                  <a:lnTo>
                    <a:pt x="1370" y="719"/>
                  </a:lnTo>
                  <a:lnTo>
                    <a:pt x="1383" y="730"/>
                  </a:lnTo>
                  <a:lnTo>
                    <a:pt x="1390" y="736"/>
                  </a:lnTo>
                  <a:lnTo>
                    <a:pt x="1396" y="741"/>
                  </a:lnTo>
                  <a:lnTo>
                    <a:pt x="1400" y="749"/>
                  </a:lnTo>
                  <a:lnTo>
                    <a:pt x="1405" y="756"/>
                  </a:lnTo>
                  <a:lnTo>
                    <a:pt x="1407" y="774"/>
                  </a:lnTo>
                  <a:lnTo>
                    <a:pt x="1409" y="791"/>
                  </a:lnTo>
                  <a:lnTo>
                    <a:pt x="1392" y="810"/>
                  </a:lnTo>
                  <a:lnTo>
                    <a:pt x="1373" y="828"/>
                  </a:lnTo>
                  <a:lnTo>
                    <a:pt x="1366" y="828"/>
                  </a:lnTo>
                  <a:lnTo>
                    <a:pt x="1360" y="826"/>
                  </a:lnTo>
                  <a:lnTo>
                    <a:pt x="1362" y="818"/>
                  </a:lnTo>
                  <a:lnTo>
                    <a:pt x="1365" y="814"/>
                  </a:lnTo>
                  <a:lnTo>
                    <a:pt x="1363" y="813"/>
                  </a:lnTo>
                  <a:lnTo>
                    <a:pt x="1362" y="813"/>
                  </a:lnTo>
                  <a:lnTo>
                    <a:pt x="1352" y="807"/>
                  </a:lnTo>
                  <a:lnTo>
                    <a:pt x="1340" y="803"/>
                  </a:lnTo>
                  <a:lnTo>
                    <a:pt x="1337" y="793"/>
                  </a:lnTo>
                  <a:lnTo>
                    <a:pt x="1336" y="784"/>
                  </a:lnTo>
                  <a:lnTo>
                    <a:pt x="1323" y="774"/>
                  </a:lnTo>
                  <a:lnTo>
                    <a:pt x="1309" y="767"/>
                  </a:lnTo>
                  <a:lnTo>
                    <a:pt x="1307" y="767"/>
                  </a:lnTo>
                  <a:lnTo>
                    <a:pt x="1305" y="769"/>
                  </a:lnTo>
                  <a:lnTo>
                    <a:pt x="1303" y="771"/>
                  </a:lnTo>
                  <a:lnTo>
                    <a:pt x="1302" y="774"/>
                  </a:lnTo>
                  <a:lnTo>
                    <a:pt x="1303" y="780"/>
                  </a:lnTo>
                  <a:lnTo>
                    <a:pt x="1303" y="786"/>
                  </a:lnTo>
                  <a:lnTo>
                    <a:pt x="1302" y="791"/>
                  </a:lnTo>
                  <a:lnTo>
                    <a:pt x="1300" y="797"/>
                  </a:lnTo>
                  <a:lnTo>
                    <a:pt x="1299" y="808"/>
                  </a:lnTo>
                  <a:lnTo>
                    <a:pt x="1299" y="820"/>
                  </a:lnTo>
                  <a:lnTo>
                    <a:pt x="1305" y="824"/>
                  </a:lnTo>
                  <a:lnTo>
                    <a:pt x="1309" y="827"/>
                  </a:lnTo>
                  <a:lnTo>
                    <a:pt x="1310" y="836"/>
                  </a:lnTo>
                  <a:lnTo>
                    <a:pt x="1312" y="844"/>
                  </a:lnTo>
                  <a:lnTo>
                    <a:pt x="1316" y="846"/>
                  </a:lnTo>
                  <a:lnTo>
                    <a:pt x="1322" y="846"/>
                  </a:lnTo>
                  <a:lnTo>
                    <a:pt x="1327" y="851"/>
                  </a:lnTo>
                  <a:lnTo>
                    <a:pt x="1333" y="856"/>
                  </a:lnTo>
                  <a:lnTo>
                    <a:pt x="1337" y="861"/>
                  </a:lnTo>
                  <a:lnTo>
                    <a:pt x="1342" y="867"/>
                  </a:lnTo>
                  <a:lnTo>
                    <a:pt x="1345" y="874"/>
                  </a:lnTo>
                  <a:lnTo>
                    <a:pt x="1346" y="881"/>
                  </a:lnTo>
                  <a:lnTo>
                    <a:pt x="1347" y="891"/>
                  </a:lnTo>
                  <a:lnTo>
                    <a:pt x="1347" y="900"/>
                  </a:lnTo>
                  <a:lnTo>
                    <a:pt x="1352" y="898"/>
                  </a:lnTo>
                  <a:lnTo>
                    <a:pt x="1356" y="897"/>
                  </a:lnTo>
                  <a:lnTo>
                    <a:pt x="1356" y="901"/>
                  </a:lnTo>
                  <a:lnTo>
                    <a:pt x="1356" y="906"/>
                  </a:lnTo>
                  <a:lnTo>
                    <a:pt x="1353" y="913"/>
                  </a:lnTo>
                  <a:lnTo>
                    <a:pt x="1350" y="921"/>
                  </a:lnTo>
                  <a:lnTo>
                    <a:pt x="1340" y="913"/>
                  </a:lnTo>
                  <a:lnTo>
                    <a:pt x="1332" y="903"/>
                  </a:lnTo>
                  <a:lnTo>
                    <a:pt x="1325" y="891"/>
                  </a:lnTo>
                  <a:lnTo>
                    <a:pt x="1317" y="880"/>
                  </a:lnTo>
                  <a:lnTo>
                    <a:pt x="1310" y="867"/>
                  </a:lnTo>
                  <a:lnTo>
                    <a:pt x="1305" y="856"/>
                  </a:lnTo>
                  <a:lnTo>
                    <a:pt x="1297" y="844"/>
                  </a:lnTo>
                  <a:lnTo>
                    <a:pt x="1289" y="833"/>
                  </a:lnTo>
                  <a:lnTo>
                    <a:pt x="1290" y="807"/>
                  </a:lnTo>
                  <a:lnTo>
                    <a:pt x="1290" y="784"/>
                  </a:lnTo>
                  <a:lnTo>
                    <a:pt x="1289" y="774"/>
                  </a:lnTo>
                  <a:lnTo>
                    <a:pt x="1286" y="764"/>
                  </a:lnTo>
                  <a:lnTo>
                    <a:pt x="1280" y="756"/>
                  </a:lnTo>
                  <a:lnTo>
                    <a:pt x="1273" y="749"/>
                  </a:lnTo>
                  <a:lnTo>
                    <a:pt x="1269" y="750"/>
                  </a:lnTo>
                  <a:lnTo>
                    <a:pt x="1266" y="750"/>
                  </a:lnTo>
                  <a:lnTo>
                    <a:pt x="1263" y="750"/>
                  </a:lnTo>
                  <a:lnTo>
                    <a:pt x="1259" y="749"/>
                  </a:lnTo>
                  <a:lnTo>
                    <a:pt x="1259" y="747"/>
                  </a:lnTo>
                  <a:lnTo>
                    <a:pt x="1259" y="747"/>
                  </a:lnTo>
                  <a:lnTo>
                    <a:pt x="1260" y="744"/>
                  </a:lnTo>
                  <a:lnTo>
                    <a:pt x="1260" y="740"/>
                  </a:lnTo>
                  <a:lnTo>
                    <a:pt x="1266" y="741"/>
                  </a:lnTo>
                  <a:lnTo>
                    <a:pt x="1269" y="741"/>
                  </a:lnTo>
                  <a:lnTo>
                    <a:pt x="1270" y="741"/>
                  </a:lnTo>
                  <a:lnTo>
                    <a:pt x="1273" y="737"/>
                  </a:lnTo>
                  <a:lnTo>
                    <a:pt x="1273" y="736"/>
                  </a:lnTo>
                  <a:lnTo>
                    <a:pt x="1275" y="733"/>
                  </a:lnTo>
                  <a:lnTo>
                    <a:pt x="1270" y="726"/>
                  </a:lnTo>
                  <a:lnTo>
                    <a:pt x="1266" y="719"/>
                  </a:lnTo>
                  <a:lnTo>
                    <a:pt x="1257" y="729"/>
                  </a:lnTo>
                  <a:lnTo>
                    <a:pt x="1247" y="737"/>
                  </a:lnTo>
                  <a:lnTo>
                    <a:pt x="1242" y="734"/>
                  </a:lnTo>
                  <a:lnTo>
                    <a:pt x="1235" y="731"/>
                  </a:lnTo>
                  <a:lnTo>
                    <a:pt x="1236" y="721"/>
                  </a:lnTo>
                  <a:lnTo>
                    <a:pt x="1236" y="713"/>
                  </a:lnTo>
                  <a:lnTo>
                    <a:pt x="1233" y="707"/>
                  </a:lnTo>
                  <a:lnTo>
                    <a:pt x="1230" y="701"/>
                  </a:lnTo>
                  <a:lnTo>
                    <a:pt x="1220" y="690"/>
                  </a:lnTo>
                  <a:lnTo>
                    <a:pt x="1209" y="677"/>
                  </a:lnTo>
                  <a:lnTo>
                    <a:pt x="1206" y="669"/>
                  </a:lnTo>
                  <a:lnTo>
                    <a:pt x="1203" y="660"/>
                  </a:lnTo>
                  <a:lnTo>
                    <a:pt x="1202" y="657"/>
                  </a:lnTo>
                  <a:lnTo>
                    <a:pt x="1200" y="653"/>
                  </a:lnTo>
                  <a:lnTo>
                    <a:pt x="1198" y="650"/>
                  </a:lnTo>
                  <a:lnTo>
                    <a:pt x="1193" y="647"/>
                  </a:lnTo>
                  <a:lnTo>
                    <a:pt x="1190" y="650"/>
                  </a:lnTo>
                  <a:lnTo>
                    <a:pt x="1186" y="653"/>
                  </a:lnTo>
                  <a:lnTo>
                    <a:pt x="1185" y="649"/>
                  </a:lnTo>
                  <a:lnTo>
                    <a:pt x="1183" y="644"/>
                  </a:lnTo>
                  <a:lnTo>
                    <a:pt x="1182" y="641"/>
                  </a:lnTo>
                  <a:lnTo>
                    <a:pt x="1179" y="640"/>
                  </a:lnTo>
                  <a:lnTo>
                    <a:pt x="1178" y="650"/>
                  </a:lnTo>
                  <a:lnTo>
                    <a:pt x="1176" y="657"/>
                  </a:lnTo>
                  <a:lnTo>
                    <a:pt x="1168" y="659"/>
                  </a:lnTo>
                  <a:lnTo>
                    <a:pt x="1160" y="660"/>
                  </a:lnTo>
                  <a:lnTo>
                    <a:pt x="1155" y="663"/>
                  </a:lnTo>
                  <a:lnTo>
                    <a:pt x="1149" y="666"/>
                  </a:lnTo>
                  <a:lnTo>
                    <a:pt x="1145" y="677"/>
                  </a:lnTo>
                  <a:lnTo>
                    <a:pt x="1140" y="687"/>
                  </a:lnTo>
                  <a:lnTo>
                    <a:pt x="1126" y="700"/>
                  </a:lnTo>
                  <a:lnTo>
                    <a:pt x="1108" y="717"/>
                  </a:lnTo>
                  <a:lnTo>
                    <a:pt x="1099" y="726"/>
                  </a:lnTo>
                  <a:lnTo>
                    <a:pt x="1090" y="734"/>
                  </a:lnTo>
                  <a:lnTo>
                    <a:pt x="1085" y="743"/>
                  </a:lnTo>
                  <a:lnTo>
                    <a:pt x="1082" y="750"/>
                  </a:lnTo>
                  <a:lnTo>
                    <a:pt x="1085" y="761"/>
                  </a:lnTo>
                  <a:lnTo>
                    <a:pt x="1086" y="774"/>
                  </a:lnTo>
                  <a:lnTo>
                    <a:pt x="1085" y="787"/>
                  </a:lnTo>
                  <a:lnTo>
                    <a:pt x="1082" y="798"/>
                  </a:lnTo>
                  <a:lnTo>
                    <a:pt x="1073" y="820"/>
                  </a:lnTo>
                  <a:lnTo>
                    <a:pt x="1068" y="837"/>
                  </a:lnTo>
                  <a:lnTo>
                    <a:pt x="1062" y="836"/>
                  </a:lnTo>
                  <a:lnTo>
                    <a:pt x="1058" y="833"/>
                  </a:lnTo>
                  <a:lnTo>
                    <a:pt x="1052" y="827"/>
                  </a:lnTo>
                  <a:lnTo>
                    <a:pt x="1046" y="820"/>
                  </a:lnTo>
                  <a:lnTo>
                    <a:pt x="1036" y="803"/>
                  </a:lnTo>
                  <a:lnTo>
                    <a:pt x="1025" y="781"/>
                  </a:lnTo>
                  <a:lnTo>
                    <a:pt x="1006" y="739"/>
                  </a:lnTo>
                  <a:lnTo>
                    <a:pt x="995" y="707"/>
                  </a:lnTo>
                  <a:lnTo>
                    <a:pt x="993" y="694"/>
                  </a:lnTo>
                  <a:lnTo>
                    <a:pt x="993" y="681"/>
                  </a:lnTo>
                  <a:lnTo>
                    <a:pt x="993" y="674"/>
                  </a:lnTo>
                  <a:lnTo>
                    <a:pt x="993" y="669"/>
                  </a:lnTo>
                  <a:lnTo>
                    <a:pt x="992" y="663"/>
                  </a:lnTo>
                  <a:lnTo>
                    <a:pt x="989" y="659"/>
                  </a:lnTo>
                  <a:lnTo>
                    <a:pt x="986" y="660"/>
                  </a:lnTo>
                  <a:lnTo>
                    <a:pt x="983" y="663"/>
                  </a:lnTo>
                  <a:lnTo>
                    <a:pt x="983" y="670"/>
                  </a:lnTo>
                  <a:lnTo>
                    <a:pt x="982" y="674"/>
                  </a:lnTo>
                  <a:lnTo>
                    <a:pt x="980" y="676"/>
                  </a:lnTo>
                  <a:lnTo>
                    <a:pt x="979" y="676"/>
                  </a:lnTo>
                  <a:lnTo>
                    <a:pt x="975" y="676"/>
                  </a:lnTo>
                  <a:lnTo>
                    <a:pt x="969" y="674"/>
                  </a:lnTo>
                  <a:lnTo>
                    <a:pt x="963" y="671"/>
                  </a:lnTo>
                  <a:lnTo>
                    <a:pt x="959" y="667"/>
                  </a:lnTo>
                  <a:lnTo>
                    <a:pt x="955" y="663"/>
                  </a:lnTo>
                  <a:lnTo>
                    <a:pt x="952" y="657"/>
                  </a:lnTo>
                  <a:lnTo>
                    <a:pt x="961" y="653"/>
                  </a:lnTo>
                  <a:lnTo>
                    <a:pt x="968" y="647"/>
                  </a:lnTo>
                  <a:lnTo>
                    <a:pt x="968" y="646"/>
                  </a:lnTo>
                  <a:lnTo>
                    <a:pt x="968" y="646"/>
                  </a:lnTo>
                  <a:lnTo>
                    <a:pt x="956" y="647"/>
                  </a:lnTo>
                  <a:lnTo>
                    <a:pt x="945" y="647"/>
                  </a:lnTo>
                  <a:lnTo>
                    <a:pt x="941" y="639"/>
                  </a:lnTo>
                  <a:lnTo>
                    <a:pt x="932" y="630"/>
                  </a:lnTo>
                  <a:lnTo>
                    <a:pt x="923" y="621"/>
                  </a:lnTo>
                  <a:lnTo>
                    <a:pt x="916" y="616"/>
                  </a:lnTo>
                  <a:lnTo>
                    <a:pt x="883" y="619"/>
                  </a:lnTo>
                  <a:lnTo>
                    <a:pt x="853" y="621"/>
                  </a:lnTo>
                  <a:lnTo>
                    <a:pt x="846" y="621"/>
                  </a:lnTo>
                  <a:lnTo>
                    <a:pt x="839" y="620"/>
                  </a:lnTo>
                  <a:lnTo>
                    <a:pt x="833" y="619"/>
                  </a:lnTo>
                  <a:lnTo>
                    <a:pt x="828" y="616"/>
                  </a:lnTo>
                  <a:lnTo>
                    <a:pt x="823" y="613"/>
                  </a:lnTo>
                  <a:lnTo>
                    <a:pt x="819" y="609"/>
                  </a:lnTo>
                  <a:lnTo>
                    <a:pt x="815" y="603"/>
                  </a:lnTo>
                  <a:lnTo>
                    <a:pt x="812" y="596"/>
                  </a:lnTo>
                  <a:lnTo>
                    <a:pt x="792" y="596"/>
                  </a:lnTo>
                  <a:lnTo>
                    <a:pt x="773" y="596"/>
                  </a:lnTo>
                  <a:lnTo>
                    <a:pt x="765" y="593"/>
                  </a:lnTo>
                  <a:lnTo>
                    <a:pt x="758" y="590"/>
                  </a:lnTo>
                  <a:lnTo>
                    <a:pt x="751" y="584"/>
                  </a:lnTo>
                  <a:lnTo>
                    <a:pt x="745" y="576"/>
                  </a:lnTo>
                  <a:lnTo>
                    <a:pt x="741" y="569"/>
                  </a:lnTo>
                  <a:lnTo>
                    <a:pt x="738" y="563"/>
                  </a:lnTo>
                  <a:lnTo>
                    <a:pt x="735" y="559"/>
                  </a:lnTo>
                  <a:lnTo>
                    <a:pt x="729" y="553"/>
                  </a:lnTo>
                  <a:lnTo>
                    <a:pt x="722" y="553"/>
                  </a:lnTo>
                  <a:lnTo>
                    <a:pt x="715" y="554"/>
                  </a:lnTo>
                  <a:lnTo>
                    <a:pt x="716" y="564"/>
                  </a:lnTo>
                  <a:lnTo>
                    <a:pt x="721" y="576"/>
                  </a:lnTo>
                  <a:lnTo>
                    <a:pt x="728" y="587"/>
                  </a:lnTo>
                  <a:lnTo>
                    <a:pt x="735" y="599"/>
                  </a:lnTo>
                  <a:lnTo>
                    <a:pt x="751" y="620"/>
                  </a:lnTo>
                  <a:lnTo>
                    <a:pt x="765" y="634"/>
                  </a:lnTo>
                  <a:lnTo>
                    <a:pt x="773" y="634"/>
                  </a:lnTo>
                  <a:lnTo>
                    <a:pt x="779" y="634"/>
                  </a:lnTo>
                  <a:lnTo>
                    <a:pt x="785" y="631"/>
                  </a:lnTo>
                  <a:lnTo>
                    <a:pt x="791" y="629"/>
                  </a:lnTo>
                  <a:lnTo>
                    <a:pt x="792" y="621"/>
                  </a:lnTo>
                  <a:lnTo>
                    <a:pt x="793" y="613"/>
                  </a:lnTo>
                  <a:lnTo>
                    <a:pt x="798" y="607"/>
                  </a:lnTo>
                  <a:lnTo>
                    <a:pt x="803" y="603"/>
                  </a:lnTo>
                  <a:lnTo>
                    <a:pt x="805" y="611"/>
                  </a:lnTo>
                  <a:lnTo>
                    <a:pt x="809" y="619"/>
                  </a:lnTo>
                  <a:lnTo>
                    <a:pt x="815" y="626"/>
                  </a:lnTo>
                  <a:lnTo>
                    <a:pt x="821" y="631"/>
                  </a:lnTo>
                  <a:lnTo>
                    <a:pt x="835" y="641"/>
                  </a:lnTo>
                  <a:lnTo>
                    <a:pt x="848" y="651"/>
                  </a:lnTo>
                  <a:lnTo>
                    <a:pt x="846" y="659"/>
                  </a:lnTo>
                  <a:lnTo>
                    <a:pt x="842" y="669"/>
                  </a:lnTo>
                  <a:lnTo>
                    <a:pt x="836" y="679"/>
                  </a:lnTo>
                  <a:lnTo>
                    <a:pt x="829" y="690"/>
                  </a:lnTo>
                  <a:lnTo>
                    <a:pt x="816" y="710"/>
                  </a:lnTo>
                  <a:lnTo>
                    <a:pt x="806" y="721"/>
                  </a:lnTo>
                  <a:lnTo>
                    <a:pt x="785" y="731"/>
                  </a:lnTo>
                  <a:lnTo>
                    <a:pt x="765" y="741"/>
                  </a:lnTo>
                  <a:lnTo>
                    <a:pt x="748" y="751"/>
                  </a:lnTo>
                  <a:lnTo>
                    <a:pt x="728" y="763"/>
                  </a:lnTo>
                  <a:lnTo>
                    <a:pt x="721" y="767"/>
                  </a:lnTo>
                  <a:lnTo>
                    <a:pt x="715" y="767"/>
                  </a:lnTo>
                  <a:lnTo>
                    <a:pt x="711" y="767"/>
                  </a:lnTo>
                  <a:lnTo>
                    <a:pt x="706" y="767"/>
                  </a:lnTo>
                  <a:lnTo>
                    <a:pt x="704" y="767"/>
                  </a:lnTo>
                  <a:lnTo>
                    <a:pt x="699" y="770"/>
                  </a:lnTo>
                  <a:lnTo>
                    <a:pt x="695" y="774"/>
                  </a:lnTo>
                  <a:lnTo>
                    <a:pt x="688" y="783"/>
                  </a:lnTo>
                  <a:lnTo>
                    <a:pt x="682" y="781"/>
                  </a:lnTo>
                  <a:lnTo>
                    <a:pt x="676" y="780"/>
                  </a:lnTo>
                  <a:lnTo>
                    <a:pt x="675" y="780"/>
                  </a:lnTo>
                  <a:lnTo>
                    <a:pt x="674" y="780"/>
                  </a:lnTo>
                  <a:lnTo>
                    <a:pt x="674" y="760"/>
                  </a:lnTo>
                  <a:lnTo>
                    <a:pt x="669" y="743"/>
                  </a:lnTo>
                  <a:lnTo>
                    <a:pt x="665" y="729"/>
                  </a:lnTo>
                  <a:lnTo>
                    <a:pt x="658" y="716"/>
                  </a:lnTo>
                  <a:lnTo>
                    <a:pt x="641" y="691"/>
                  </a:lnTo>
                  <a:lnTo>
                    <a:pt x="624" y="669"/>
                  </a:lnTo>
                  <a:lnTo>
                    <a:pt x="618" y="653"/>
                  </a:lnTo>
                  <a:lnTo>
                    <a:pt x="615" y="639"/>
                  </a:lnTo>
                  <a:lnTo>
                    <a:pt x="612" y="631"/>
                  </a:lnTo>
                  <a:lnTo>
                    <a:pt x="608" y="626"/>
                  </a:lnTo>
                  <a:lnTo>
                    <a:pt x="602" y="621"/>
                  </a:lnTo>
                  <a:lnTo>
                    <a:pt x="594" y="619"/>
                  </a:lnTo>
                  <a:lnTo>
                    <a:pt x="594" y="611"/>
                  </a:lnTo>
                  <a:lnTo>
                    <a:pt x="592" y="604"/>
                  </a:lnTo>
                  <a:lnTo>
                    <a:pt x="589" y="599"/>
                  </a:lnTo>
                  <a:lnTo>
                    <a:pt x="586" y="593"/>
                  </a:lnTo>
                  <a:lnTo>
                    <a:pt x="579" y="584"/>
                  </a:lnTo>
                  <a:lnTo>
                    <a:pt x="571" y="576"/>
                  </a:lnTo>
                  <a:lnTo>
                    <a:pt x="568" y="577"/>
                  </a:lnTo>
                  <a:lnTo>
                    <a:pt x="564" y="579"/>
                  </a:lnTo>
                  <a:lnTo>
                    <a:pt x="559" y="579"/>
                  </a:lnTo>
                  <a:lnTo>
                    <a:pt x="555" y="577"/>
                  </a:lnTo>
                  <a:lnTo>
                    <a:pt x="555" y="571"/>
                  </a:lnTo>
                  <a:lnTo>
                    <a:pt x="554" y="569"/>
                  </a:lnTo>
                  <a:lnTo>
                    <a:pt x="551" y="567"/>
                  </a:lnTo>
                  <a:lnTo>
                    <a:pt x="545" y="566"/>
                  </a:lnTo>
                  <a:lnTo>
                    <a:pt x="548" y="574"/>
                  </a:lnTo>
                  <a:lnTo>
                    <a:pt x="551" y="581"/>
                  </a:lnTo>
                  <a:lnTo>
                    <a:pt x="555" y="587"/>
                  </a:lnTo>
                  <a:lnTo>
                    <a:pt x="559" y="593"/>
                  </a:lnTo>
                  <a:lnTo>
                    <a:pt x="569" y="604"/>
                  </a:lnTo>
                  <a:lnTo>
                    <a:pt x="578" y="616"/>
                  </a:lnTo>
                  <a:lnTo>
                    <a:pt x="579" y="630"/>
                  </a:lnTo>
                  <a:lnTo>
                    <a:pt x="582" y="644"/>
                  </a:lnTo>
                  <a:lnTo>
                    <a:pt x="589" y="649"/>
                  </a:lnTo>
                  <a:lnTo>
                    <a:pt x="596" y="653"/>
                  </a:lnTo>
                  <a:lnTo>
                    <a:pt x="602" y="673"/>
                  </a:lnTo>
                  <a:lnTo>
                    <a:pt x="608" y="693"/>
                  </a:lnTo>
                  <a:lnTo>
                    <a:pt x="615" y="703"/>
                  </a:lnTo>
                  <a:lnTo>
                    <a:pt x="622" y="714"/>
                  </a:lnTo>
                  <a:lnTo>
                    <a:pt x="622" y="721"/>
                  </a:lnTo>
                  <a:lnTo>
                    <a:pt x="622" y="729"/>
                  </a:lnTo>
                  <a:lnTo>
                    <a:pt x="632" y="736"/>
                  </a:lnTo>
                  <a:lnTo>
                    <a:pt x="641" y="744"/>
                  </a:lnTo>
                  <a:lnTo>
                    <a:pt x="651" y="757"/>
                  </a:lnTo>
                  <a:lnTo>
                    <a:pt x="661" y="771"/>
                  </a:lnTo>
                  <a:lnTo>
                    <a:pt x="671" y="786"/>
                  </a:lnTo>
                  <a:lnTo>
                    <a:pt x="682" y="800"/>
                  </a:lnTo>
                  <a:lnTo>
                    <a:pt x="682" y="801"/>
                  </a:lnTo>
                  <a:lnTo>
                    <a:pt x="682" y="804"/>
                  </a:lnTo>
                  <a:lnTo>
                    <a:pt x="689" y="804"/>
                  </a:lnTo>
                  <a:lnTo>
                    <a:pt x="696" y="804"/>
                  </a:lnTo>
                  <a:lnTo>
                    <a:pt x="711" y="800"/>
                  </a:lnTo>
                  <a:lnTo>
                    <a:pt x="728" y="797"/>
                  </a:lnTo>
                  <a:lnTo>
                    <a:pt x="743" y="794"/>
                  </a:lnTo>
                  <a:lnTo>
                    <a:pt x="759" y="790"/>
                  </a:lnTo>
                  <a:lnTo>
                    <a:pt x="758" y="808"/>
                  </a:lnTo>
                  <a:lnTo>
                    <a:pt x="755" y="824"/>
                  </a:lnTo>
                  <a:lnTo>
                    <a:pt x="751" y="840"/>
                  </a:lnTo>
                  <a:lnTo>
                    <a:pt x="745" y="854"/>
                  </a:lnTo>
                  <a:lnTo>
                    <a:pt x="738" y="867"/>
                  </a:lnTo>
                  <a:lnTo>
                    <a:pt x="729" y="880"/>
                  </a:lnTo>
                  <a:lnTo>
                    <a:pt x="719" y="891"/>
                  </a:lnTo>
                  <a:lnTo>
                    <a:pt x="709" y="901"/>
                  </a:lnTo>
                  <a:lnTo>
                    <a:pt x="688" y="923"/>
                  </a:lnTo>
                  <a:lnTo>
                    <a:pt x="666" y="943"/>
                  </a:lnTo>
                  <a:lnTo>
                    <a:pt x="655" y="953"/>
                  </a:lnTo>
                  <a:lnTo>
                    <a:pt x="646" y="963"/>
                  </a:lnTo>
                  <a:lnTo>
                    <a:pt x="636" y="973"/>
                  </a:lnTo>
                  <a:lnTo>
                    <a:pt x="629" y="984"/>
                  </a:lnTo>
                  <a:lnTo>
                    <a:pt x="625" y="991"/>
                  </a:lnTo>
                  <a:lnTo>
                    <a:pt x="624" y="998"/>
                  </a:lnTo>
                  <a:lnTo>
                    <a:pt x="624" y="1004"/>
                  </a:lnTo>
                  <a:lnTo>
                    <a:pt x="625" y="1010"/>
                  </a:lnTo>
                  <a:lnTo>
                    <a:pt x="629" y="1021"/>
                  </a:lnTo>
                  <a:lnTo>
                    <a:pt x="634" y="1033"/>
                  </a:lnTo>
                  <a:lnTo>
                    <a:pt x="629" y="1045"/>
                  </a:lnTo>
                  <a:lnTo>
                    <a:pt x="625" y="1057"/>
                  </a:lnTo>
                  <a:lnTo>
                    <a:pt x="632" y="1064"/>
                  </a:lnTo>
                  <a:lnTo>
                    <a:pt x="636" y="1073"/>
                  </a:lnTo>
                  <a:lnTo>
                    <a:pt x="639" y="1083"/>
                  </a:lnTo>
                  <a:lnTo>
                    <a:pt x="641" y="1095"/>
                  </a:lnTo>
                  <a:lnTo>
                    <a:pt x="639" y="1108"/>
                  </a:lnTo>
                  <a:lnTo>
                    <a:pt x="638" y="1120"/>
                  </a:lnTo>
                  <a:lnTo>
                    <a:pt x="635" y="1128"/>
                  </a:lnTo>
                  <a:lnTo>
                    <a:pt x="632" y="1135"/>
                  </a:lnTo>
                  <a:lnTo>
                    <a:pt x="628" y="1141"/>
                  </a:lnTo>
                  <a:lnTo>
                    <a:pt x="624" y="1147"/>
                  </a:lnTo>
                  <a:lnTo>
                    <a:pt x="619" y="1151"/>
                  </a:lnTo>
                  <a:lnTo>
                    <a:pt x="614" y="1154"/>
                  </a:lnTo>
                  <a:lnTo>
                    <a:pt x="602" y="1161"/>
                  </a:lnTo>
                  <a:lnTo>
                    <a:pt x="591" y="1168"/>
                  </a:lnTo>
                  <a:lnTo>
                    <a:pt x="586" y="1173"/>
                  </a:lnTo>
                  <a:lnTo>
                    <a:pt x="582" y="1178"/>
                  </a:lnTo>
                  <a:lnTo>
                    <a:pt x="578" y="1184"/>
                  </a:lnTo>
                  <a:lnTo>
                    <a:pt x="574" y="1193"/>
                  </a:lnTo>
                  <a:lnTo>
                    <a:pt x="572" y="1200"/>
                  </a:lnTo>
                  <a:lnTo>
                    <a:pt x="572" y="1207"/>
                  </a:lnTo>
                  <a:lnTo>
                    <a:pt x="574" y="1214"/>
                  </a:lnTo>
                  <a:lnTo>
                    <a:pt x="575" y="1221"/>
                  </a:lnTo>
                  <a:lnTo>
                    <a:pt x="576" y="1227"/>
                  </a:lnTo>
                  <a:lnTo>
                    <a:pt x="576" y="1234"/>
                  </a:lnTo>
                  <a:lnTo>
                    <a:pt x="576" y="1241"/>
                  </a:lnTo>
                  <a:lnTo>
                    <a:pt x="576" y="1248"/>
                  </a:lnTo>
                  <a:lnTo>
                    <a:pt x="568" y="1250"/>
                  </a:lnTo>
                  <a:lnTo>
                    <a:pt x="561" y="1254"/>
                  </a:lnTo>
                  <a:lnTo>
                    <a:pt x="555" y="1258"/>
                  </a:lnTo>
                  <a:lnTo>
                    <a:pt x="549" y="1263"/>
                  </a:lnTo>
                  <a:lnTo>
                    <a:pt x="554" y="1271"/>
                  </a:lnTo>
                  <a:lnTo>
                    <a:pt x="555" y="1282"/>
                  </a:lnTo>
                  <a:lnTo>
                    <a:pt x="551" y="1287"/>
                  </a:lnTo>
                  <a:lnTo>
                    <a:pt x="546" y="1290"/>
                  </a:lnTo>
                  <a:lnTo>
                    <a:pt x="544" y="1294"/>
                  </a:lnTo>
                  <a:lnTo>
                    <a:pt x="542" y="1298"/>
                  </a:lnTo>
                  <a:lnTo>
                    <a:pt x="539" y="1307"/>
                  </a:lnTo>
                  <a:lnTo>
                    <a:pt x="534" y="1318"/>
                  </a:lnTo>
                  <a:lnTo>
                    <a:pt x="525" y="1331"/>
                  </a:lnTo>
                  <a:lnTo>
                    <a:pt x="515" y="1341"/>
                  </a:lnTo>
                  <a:lnTo>
                    <a:pt x="504" y="1350"/>
                  </a:lnTo>
                  <a:lnTo>
                    <a:pt x="491" y="1355"/>
                  </a:lnTo>
                  <a:lnTo>
                    <a:pt x="461" y="1362"/>
                  </a:lnTo>
                  <a:lnTo>
                    <a:pt x="427" y="1370"/>
                  </a:lnTo>
                  <a:lnTo>
                    <a:pt x="417" y="1372"/>
                  </a:lnTo>
                  <a:lnTo>
                    <a:pt x="408" y="1374"/>
                  </a:lnTo>
                  <a:lnTo>
                    <a:pt x="404" y="1375"/>
                  </a:lnTo>
                  <a:lnTo>
                    <a:pt x="399" y="1375"/>
                  </a:lnTo>
                  <a:lnTo>
                    <a:pt x="394" y="1374"/>
                  </a:lnTo>
                  <a:lnTo>
                    <a:pt x="389" y="1371"/>
                  </a:lnTo>
                  <a:lnTo>
                    <a:pt x="388" y="1351"/>
                  </a:lnTo>
                  <a:lnTo>
                    <a:pt x="384" y="1330"/>
                  </a:lnTo>
                  <a:lnTo>
                    <a:pt x="371" y="1310"/>
                  </a:lnTo>
                  <a:lnTo>
                    <a:pt x="358" y="1291"/>
                  </a:lnTo>
                  <a:lnTo>
                    <a:pt x="354" y="1267"/>
                  </a:lnTo>
                  <a:lnTo>
                    <a:pt x="351" y="1241"/>
                  </a:lnTo>
                  <a:lnTo>
                    <a:pt x="351" y="1228"/>
                  </a:lnTo>
                  <a:lnTo>
                    <a:pt x="348" y="1217"/>
                  </a:lnTo>
                  <a:lnTo>
                    <a:pt x="347" y="1204"/>
                  </a:lnTo>
                  <a:lnTo>
                    <a:pt x="342" y="1194"/>
                  </a:lnTo>
                  <a:lnTo>
                    <a:pt x="332" y="1183"/>
                  </a:lnTo>
                  <a:lnTo>
                    <a:pt x="322" y="1173"/>
                  </a:lnTo>
                  <a:lnTo>
                    <a:pt x="319" y="1158"/>
                  </a:lnTo>
                  <a:lnTo>
                    <a:pt x="319" y="1147"/>
                  </a:lnTo>
                  <a:lnTo>
                    <a:pt x="322" y="1135"/>
                  </a:lnTo>
                  <a:lnTo>
                    <a:pt x="325" y="1124"/>
                  </a:lnTo>
                  <a:lnTo>
                    <a:pt x="335" y="1105"/>
                  </a:lnTo>
                  <a:lnTo>
                    <a:pt x="342" y="1088"/>
                  </a:lnTo>
                  <a:lnTo>
                    <a:pt x="344" y="1078"/>
                  </a:lnTo>
                  <a:lnTo>
                    <a:pt x="344" y="1065"/>
                  </a:lnTo>
                  <a:lnTo>
                    <a:pt x="341" y="1051"/>
                  </a:lnTo>
                  <a:lnTo>
                    <a:pt x="337" y="1037"/>
                  </a:lnTo>
                  <a:lnTo>
                    <a:pt x="328" y="1011"/>
                  </a:lnTo>
                  <a:lnTo>
                    <a:pt x="321" y="994"/>
                  </a:lnTo>
                  <a:lnTo>
                    <a:pt x="307" y="980"/>
                  </a:lnTo>
                  <a:lnTo>
                    <a:pt x="294" y="967"/>
                  </a:lnTo>
                  <a:lnTo>
                    <a:pt x="291" y="960"/>
                  </a:lnTo>
                  <a:lnTo>
                    <a:pt x="289" y="953"/>
                  </a:lnTo>
                  <a:lnTo>
                    <a:pt x="289" y="944"/>
                  </a:lnTo>
                  <a:lnTo>
                    <a:pt x="289" y="937"/>
                  </a:lnTo>
                  <a:lnTo>
                    <a:pt x="292" y="921"/>
                  </a:lnTo>
                  <a:lnTo>
                    <a:pt x="295" y="907"/>
                  </a:lnTo>
                  <a:lnTo>
                    <a:pt x="297" y="901"/>
                  </a:lnTo>
                  <a:lnTo>
                    <a:pt x="295" y="896"/>
                  </a:lnTo>
                  <a:lnTo>
                    <a:pt x="294" y="890"/>
                  </a:lnTo>
                  <a:lnTo>
                    <a:pt x="291" y="886"/>
                  </a:lnTo>
                  <a:lnTo>
                    <a:pt x="285" y="881"/>
                  </a:lnTo>
                  <a:lnTo>
                    <a:pt x="278" y="880"/>
                  </a:lnTo>
                  <a:lnTo>
                    <a:pt x="268" y="877"/>
                  </a:lnTo>
                  <a:lnTo>
                    <a:pt x="254" y="877"/>
                  </a:lnTo>
                  <a:lnTo>
                    <a:pt x="254" y="871"/>
                  </a:lnTo>
                  <a:lnTo>
                    <a:pt x="252" y="866"/>
                  </a:lnTo>
                  <a:lnTo>
                    <a:pt x="241" y="863"/>
                  </a:lnTo>
                  <a:lnTo>
                    <a:pt x="231" y="861"/>
                  </a:lnTo>
                  <a:lnTo>
                    <a:pt x="221" y="861"/>
                  </a:lnTo>
                  <a:lnTo>
                    <a:pt x="214" y="863"/>
                  </a:lnTo>
                  <a:lnTo>
                    <a:pt x="195" y="868"/>
                  </a:lnTo>
                  <a:lnTo>
                    <a:pt x="175" y="876"/>
                  </a:lnTo>
                  <a:lnTo>
                    <a:pt x="162" y="876"/>
                  </a:lnTo>
                  <a:lnTo>
                    <a:pt x="150" y="874"/>
                  </a:lnTo>
                  <a:lnTo>
                    <a:pt x="138" y="873"/>
                  </a:lnTo>
                  <a:lnTo>
                    <a:pt x="125" y="873"/>
                  </a:lnTo>
                  <a:lnTo>
                    <a:pt x="121" y="876"/>
                  </a:lnTo>
                  <a:lnTo>
                    <a:pt x="117" y="878"/>
                  </a:lnTo>
                  <a:lnTo>
                    <a:pt x="111" y="880"/>
                  </a:lnTo>
                  <a:lnTo>
                    <a:pt x="102" y="881"/>
                  </a:lnTo>
                  <a:lnTo>
                    <a:pt x="90" y="870"/>
                  </a:lnTo>
                  <a:lnTo>
                    <a:pt x="77" y="860"/>
                  </a:lnTo>
                  <a:lnTo>
                    <a:pt x="64" y="848"/>
                  </a:lnTo>
                  <a:lnTo>
                    <a:pt x="51" y="837"/>
                  </a:lnTo>
                  <a:lnTo>
                    <a:pt x="48" y="827"/>
                  </a:lnTo>
                  <a:lnTo>
                    <a:pt x="44" y="817"/>
                  </a:lnTo>
                  <a:lnTo>
                    <a:pt x="37" y="810"/>
                  </a:lnTo>
                  <a:lnTo>
                    <a:pt x="25" y="801"/>
                  </a:lnTo>
                  <a:lnTo>
                    <a:pt x="14" y="793"/>
                  </a:lnTo>
                  <a:lnTo>
                    <a:pt x="8" y="784"/>
                  </a:lnTo>
                  <a:lnTo>
                    <a:pt x="8" y="774"/>
                  </a:lnTo>
                  <a:lnTo>
                    <a:pt x="10" y="763"/>
                  </a:lnTo>
                  <a:lnTo>
                    <a:pt x="5" y="759"/>
                  </a:lnTo>
                  <a:lnTo>
                    <a:pt x="1" y="756"/>
                  </a:lnTo>
                  <a:lnTo>
                    <a:pt x="0" y="750"/>
                  </a:lnTo>
                  <a:lnTo>
                    <a:pt x="1" y="744"/>
                  </a:lnTo>
                  <a:lnTo>
                    <a:pt x="2" y="740"/>
                  </a:lnTo>
                  <a:lnTo>
                    <a:pt x="5" y="734"/>
                  </a:lnTo>
                  <a:lnTo>
                    <a:pt x="11" y="726"/>
                  </a:lnTo>
                  <a:lnTo>
                    <a:pt x="15" y="717"/>
                  </a:lnTo>
                  <a:lnTo>
                    <a:pt x="17" y="709"/>
                  </a:lnTo>
                  <a:lnTo>
                    <a:pt x="17" y="700"/>
                  </a:lnTo>
                  <a:lnTo>
                    <a:pt x="15" y="693"/>
                  </a:lnTo>
                  <a:lnTo>
                    <a:pt x="14" y="687"/>
                  </a:lnTo>
                  <a:lnTo>
                    <a:pt x="8" y="676"/>
                  </a:lnTo>
                  <a:lnTo>
                    <a:pt x="5" y="663"/>
                  </a:lnTo>
                  <a:lnTo>
                    <a:pt x="14" y="644"/>
                  </a:lnTo>
                  <a:lnTo>
                    <a:pt x="24" y="624"/>
                  </a:lnTo>
                  <a:lnTo>
                    <a:pt x="30" y="614"/>
                  </a:lnTo>
                  <a:lnTo>
                    <a:pt x="35" y="606"/>
                  </a:lnTo>
                  <a:lnTo>
                    <a:pt x="42" y="597"/>
                  </a:lnTo>
                  <a:lnTo>
                    <a:pt x="51" y="591"/>
                  </a:lnTo>
                  <a:lnTo>
                    <a:pt x="60" y="584"/>
                  </a:lnTo>
                  <a:lnTo>
                    <a:pt x="70" y="579"/>
                  </a:lnTo>
                  <a:lnTo>
                    <a:pt x="80" y="573"/>
                  </a:lnTo>
                  <a:lnTo>
                    <a:pt x="87" y="564"/>
                  </a:lnTo>
                  <a:lnTo>
                    <a:pt x="88" y="549"/>
                  </a:lnTo>
                  <a:lnTo>
                    <a:pt x="90" y="534"/>
                  </a:lnTo>
                  <a:lnTo>
                    <a:pt x="92" y="529"/>
                  </a:lnTo>
                  <a:lnTo>
                    <a:pt x="97" y="524"/>
                  </a:lnTo>
                  <a:lnTo>
                    <a:pt x="100" y="520"/>
                  </a:lnTo>
                  <a:lnTo>
                    <a:pt x="104" y="517"/>
                  </a:lnTo>
                  <a:lnTo>
                    <a:pt x="112" y="513"/>
                  </a:lnTo>
                  <a:lnTo>
                    <a:pt x="121" y="509"/>
                  </a:lnTo>
                  <a:lnTo>
                    <a:pt x="124" y="506"/>
                  </a:lnTo>
                  <a:lnTo>
                    <a:pt x="128" y="503"/>
                  </a:lnTo>
                  <a:lnTo>
                    <a:pt x="131" y="499"/>
                  </a:lnTo>
                  <a:lnTo>
                    <a:pt x="132" y="494"/>
                  </a:lnTo>
                  <a:lnTo>
                    <a:pt x="134" y="489"/>
                  </a:lnTo>
                  <a:lnTo>
                    <a:pt x="135" y="483"/>
                  </a:lnTo>
                  <a:lnTo>
                    <a:pt x="134" y="474"/>
                  </a:lnTo>
                  <a:lnTo>
                    <a:pt x="132" y="464"/>
                  </a:lnTo>
                  <a:lnTo>
                    <a:pt x="118" y="466"/>
                  </a:lnTo>
                  <a:lnTo>
                    <a:pt x="104" y="466"/>
                  </a:lnTo>
                  <a:lnTo>
                    <a:pt x="102" y="449"/>
                  </a:lnTo>
                  <a:lnTo>
                    <a:pt x="105" y="432"/>
                  </a:lnTo>
                  <a:lnTo>
                    <a:pt x="107" y="423"/>
                  </a:lnTo>
                  <a:lnTo>
                    <a:pt x="110" y="416"/>
                  </a:lnTo>
                  <a:lnTo>
                    <a:pt x="114" y="410"/>
                  </a:lnTo>
                  <a:lnTo>
                    <a:pt x="118" y="404"/>
                  </a:lnTo>
                  <a:lnTo>
                    <a:pt x="115" y="402"/>
                  </a:lnTo>
                  <a:lnTo>
                    <a:pt x="112" y="399"/>
                  </a:lnTo>
                  <a:lnTo>
                    <a:pt x="111" y="394"/>
                  </a:lnTo>
                  <a:lnTo>
                    <a:pt x="110" y="389"/>
                  </a:lnTo>
                  <a:lnTo>
                    <a:pt x="128" y="386"/>
                  </a:lnTo>
                  <a:lnTo>
                    <a:pt x="151" y="384"/>
                  </a:lnTo>
                  <a:lnTo>
                    <a:pt x="161" y="384"/>
                  </a:lnTo>
                  <a:lnTo>
                    <a:pt x="172" y="383"/>
                  </a:lnTo>
                  <a:lnTo>
                    <a:pt x="181" y="382"/>
                  </a:lnTo>
                  <a:lnTo>
                    <a:pt x="190" y="379"/>
                  </a:lnTo>
                  <a:lnTo>
                    <a:pt x="191" y="369"/>
                  </a:lnTo>
                  <a:lnTo>
                    <a:pt x="190" y="359"/>
                  </a:lnTo>
                  <a:lnTo>
                    <a:pt x="188" y="352"/>
                  </a:lnTo>
                  <a:lnTo>
                    <a:pt x="184" y="344"/>
                  </a:lnTo>
                  <a:lnTo>
                    <a:pt x="180" y="339"/>
                  </a:lnTo>
                  <a:lnTo>
                    <a:pt x="172" y="334"/>
                  </a:lnTo>
                  <a:lnTo>
                    <a:pt x="165" y="330"/>
                  </a:lnTo>
                  <a:lnTo>
                    <a:pt x="158" y="329"/>
                  </a:lnTo>
                  <a:lnTo>
                    <a:pt x="158" y="324"/>
                  </a:lnTo>
                  <a:lnTo>
                    <a:pt x="158" y="322"/>
                  </a:lnTo>
                  <a:lnTo>
                    <a:pt x="160" y="322"/>
                  </a:lnTo>
                  <a:lnTo>
                    <a:pt x="161" y="322"/>
                  </a:lnTo>
                  <a:lnTo>
                    <a:pt x="167" y="320"/>
                  </a:lnTo>
                  <a:lnTo>
                    <a:pt x="172" y="320"/>
                  </a:lnTo>
                  <a:lnTo>
                    <a:pt x="178" y="322"/>
                  </a:lnTo>
                  <a:lnTo>
                    <a:pt x="184" y="323"/>
                  </a:lnTo>
                  <a:lnTo>
                    <a:pt x="184" y="316"/>
                  </a:lnTo>
                  <a:lnTo>
                    <a:pt x="184" y="310"/>
                  </a:lnTo>
                  <a:lnTo>
                    <a:pt x="197" y="312"/>
                  </a:lnTo>
                  <a:lnTo>
                    <a:pt x="204" y="310"/>
                  </a:lnTo>
                  <a:lnTo>
                    <a:pt x="210" y="309"/>
                  </a:lnTo>
                  <a:lnTo>
                    <a:pt x="214" y="306"/>
                  </a:lnTo>
                  <a:lnTo>
                    <a:pt x="221" y="297"/>
                  </a:lnTo>
                  <a:lnTo>
                    <a:pt x="232" y="287"/>
                  </a:lnTo>
                  <a:lnTo>
                    <a:pt x="244" y="285"/>
                  </a:lnTo>
                  <a:lnTo>
                    <a:pt x="255" y="280"/>
                  </a:lnTo>
                  <a:lnTo>
                    <a:pt x="264" y="269"/>
                  </a:lnTo>
                  <a:lnTo>
                    <a:pt x="272" y="257"/>
                  </a:lnTo>
                  <a:lnTo>
                    <a:pt x="282" y="256"/>
                  </a:lnTo>
                  <a:lnTo>
                    <a:pt x="292" y="255"/>
                  </a:lnTo>
                  <a:lnTo>
                    <a:pt x="289" y="247"/>
                  </a:lnTo>
                  <a:lnTo>
                    <a:pt x="287" y="240"/>
                  </a:lnTo>
                  <a:lnTo>
                    <a:pt x="285" y="232"/>
                  </a:lnTo>
                  <a:lnTo>
                    <a:pt x="287" y="223"/>
                  </a:lnTo>
                  <a:lnTo>
                    <a:pt x="298" y="223"/>
                  </a:lnTo>
                  <a:lnTo>
                    <a:pt x="308" y="225"/>
                  </a:lnTo>
                  <a:lnTo>
                    <a:pt x="311" y="226"/>
                  </a:lnTo>
                  <a:lnTo>
                    <a:pt x="312" y="227"/>
                  </a:lnTo>
                  <a:lnTo>
                    <a:pt x="312" y="229"/>
                  </a:lnTo>
                  <a:lnTo>
                    <a:pt x="312" y="230"/>
                  </a:lnTo>
                  <a:lnTo>
                    <a:pt x="307" y="233"/>
                  </a:lnTo>
                  <a:lnTo>
                    <a:pt x="301" y="237"/>
                  </a:lnTo>
                  <a:lnTo>
                    <a:pt x="302" y="243"/>
                  </a:lnTo>
                  <a:lnTo>
                    <a:pt x="302" y="249"/>
                  </a:lnTo>
                  <a:lnTo>
                    <a:pt x="305" y="253"/>
                  </a:lnTo>
                  <a:lnTo>
                    <a:pt x="307" y="256"/>
                  </a:lnTo>
                  <a:lnTo>
                    <a:pt x="308" y="256"/>
                  </a:lnTo>
                  <a:lnTo>
                    <a:pt x="308" y="256"/>
                  </a:lnTo>
                  <a:lnTo>
                    <a:pt x="318" y="253"/>
                  </a:lnTo>
                  <a:lnTo>
                    <a:pt x="328" y="250"/>
                  </a:lnTo>
                  <a:lnTo>
                    <a:pt x="334" y="256"/>
                  </a:lnTo>
                  <a:lnTo>
                    <a:pt x="339" y="260"/>
                  </a:lnTo>
                  <a:lnTo>
                    <a:pt x="354" y="253"/>
                  </a:lnTo>
                  <a:lnTo>
                    <a:pt x="367" y="247"/>
                  </a:lnTo>
                  <a:lnTo>
                    <a:pt x="382" y="247"/>
                  </a:lnTo>
                  <a:lnTo>
                    <a:pt x="399" y="245"/>
                  </a:lnTo>
                  <a:lnTo>
                    <a:pt x="405" y="230"/>
                  </a:lnTo>
                  <a:lnTo>
                    <a:pt x="412" y="216"/>
                  </a:lnTo>
                  <a:lnTo>
                    <a:pt x="419" y="215"/>
                  </a:lnTo>
                  <a:lnTo>
                    <a:pt x="425" y="216"/>
                  </a:lnTo>
                  <a:lnTo>
                    <a:pt x="431" y="219"/>
                  </a:lnTo>
                  <a:lnTo>
                    <a:pt x="435" y="220"/>
                  </a:lnTo>
                  <a:lnTo>
                    <a:pt x="437" y="217"/>
                  </a:lnTo>
                  <a:lnTo>
                    <a:pt x="439" y="215"/>
                  </a:lnTo>
                  <a:lnTo>
                    <a:pt x="434" y="207"/>
                  </a:lnTo>
                  <a:lnTo>
                    <a:pt x="429" y="202"/>
                  </a:lnTo>
                  <a:lnTo>
                    <a:pt x="429" y="197"/>
                  </a:lnTo>
                  <a:lnTo>
                    <a:pt x="429" y="192"/>
                  </a:lnTo>
                  <a:lnTo>
                    <a:pt x="444" y="195"/>
                  </a:lnTo>
                  <a:lnTo>
                    <a:pt x="458" y="195"/>
                  </a:lnTo>
                  <a:lnTo>
                    <a:pt x="465" y="195"/>
                  </a:lnTo>
                  <a:lnTo>
                    <a:pt x="471" y="192"/>
                  </a:lnTo>
                  <a:lnTo>
                    <a:pt x="475" y="189"/>
                  </a:lnTo>
                  <a:lnTo>
                    <a:pt x="479" y="183"/>
                  </a:lnTo>
                  <a:lnTo>
                    <a:pt x="471" y="182"/>
                  </a:lnTo>
                  <a:lnTo>
                    <a:pt x="462" y="180"/>
                  </a:lnTo>
                  <a:lnTo>
                    <a:pt x="452" y="182"/>
                  </a:lnTo>
                  <a:lnTo>
                    <a:pt x="444" y="182"/>
                  </a:lnTo>
                  <a:lnTo>
                    <a:pt x="434" y="182"/>
                  </a:lnTo>
                  <a:lnTo>
                    <a:pt x="424" y="182"/>
                  </a:lnTo>
                  <a:lnTo>
                    <a:pt x="415" y="180"/>
                  </a:lnTo>
                  <a:lnTo>
                    <a:pt x="407" y="176"/>
                  </a:lnTo>
                  <a:lnTo>
                    <a:pt x="407" y="175"/>
                  </a:lnTo>
                  <a:lnTo>
                    <a:pt x="407" y="173"/>
                  </a:lnTo>
                  <a:lnTo>
                    <a:pt x="407" y="165"/>
                  </a:lnTo>
                  <a:lnTo>
                    <a:pt x="405" y="155"/>
                  </a:lnTo>
                  <a:lnTo>
                    <a:pt x="421" y="145"/>
                  </a:lnTo>
                  <a:lnTo>
                    <a:pt x="435" y="133"/>
                  </a:lnTo>
                  <a:lnTo>
                    <a:pt x="434" y="127"/>
                  </a:lnTo>
                  <a:lnTo>
                    <a:pt x="434" y="125"/>
                  </a:lnTo>
                  <a:lnTo>
                    <a:pt x="431" y="122"/>
                  </a:lnTo>
                  <a:lnTo>
                    <a:pt x="429" y="119"/>
                  </a:lnTo>
                  <a:lnTo>
                    <a:pt x="428" y="119"/>
                  </a:lnTo>
                  <a:lnTo>
                    <a:pt x="428" y="119"/>
                  </a:lnTo>
                  <a:lnTo>
                    <a:pt x="419" y="120"/>
                  </a:lnTo>
                  <a:lnTo>
                    <a:pt x="411" y="123"/>
                  </a:lnTo>
                  <a:lnTo>
                    <a:pt x="402" y="127"/>
                  </a:lnTo>
                  <a:lnTo>
                    <a:pt x="395" y="133"/>
                  </a:lnTo>
                  <a:lnTo>
                    <a:pt x="381" y="146"/>
                  </a:lnTo>
                  <a:lnTo>
                    <a:pt x="369" y="156"/>
                  </a:lnTo>
                  <a:lnTo>
                    <a:pt x="369" y="166"/>
                  </a:lnTo>
                  <a:lnTo>
                    <a:pt x="371" y="175"/>
                  </a:lnTo>
                  <a:lnTo>
                    <a:pt x="372" y="179"/>
                  </a:lnTo>
                  <a:lnTo>
                    <a:pt x="377" y="182"/>
                  </a:lnTo>
                  <a:lnTo>
                    <a:pt x="381" y="185"/>
                  </a:lnTo>
                  <a:lnTo>
                    <a:pt x="385" y="186"/>
                  </a:lnTo>
                  <a:lnTo>
                    <a:pt x="384" y="189"/>
                  </a:lnTo>
                  <a:lnTo>
                    <a:pt x="384" y="192"/>
                  </a:lnTo>
                  <a:lnTo>
                    <a:pt x="372" y="196"/>
                  </a:lnTo>
                  <a:lnTo>
                    <a:pt x="362" y="202"/>
                  </a:lnTo>
                  <a:lnTo>
                    <a:pt x="365" y="209"/>
                  </a:lnTo>
                  <a:lnTo>
                    <a:pt x="364" y="216"/>
                  </a:lnTo>
                  <a:lnTo>
                    <a:pt x="361" y="223"/>
                  </a:lnTo>
                  <a:lnTo>
                    <a:pt x="357" y="229"/>
                  </a:lnTo>
                  <a:lnTo>
                    <a:pt x="349" y="230"/>
                  </a:lnTo>
                  <a:lnTo>
                    <a:pt x="342" y="232"/>
                  </a:lnTo>
                  <a:lnTo>
                    <a:pt x="342" y="236"/>
                  </a:lnTo>
                  <a:lnTo>
                    <a:pt x="341" y="237"/>
                  </a:lnTo>
                  <a:lnTo>
                    <a:pt x="341" y="240"/>
                  </a:lnTo>
                  <a:lnTo>
                    <a:pt x="338" y="242"/>
                  </a:lnTo>
                  <a:lnTo>
                    <a:pt x="334" y="237"/>
                  </a:lnTo>
                  <a:lnTo>
                    <a:pt x="331" y="233"/>
                  </a:lnTo>
                  <a:lnTo>
                    <a:pt x="327" y="227"/>
                  </a:lnTo>
                  <a:lnTo>
                    <a:pt x="324" y="220"/>
                  </a:lnTo>
                  <a:lnTo>
                    <a:pt x="321" y="206"/>
                  </a:lnTo>
                  <a:lnTo>
                    <a:pt x="319" y="192"/>
                  </a:lnTo>
                  <a:lnTo>
                    <a:pt x="311" y="193"/>
                  </a:lnTo>
                  <a:lnTo>
                    <a:pt x="304" y="195"/>
                  </a:lnTo>
                  <a:lnTo>
                    <a:pt x="299" y="197"/>
                  </a:lnTo>
                  <a:lnTo>
                    <a:pt x="294" y="200"/>
                  </a:lnTo>
                  <a:lnTo>
                    <a:pt x="289" y="203"/>
                  </a:lnTo>
                  <a:lnTo>
                    <a:pt x="285" y="205"/>
                  </a:lnTo>
                  <a:lnTo>
                    <a:pt x="278" y="207"/>
                  </a:lnTo>
                  <a:lnTo>
                    <a:pt x="271" y="207"/>
                  </a:lnTo>
                  <a:lnTo>
                    <a:pt x="271" y="206"/>
                  </a:lnTo>
                  <a:lnTo>
                    <a:pt x="271" y="205"/>
                  </a:lnTo>
                  <a:lnTo>
                    <a:pt x="267" y="197"/>
                  </a:lnTo>
                  <a:lnTo>
                    <a:pt x="262" y="186"/>
                  </a:lnTo>
                  <a:lnTo>
                    <a:pt x="259" y="175"/>
                  </a:lnTo>
                  <a:lnTo>
                    <a:pt x="258" y="166"/>
                  </a:lnTo>
                  <a:lnTo>
                    <a:pt x="271" y="160"/>
                  </a:lnTo>
                  <a:lnTo>
                    <a:pt x="287" y="153"/>
                  </a:lnTo>
                  <a:lnTo>
                    <a:pt x="301" y="147"/>
                  </a:lnTo>
                  <a:lnTo>
                    <a:pt x="314" y="139"/>
                  </a:lnTo>
                  <a:lnTo>
                    <a:pt x="325" y="123"/>
                  </a:lnTo>
                  <a:lnTo>
                    <a:pt x="344" y="97"/>
                  </a:lnTo>
                  <a:lnTo>
                    <a:pt x="354" y="87"/>
                  </a:lnTo>
                  <a:lnTo>
                    <a:pt x="364" y="79"/>
                  </a:lnTo>
                  <a:lnTo>
                    <a:pt x="368" y="77"/>
                  </a:lnTo>
                  <a:lnTo>
                    <a:pt x="371" y="77"/>
                  </a:lnTo>
                  <a:lnTo>
                    <a:pt x="374" y="79"/>
                  </a:lnTo>
                  <a:lnTo>
                    <a:pt x="377" y="83"/>
                  </a:lnTo>
                  <a:lnTo>
                    <a:pt x="387" y="76"/>
                  </a:lnTo>
                  <a:lnTo>
                    <a:pt x="398" y="72"/>
                  </a:lnTo>
                  <a:lnTo>
                    <a:pt x="409" y="69"/>
                  </a:lnTo>
                  <a:lnTo>
                    <a:pt x="419" y="67"/>
                  </a:lnTo>
                  <a:lnTo>
                    <a:pt x="442" y="67"/>
                  </a:lnTo>
                  <a:lnTo>
                    <a:pt x="467" y="70"/>
                  </a:lnTo>
                  <a:lnTo>
                    <a:pt x="467" y="75"/>
                  </a:lnTo>
                  <a:lnTo>
                    <a:pt x="465" y="79"/>
                  </a:lnTo>
                  <a:lnTo>
                    <a:pt x="481" y="79"/>
                  </a:lnTo>
                  <a:lnTo>
                    <a:pt x="495" y="80"/>
                  </a:lnTo>
                  <a:lnTo>
                    <a:pt x="509" y="82"/>
                  </a:lnTo>
                  <a:lnTo>
                    <a:pt x="524" y="86"/>
                  </a:lnTo>
                  <a:lnTo>
                    <a:pt x="536" y="90"/>
                  </a:lnTo>
                  <a:lnTo>
                    <a:pt x="549" y="96"/>
                  </a:lnTo>
                  <a:lnTo>
                    <a:pt x="559" y="103"/>
                  </a:lnTo>
                  <a:lnTo>
                    <a:pt x="566" y="113"/>
                  </a:lnTo>
                  <a:lnTo>
                    <a:pt x="565" y="115"/>
                  </a:lnTo>
                  <a:lnTo>
                    <a:pt x="562" y="116"/>
                  </a:lnTo>
                  <a:lnTo>
                    <a:pt x="554" y="117"/>
                  </a:lnTo>
                  <a:lnTo>
                    <a:pt x="545" y="117"/>
                  </a:lnTo>
                  <a:lnTo>
                    <a:pt x="536" y="117"/>
                  </a:lnTo>
                  <a:lnTo>
                    <a:pt x="528" y="115"/>
                  </a:lnTo>
                  <a:lnTo>
                    <a:pt x="509" y="109"/>
                  </a:lnTo>
                  <a:lnTo>
                    <a:pt x="494" y="106"/>
                  </a:lnTo>
                  <a:lnTo>
                    <a:pt x="494" y="106"/>
                  </a:lnTo>
                  <a:lnTo>
                    <a:pt x="494" y="107"/>
                  </a:lnTo>
                  <a:lnTo>
                    <a:pt x="504" y="119"/>
                  </a:lnTo>
                  <a:lnTo>
                    <a:pt x="514" y="130"/>
                  </a:lnTo>
                  <a:lnTo>
                    <a:pt x="519" y="135"/>
                  </a:lnTo>
                  <a:lnTo>
                    <a:pt x="525" y="139"/>
                  </a:lnTo>
                  <a:lnTo>
                    <a:pt x="534" y="143"/>
                  </a:lnTo>
                  <a:lnTo>
                    <a:pt x="542" y="145"/>
                  </a:lnTo>
                  <a:lnTo>
                    <a:pt x="538" y="137"/>
                  </a:lnTo>
                  <a:lnTo>
                    <a:pt x="535" y="129"/>
                  </a:lnTo>
                  <a:lnTo>
                    <a:pt x="536" y="127"/>
                  </a:lnTo>
                  <a:lnTo>
                    <a:pt x="538" y="126"/>
                  </a:lnTo>
                  <a:lnTo>
                    <a:pt x="549" y="132"/>
                  </a:lnTo>
                  <a:lnTo>
                    <a:pt x="562" y="135"/>
                  </a:lnTo>
                  <a:lnTo>
                    <a:pt x="562" y="133"/>
                  </a:lnTo>
                  <a:lnTo>
                    <a:pt x="562" y="130"/>
                  </a:lnTo>
                  <a:lnTo>
                    <a:pt x="559" y="129"/>
                  </a:lnTo>
                  <a:lnTo>
                    <a:pt x="558" y="125"/>
                  </a:lnTo>
                  <a:lnTo>
                    <a:pt x="571" y="117"/>
                  </a:lnTo>
                  <a:lnTo>
                    <a:pt x="586" y="112"/>
                  </a:lnTo>
                  <a:lnTo>
                    <a:pt x="585" y="99"/>
                  </a:lnTo>
                  <a:lnTo>
                    <a:pt x="584" y="87"/>
                  </a:lnTo>
                  <a:lnTo>
                    <a:pt x="596" y="90"/>
                  </a:lnTo>
                  <a:lnTo>
                    <a:pt x="606" y="93"/>
                  </a:lnTo>
                  <a:lnTo>
                    <a:pt x="608" y="95"/>
                  </a:lnTo>
                  <a:lnTo>
                    <a:pt x="608" y="96"/>
                  </a:lnTo>
                  <a:lnTo>
                    <a:pt x="608" y="97"/>
                  </a:lnTo>
                  <a:lnTo>
                    <a:pt x="606" y="99"/>
                  </a:lnTo>
                  <a:lnTo>
                    <a:pt x="604" y="100"/>
                  </a:lnTo>
                  <a:lnTo>
                    <a:pt x="599" y="100"/>
                  </a:lnTo>
                  <a:lnTo>
                    <a:pt x="599" y="106"/>
                  </a:lnTo>
                  <a:lnTo>
                    <a:pt x="599" y="110"/>
                  </a:lnTo>
                  <a:lnTo>
                    <a:pt x="608" y="109"/>
                  </a:lnTo>
                  <a:lnTo>
                    <a:pt x="616" y="106"/>
                  </a:lnTo>
                  <a:lnTo>
                    <a:pt x="624" y="103"/>
                  </a:lnTo>
                  <a:lnTo>
                    <a:pt x="629" y="99"/>
                  </a:lnTo>
                  <a:lnTo>
                    <a:pt x="636" y="95"/>
                  </a:lnTo>
                  <a:lnTo>
                    <a:pt x="645" y="92"/>
                  </a:lnTo>
                  <a:lnTo>
                    <a:pt x="654" y="89"/>
                  </a:lnTo>
                  <a:lnTo>
                    <a:pt x="665" y="87"/>
                  </a:lnTo>
                  <a:lnTo>
                    <a:pt x="665" y="92"/>
                  </a:lnTo>
                  <a:lnTo>
                    <a:pt x="665" y="95"/>
                  </a:lnTo>
                  <a:lnTo>
                    <a:pt x="679" y="95"/>
                  </a:lnTo>
                  <a:lnTo>
                    <a:pt x="694" y="92"/>
                  </a:lnTo>
                  <a:lnTo>
                    <a:pt x="708" y="89"/>
                  </a:lnTo>
                  <a:lnTo>
                    <a:pt x="719" y="85"/>
                  </a:lnTo>
                  <a:lnTo>
                    <a:pt x="718" y="83"/>
                  </a:lnTo>
                  <a:lnTo>
                    <a:pt x="716" y="80"/>
                  </a:lnTo>
                  <a:lnTo>
                    <a:pt x="706" y="79"/>
                  </a:lnTo>
                  <a:lnTo>
                    <a:pt x="698" y="76"/>
                  </a:lnTo>
                  <a:lnTo>
                    <a:pt x="696" y="70"/>
                  </a:lnTo>
                  <a:lnTo>
                    <a:pt x="696" y="66"/>
                  </a:lnTo>
                  <a:lnTo>
                    <a:pt x="718" y="72"/>
                  </a:lnTo>
                  <a:lnTo>
                    <a:pt x="741" y="79"/>
                  </a:lnTo>
                  <a:lnTo>
                    <a:pt x="763" y="87"/>
                  </a:lnTo>
                  <a:lnTo>
                    <a:pt x="786" y="93"/>
                  </a:lnTo>
                  <a:lnTo>
                    <a:pt x="789" y="92"/>
                  </a:lnTo>
                  <a:lnTo>
                    <a:pt x="791" y="89"/>
                  </a:lnTo>
                  <a:lnTo>
                    <a:pt x="773" y="79"/>
                  </a:lnTo>
                  <a:lnTo>
                    <a:pt x="759" y="70"/>
                  </a:lnTo>
                  <a:lnTo>
                    <a:pt x="759" y="62"/>
                  </a:lnTo>
                  <a:lnTo>
                    <a:pt x="761" y="55"/>
                  </a:lnTo>
                  <a:lnTo>
                    <a:pt x="763" y="49"/>
                  </a:lnTo>
                  <a:lnTo>
                    <a:pt x="765" y="45"/>
                  </a:lnTo>
                  <a:lnTo>
                    <a:pt x="768" y="43"/>
                  </a:lnTo>
                  <a:lnTo>
                    <a:pt x="771" y="40"/>
                  </a:lnTo>
                  <a:lnTo>
                    <a:pt x="782" y="45"/>
                  </a:lnTo>
                  <a:lnTo>
                    <a:pt x="795" y="48"/>
                  </a:lnTo>
                  <a:lnTo>
                    <a:pt x="796" y="56"/>
                  </a:lnTo>
                  <a:lnTo>
                    <a:pt x="799" y="63"/>
                  </a:lnTo>
                  <a:lnTo>
                    <a:pt x="803" y="69"/>
                  </a:lnTo>
                  <a:lnTo>
                    <a:pt x="809" y="75"/>
                  </a:lnTo>
                  <a:lnTo>
                    <a:pt x="815" y="80"/>
                  </a:lnTo>
                  <a:lnTo>
                    <a:pt x="819" y="86"/>
                  </a:lnTo>
                  <a:lnTo>
                    <a:pt x="823" y="92"/>
                  </a:lnTo>
                  <a:lnTo>
                    <a:pt x="826" y="97"/>
                  </a:lnTo>
                  <a:lnTo>
                    <a:pt x="821" y="103"/>
                  </a:lnTo>
                  <a:lnTo>
                    <a:pt x="815" y="110"/>
                  </a:lnTo>
                  <a:lnTo>
                    <a:pt x="818" y="113"/>
                  </a:lnTo>
                  <a:lnTo>
                    <a:pt x="821" y="117"/>
                  </a:lnTo>
                  <a:lnTo>
                    <a:pt x="825" y="117"/>
                  </a:lnTo>
                  <a:lnTo>
                    <a:pt x="829" y="117"/>
                  </a:lnTo>
                  <a:lnTo>
                    <a:pt x="835" y="112"/>
                  </a:lnTo>
                  <a:lnTo>
                    <a:pt x="839" y="107"/>
                  </a:lnTo>
                  <a:lnTo>
                    <a:pt x="839" y="97"/>
                  </a:lnTo>
                  <a:lnTo>
                    <a:pt x="835" y="90"/>
                  </a:lnTo>
                  <a:lnTo>
                    <a:pt x="835" y="90"/>
                  </a:lnTo>
                  <a:lnTo>
                    <a:pt x="835" y="89"/>
                  </a:lnTo>
                  <a:lnTo>
                    <a:pt x="846" y="90"/>
                  </a:lnTo>
                  <a:lnTo>
                    <a:pt x="855" y="92"/>
                  </a:lnTo>
                  <a:lnTo>
                    <a:pt x="856" y="96"/>
                  </a:lnTo>
                  <a:lnTo>
                    <a:pt x="856" y="97"/>
                  </a:lnTo>
                  <a:lnTo>
                    <a:pt x="859" y="97"/>
                  </a:lnTo>
                  <a:lnTo>
                    <a:pt x="863" y="97"/>
                  </a:lnTo>
                  <a:lnTo>
                    <a:pt x="862" y="96"/>
                  </a:lnTo>
                  <a:lnTo>
                    <a:pt x="861" y="95"/>
                  </a:lnTo>
                  <a:lnTo>
                    <a:pt x="858" y="90"/>
                  </a:lnTo>
                  <a:lnTo>
                    <a:pt x="855" y="86"/>
                  </a:lnTo>
                  <a:lnTo>
                    <a:pt x="842" y="86"/>
                  </a:lnTo>
                  <a:lnTo>
                    <a:pt x="829" y="86"/>
                  </a:lnTo>
                  <a:lnTo>
                    <a:pt x="819" y="72"/>
                  </a:lnTo>
                  <a:lnTo>
                    <a:pt x="809" y="59"/>
                  </a:lnTo>
                  <a:lnTo>
                    <a:pt x="811" y="53"/>
                  </a:lnTo>
                  <a:lnTo>
                    <a:pt x="812" y="50"/>
                  </a:lnTo>
                  <a:lnTo>
                    <a:pt x="819" y="56"/>
                  </a:lnTo>
                  <a:lnTo>
                    <a:pt x="826" y="62"/>
                  </a:lnTo>
                  <a:lnTo>
                    <a:pt x="831" y="63"/>
                  </a:lnTo>
                  <a:lnTo>
                    <a:pt x="836" y="65"/>
                  </a:lnTo>
                  <a:lnTo>
                    <a:pt x="842" y="65"/>
                  </a:lnTo>
                  <a:lnTo>
                    <a:pt x="848" y="63"/>
                  </a:lnTo>
                  <a:lnTo>
                    <a:pt x="839" y="60"/>
                  </a:lnTo>
                  <a:lnTo>
                    <a:pt x="832" y="58"/>
                  </a:lnTo>
                  <a:lnTo>
                    <a:pt x="832" y="52"/>
                  </a:lnTo>
                  <a:lnTo>
                    <a:pt x="832" y="46"/>
                  </a:lnTo>
                  <a:lnTo>
                    <a:pt x="845" y="50"/>
                  </a:lnTo>
                  <a:lnTo>
                    <a:pt x="856" y="56"/>
                  </a:lnTo>
                  <a:lnTo>
                    <a:pt x="861" y="58"/>
                  </a:lnTo>
                  <a:lnTo>
                    <a:pt x="866" y="59"/>
                  </a:lnTo>
                  <a:lnTo>
                    <a:pt x="872" y="60"/>
                  </a:lnTo>
                  <a:lnTo>
                    <a:pt x="878" y="60"/>
                  </a:lnTo>
                  <a:lnTo>
                    <a:pt x="876" y="58"/>
                  </a:lnTo>
                  <a:lnTo>
                    <a:pt x="875" y="56"/>
                  </a:lnTo>
                  <a:lnTo>
                    <a:pt x="861" y="49"/>
                  </a:lnTo>
                  <a:lnTo>
                    <a:pt x="848" y="43"/>
                  </a:lnTo>
                  <a:lnTo>
                    <a:pt x="848" y="40"/>
                  </a:lnTo>
                  <a:lnTo>
                    <a:pt x="848" y="38"/>
                  </a:lnTo>
                  <a:lnTo>
                    <a:pt x="849" y="36"/>
                  </a:lnTo>
                  <a:lnTo>
                    <a:pt x="851" y="35"/>
                  </a:lnTo>
                  <a:lnTo>
                    <a:pt x="863" y="35"/>
                  </a:lnTo>
                  <a:lnTo>
                    <a:pt x="875" y="36"/>
                  </a:lnTo>
                  <a:lnTo>
                    <a:pt x="885" y="38"/>
                  </a:lnTo>
                  <a:lnTo>
                    <a:pt x="896" y="39"/>
                  </a:lnTo>
                  <a:lnTo>
                    <a:pt x="896" y="39"/>
                  </a:lnTo>
                  <a:lnTo>
                    <a:pt x="896" y="38"/>
                  </a:lnTo>
                  <a:lnTo>
                    <a:pt x="892" y="35"/>
                  </a:lnTo>
                  <a:lnTo>
                    <a:pt x="889" y="32"/>
                  </a:lnTo>
                  <a:lnTo>
                    <a:pt x="888" y="28"/>
                  </a:lnTo>
                  <a:lnTo>
                    <a:pt x="888" y="22"/>
                  </a:lnTo>
                  <a:lnTo>
                    <a:pt x="901" y="22"/>
                  </a:lnTo>
                  <a:lnTo>
                    <a:pt x="915" y="22"/>
                  </a:lnTo>
                  <a:lnTo>
                    <a:pt x="928" y="20"/>
                  </a:lnTo>
                  <a:lnTo>
                    <a:pt x="939" y="18"/>
                  </a:lnTo>
                  <a:lnTo>
                    <a:pt x="952" y="15"/>
                  </a:lnTo>
                  <a:lnTo>
                    <a:pt x="962" y="10"/>
                  </a:lnTo>
                  <a:lnTo>
                    <a:pt x="971" y="6"/>
                  </a:lnTo>
                  <a:lnTo>
                    <a:pt x="978" y="0"/>
                  </a:lnTo>
                  <a:lnTo>
                    <a:pt x="992" y="0"/>
                  </a:lnTo>
                  <a:lnTo>
                    <a:pt x="1002" y="2"/>
                  </a:lnTo>
                  <a:lnTo>
                    <a:pt x="1010" y="6"/>
                  </a:lnTo>
                  <a:lnTo>
                    <a:pt x="1019" y="10"/>
                  </a:lnTo>
                  <a:lnTo>
                    <a:pt x="1040" y="10"/>
                  </a:lnTo>
                  <a:lnTo>
                    <a:pt x="1062" y="10"/>
                  </a:lnTo>
                  <a:lnTo>
                    <a:pt x="1066" y="16"/>
                  </a:lnTo>
                  <a:lnTo>
                    <a:pt x="1072" y="22"/>
                  </a:lnTo>
                  <a:lnTo>
                    <a:pt x="1073" y="25"/>
                  </a:lnTo>
                  <a:lnTo>
                    <a:pt x="1075" y="29"/>
                  </a:lnTo>
                  <a:lnTo>
                    <a:pt x="1073" y="29"/>
                  </a:lnTo>
                  <a:lnTo>
                    <a:pt x="1072" y="29"/>
                  </a:lnTo>
                  <a:lnTo>
                    <a:pt x="1065" y="32"/>
                  </a:lnTo>
                  <a:lnTo>
                    <a:pt x="1059" y="33"/>
                  </a:lnTo>
                  <a:lnTo>
                    <a:pt x="1055" y="36"/>
                  </a:lnTo>
                  <a:lnTo>
                    <a:pt x="1050" y="42"/>
                  </a:lnTo>
                  <a:lnTo>
                    <a:pt x="1050" y="43"/>
                  </a:lnTo>
                  <a:lnTo>
                    <a:pt x="1050" y="43"/>
                  </a:lnTo>
                  <a:lnTo>
                    <a:pt x="1052" y="43"/>
                  </a:lnTo>
                  <a:lnTo>
                    <a:pt x="1055" y="43"/>
                  </a:lnTo>
                  <a:lnTo>
                    <a:pt x="1059" y="43"/>
                  </a:lnTo>
                  <a:lnTo>
                    <a:pt x="1063" y="42"/>
                  </a:lnTo>
                  <a:lnTo>
                    <a:pt x="1068" y="39"/>
                  </a:lnTo>
                  <a:lnTo>
                    <a:pt x="1073" y="36"/>
                  </a:lnTo>
                  <a:lnTo>
                    <a:pt x="1080" y="33"/>
                  </a:lnTo>
                  <a:lnTo>
                    <a:pt x="1086" y="32"/>
                  </a:lnTo>
                  <a:lnTo>
                    <a:pt x="1093" y="32"/>
                  </a:lnTo>
                  <a:lnTo>
                    <a:pt x="1099" y="33"/>
                  </a:lnTo>
                  <a:lnTo>
                    <a:pt x="1118" y="39"/>
                  </a:lnTo>
                  <a:lnTo>
                    <a:pt x="1139" y="43"/>
                  </a:lnTo>
                  <a:lnTo>
                    <a:pt x="1160" y="46"/>
                  </a:lnTo>
                  <a:lnTo>
                    <a:pt x="1182" y="46"/>
                  </a:lnTo>
                  <a:lnTo>
                    <a:pt x="1183" y="43"/>
                  </a:lnTo>
                  <a:lnTo>
                    <a:pt x="1186" y="39"/>
                  </a:lnTo>
                  <a:lnTo>
                    <a:pt x="1202" y="40"/>
                  </a:lnTo>
                  <a:lnTo>
                    <a:pt x="1220" y="42"/>
                  </a:lnTo>
                  <a:lnTo>
                    <a:pt x="1232" y="49"/>
                  </a:lnTo>
                  <a:lnTo>
                    <a:pt x="1242" y="56"/>
                  </a:lnTo>
                  <a:lnTo>
                    <a:pt x="1247" y="60"/>
                  </a:lnTo>
                  <a:lnTo>
                    <a:pt x="1255" y="63"/>
                  </a:lnTo>
                  <a:lnTo>
                    <a:pt x="1262" y="65"/>
                  </a:lnTo>
                  <a:lnTo>
                    <a:pt x="1272" y="6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4" name="Freeform 439"/>
            <p:cNvSpPr>
              <a:spLocks/>
            </p:cNvSpPr>
            <p:nvPr/>
          </p:nvSpPr>
          <p:spPr bwMode="auto">
            <a:xfrm>
              <a:off x="4460874" y="2730284"/>
              <a:ext cx="106364" cy="2699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" y="0"/>
                </a:cxn>
                <a:cxn ang="0">
                  <a:pos x="24" y="2"/>
                </a:cxn>
                <a:cxn ang="0">
                  <a:pos x="35" y="2"/>
                </a:cxn>
                <a:cxn ang="0">
                  <a:pos x="48" y="2"/>
                </a:cxn>
                <a:cxn ang="0">
                  <a:pos x="48" y="3"/>
                </a:cxn>
                <a:cxn ang="0">
                  <a:pos x="48" y="3"/>
                </a:cxn>
                <a:cxn ang="0">
                  <a:pos x="48" y="5"/>
                </a:cxn>
                <a:cxn ang="0">
                  <a:pos x="48" y="6"/>
                </a:cxn>
                <a:cxn ang="0">
                  <a:pos x="40" y="9"/>
                </a:cxn>
                <a:cxn ang="0">
                  <a:pos x="30" y="12"/>
                </a:cxn>
                <a:cxn ang="0">
                  <a:pos x="20" y="12"/>
                </a:cxn>
                <a:cxn ang="0">
                  <a:pos x="8" y="10"/>
                </a:cxn>
                <a:cxn ang="0">
                  <a:pos x="4" y="6"/>
                </a:cxn>
                <a:cxn ang="0">
                  <a:pos x="0" y="0"/>
                </a:cxn>
              </a:cxnLst>
              <a:rect l="0" t="0" r="r" b="b"/>
              <a:pathLst>
                <a:path w="48" h="12">
                  <a:moveTo>
                    <a:pt x="0" y="0"/>
                  </a:moveTo>
                  <a:lnTo>
                    <a:pt x="11" y="0"/>
                  </a:lnTo>
                  <a:lnTo>
                    <a:pt x="24" y="2"/>
                  </a:lnTo>
                  <a:lnTo>
                    <a:pt x="35" y="2"/>
                  </a:lnTo>
                  <a:lnTo>
                    <a:pt x="48" y="2"/>
                  </a:lnTo>
                  <a:lnTo>
                    <a:pt x="48" y="3"/>
                  </a:lnTo>
                  <a:lnTo>
                    <a:pt x="48" y="3"/>
                  </a:lnTo>
                  <a:lnTo>
                    <a:pt x="48" y="5"/>
                  </a:lnTo>
                  <a:lnTo>
                    <a:pt x="48" y="6"/>
                  </a:lnTo>
                  <a:lnTo>
                    <a:pt x="40" y="9"/>
                  </a:lnTo>
                  <a:lnTo>
                    <a:pt x="30" y="12"/>
                  </a:lnTo>
                  <a:lnTo>
                    <a:pt x="20" y="12"/>
                  </a:lnTo>
                  <a:lnTo>
                    <a:pt x="8" y="10"/>
                  </a:lnTo>
                  <a:lnTo>
                    <a:pt x="4" y="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5" name="Freeform 441"/>
            <p:cNvSpPr>
              <a:spLocks/>
            </p:cNvSpPr>
            <p:nvPr/>
          </p:nvSpPr>
          <p:spPr bwMode="auto">
            <a:xfrm>
              <a:off x="4314823" y="2742985"/>
              <a:ext cx="141289" cy="6985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" y="1"/>
                </a:cxn>
                <a:cxn ang="0">
                  <a:pos x="30" y="1"/>
                </a:cxn>
                <a:cxn ang="0">
                  <a:pos x="47" y="3"/>
                </a:cxn>
                <a:cxn ang="0">
                  <a:pos x="59" y="4"/>
                </a:cxn>
                <a:cxn ang="0">
                  <a:pos x="60" y="6"/>
                </a:cxn>
                <a:cxn ang="0">
                  <a:pos x="63" y="7"/>
                </a:cxn>
                <a:cxn ang="0">
                  <a:pos x="63" y="9"/>
                </a:cxn>
                <a:cxn ang="0">
                  <a:pos x="63" y="10"/>
                </a:cxn>
                <a:cxn ang="0">
                  <a:pos x="52" y="21"/>
                </a:cxn>
                <a:cxn ang="0">
                  <a:pos x="40" y="31"/>
                </a:cxn>
                <a:cxn ang="0">
                  <a:pos x="36" y="30"/>
                </a:cxn>
                <a:cxn ang="0">
                  <a:pos x="32" y="30"/>
                </a:cxn>
                <a:cxn ang="0">
                  <a:pos x="25" y="24"/>
                </a:cxn>
                <a:cxn ang="0">
                  <a:pos x="15" y="17"/>
                </a:cxn>
                <a:cxn ang="0">
                  <a:pos x="5" y="7"/>
                </a:cxn>
                <a:cxn ang="0">
                  <a:pos x="0" y="0"/>
                </a:cxn>
              </a:cxnLst>
              <a:rect l="0" t="0" r="r" b="b"/>
              <a:pathLst>
                <a:path w="63" h="31">
                  <a:moveTo>
                    <a:pt x="0" y="0"/>
                  </a:moveTo>
                  <a:lnTo>
                    <a:pt x="13" y="1"/>
                  </a:lnTo>
                  <a:lnTo>
                    <a:pt x="30" y="1"/>
                  </a:lnTo>
                  <a:lnTo>
                    <a:pt x="47" y="3"/>
                  </a:lnTo>
                  <a:lnTo>
                    <a:pt x="59" y="4"/>
                  </a:lnTo>
                  <a:lnTo>
                    <a:pt x="60" y="6"/>
                  </a:lnTo>
                  <a:lnTo>
                    <a:pt x="63" y="7"/>
                  </a:lnTo>
                  <a:lnTo>
                    <a:pt x="63" y="9"/>
                  </a:lnTo>
                  <a:lnTo>
                    <a:pt x="63" y="10"/>
                  </a:lnTo>
                  <a:lnTo>
                    <a:pt x="52" y="21"/>
                  </a:lnTo>
                  <a:lnTo>
                    <a:pt x="40" y="31"/>
                  </a:lnTo>
                  <a:lnTo>
                    <a:pt x="36" y="30"/>
                  </a:lnTo>
                  <a:lnTo>
                    <a:pt x="32" y="30"/>
                  </a:lnTo>
                  <a:lnTo>
                    <a:pt x="25" y="24"/>
                  </a:lnTo>
                  <a:lnTo>
                    <a:pt x="15" y="17"/>
                  </a:lnTo>
                  <a:lnTo>
                    <a:pt x="5" y="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grpSp>
          <p:nvGrpSpPr>
            <p:cNvPr id="16" name="组合 85"/>
            <p:cNvGrpSpPr>
              <a:grpSpLocks/>
            </p:cNvGrpSpPr>
            <p:nvPr/>
          </p:nvGrpSpPr>
          <p:grpSpPr bwMode="auto">
            <a:xfrm>
              <a:off x="2305096" y="2743582"/>
              <a:ext cx="867906" cy="370367"/>
              <a:chOff x="2305096" y="2788247"/>
              <a:chExt cx="867906" cy="370367"/>
            </a:xfrm>
            <a:grpFill/>
          </p:grpSpPr>
          <p:sp>
            <p:nvSpPr>
              <p:cNvPr id="61" name="Freeform 440"/>
              <p:cNvSpPr>
                <a:spLocks/>
              </p:cNvSpPr>
              <p:nvPr/>
            </p:nvSpPr>
            <p:spPr bwMode="auto">
              <a:xfrm>
                <a:off x="2468548" y="2787650"/>
                <a:ext cx="79376" cy="31752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27" y="3"/>
                  </a:cxn>
                  <a:cxn ang="0">
                    <a:pos x="36" y="4"/>
                  </a:cxn>
                  <a:cxn ang="0">
                    <a:pos x="36" y="6"/>
                  </a:cxn>
                  <a:cxn ang="0">
                    <a:pos x="36" y="6"/>
                  </a:cxn>
                  <a:cxn ang="0">
                    <a:pos x="34" y="9"/>
                  </a:cxn>
                  <a:cxn ang="0">
                    <a:pos x="34" y="11"/>
                  </a:cxn>
                  <a:cxn ang="0">
                    <a:pos x="30" y="13"/>
                  </a:cxn>
                  <a:cxn ang="0">
                    <a:pos x="26" y="14"/>
                  </a:cxn>
                  <a:cxn ang="0">
                    <a:pos x="13" y="11"/>
                  </a:cxn>
                  <a:cxn ang="0">
                    <a:pos x="0" y="9"/>
                  </a:cxn>
                  <a:cxn ang="0">
                    <a:pos x="9" y="4"/>
                  </a:cxn>
                  <a:cxn ang="0">
                    <a:pos x="19" y="0"/>
                  </a:cxn>
                </a:cxnLst>
                <a:rect l="0" t="0" r="r" b="b"/>
                <a:pathLst>
                  <a:path w="36" h="14">
                    <a:moveTo>
                      <a:pt x="19" y="0"/>
                    </a:moveTo>
                    <a:lnTo>
                      <a:pt x="27" y="3"/>
                    </a:lnTo>
                    <a:lnTo>
                      <a:pt x="36" y="4"/>
                    </a:lnTo>
                    <a:lnTo>
                      <a:pt x="36" y="6"/>
                    </a:lnTo>
                    <a:lnTo>
                      <a:pt x="36" y="6"/>
                    </a:lnTo>
                    <a:lnTo>
                      <a:pt x="34" y="9"/>
                    </a:lnTo>
                    <a:lnTo>
                      <a:pt x="34" y="11"/>
                    </a:lnTo>
                    <a:lnTo>
                      <a:pt x="30" y="13"/>
                    </a:lnTo>
                    <a:lnTo>
                      <a:pt x="26" y="14"/>
                    </a:lnTo>
                    <a:lnTo>
                      <a:pt x="13" y="11"/>
                    </a:lnTo>
                    <a:lnTo>
                      <a:pt x="0" y="9"/>
                    </a:lnTo>
                    <a:lnTo>
                      <a:pt x="9" y="4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62" name="Freeform 442"/>
              <p:cNvSpPr>
                <a:spLocks/>
              </p:cNvSpPr>
              <p:nvPr/>
            </p:nvSpPr>
            <p:spPr bwMode="auto">
              <a:xfrm>
                <a:off x="2573324" y="2794000"/>
                <a:ext cx="44450" cy="36515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7" y="0"/>
                  </a:cxn>
                  <a:cxn ang="0">
                    <a:pos x="10" y="0"/>
                  </a:cxn>
                  <a:cxn ang="0">
                    <a:pos x="16" y="7"/>
                  </a:cxn>
                  <a:cxn ang="0">
                    <a:pos x="20" y="13"/>
                  </a:cxn>
                  <a:cxn ang="0">
                    <a:pos x="20" y="14"/>
                  </a:cxn>
                  <a:cxn ang="0">
                    <a:pos x="19" y="16"/>
                  </a:cxn>
                  <a:cxn ang="0">
                    <a:pos x="12" y="16"/>
                  </a:cxn>
                  <a:cxn ang="0">
                    <a:pos x="6" y="14"/>
                  </a:cxn>
                  <a:cxn ang="0">
                    <a:pos x="2" y="11"/>
                  </a:cxn>
                  <a:cxn ang="0">
                    <a:pos x="0" y="4"/>
                  </a:cxn>
                  <a:cxn ang="0">
                    <a:pos x="3" y="3"/>
                  </a:cxn>
                  <a:cxn ang="0">
                    <a:pos x="6" y="0"/>
                  </a:cxn>
                </a:cxnLst>
                <a:rect l="0" t="0" r="r" b="b"/>
                <a:pathLst>
                  <a:path w="20" h="16">
                    <a:moveTo>
                      <a:pt x="6" y="0"/>
                    </a:moveTo>
                    <a:lnTo>
                      <a:pt x="7" y="0"/>
                    </a:lnTo>
                    <a:lnTo>
                      <a:pt x="10" y="0"/>
                    </a:lnTo>
                    <a:lnTo>
                      <a:pt x="16" y="7"/>
                    </a:lnTo>
                    <a:lnTo>
                      <a:pt x="20" y="13"/>
                    </a:lnTo>
                    <a:lnTo>
                      <a:pt x="20" y="14"/>
                    </a:lnTo>
                    <a:lnTo>
                      <a:pt x="19" y="16"/>
                    </a:lnTo>
                    <a:lnTo>
                      <a:pt x="12" y="16"/>
                    </a:lnTo>
                    <a:lnTo>
                      <a:pt x="6" y="14"/>
                    </a:lnTo>
                    <a:lnTo>
                      <a:pt x="2" y="11"/>
                    </a:lnTo>
                    <a:lnTo>
                      <a:pt x="0" y="4"/>
                    </a:lnTo>
                    <a:lnTo>
                      <a:pt x="3" y="3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63" name="Freeform 443"/>
              <p:cNvSpPr>
                <a:spLocks/>
              </p:cNvSpPr>
              <p:nvPr/>
            </p:nvSpPr>
            <p:spPr bwMode="auto">
              <a:xfrm>
                <a:off x="2305034" y="2800351"/>
                <a:ext cx="80964" cy="38102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28" y="1"/>
                  </a:cxn>
                  <a:cxn ang="0">
                    <a:pos x="36" y="1"/>
                  </a:cxn>
                  <a:cxn ang="0">
                    <a:pos x="36" y="3"/>
                  </a:cxn>
                  <a:cxn ang="0">
                    <a:pos x="36" y="3"/>
                  </a:cxn>
                  <a:cxn ang="0">
                    <a:pos x="36" y="4"/>
                  </a:cxn>
                  <a:cxn ang="0">
                    <a:pos x="36" y="4"/>
                  </a:cxn>
                  <a:cxn ang="0">
                    <a:pos x="29" y="10"/>
                  </a:cxn>
                  <a:cxn ang="0">
                    <a:pos x="19" y="14"/>
                  </a:cxn>
                  <a:cxn ang="0">
                    <a:pos x="15" y="17"/>
                  </a:cxn>
                  <a:cxn ang="0">
                    <a:pos x="9" y="17"/>
                  </a:cxn>
                  <a:cxn ang="0">
                    <a:pos x="5" y="15"/>
                  </a:cxn>
                  <a:cxn ang="0">
                    <a:pos x="0" y="11"/>
                  </a:cxn>
                  <a:cxn ang="0">
                    <a:pos x="9" y="5"/>
                  </a:cxn>
                  <a:cxn ang="0">
                    <a:pos x="19" y="0"/>
                  </a:cxn>
                </a:cxnLst>
                <a:rect l="0" t="0" r="r" b="b"/>
                <a:pathLst>
                  <a:path w="36" h="17">
                    <a:moveTo>
                      <a:pt x="19" y="0"/>
                    </a:moveTo>
                    <a:lnTo>
                      <a:pt x="28" y="1"/>
                    </a:lnTo>
                    <a:lnTo>
                      <a:pt x="36" y="1"/>
                    </a:lnTo>
                    <a:lnTo>
                      <a:pt x="36" y="3"/>
                    </a:lnTo>
                    <a:lnTo>
                      <a:pt x="36" y="3"/>
                    </a:lnTo>
                    <a:lnTo>
                      <a:pt x="36" y="4"/>
                    </a:lnTo>
                    <a:lnTo>
                      <a:pt x="36" y="4"/>
                    </a:lnTo>
                    <a:lnTo>
                      <a:pt x="29" y="10"/>
                    </a:lnTo>
                    <a:lnTo>
                      <a:pt x="19" y="14"/>
                    </a:lnTo>
                    <a:lnTo>
                      <a:pt x="15" y="17"/>
                    </a:lnTo>
                    <a:lnTo>
                      <a:pt x="9" y="17"/>
                    </a:lnTo>
                    <a:lnTo>
                      <a:pt x="5" y="15"/>
                    </a:lnTo>
                    <a:lnTo>
                      <a:pt x="0" y="11"/>
                    </a:lnTo>
                    <a:lnTo>
                      <a:pt x="9" y="5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64" name="Freeform 448"/>
              <p:cNvSpPr>
                <a:spLocks/>
              </p:cNvSpPr>
              <p:nvPr/>
            </p:nvSpPr>
            <p:spPr bwMode="auto">
              <a:xfrm>
                <a:off x="2408223" y="2847979"/>
                <a:ext cx="146051" cy="36515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37" y="0"/>
                  </a:cxn>
                  <a:cxn ang="0">
                    <a:pos x="42" y="0"/>
                  </a:cxn>
                  <a:cxn ang="0">
                    <a:pos x="44" y="0"/>
                  </a:cxn>
                  <a:cxn ang="0">
                    <a:pos x="47" y="3"/>
                  </a:cxn>
                  <a:cxn ang="0">
                    <a:pos x="46" y="6"/>
                  </a:cxn>
                  <a:cxn ang="0">
                    <a:pos x="44" y="9"/>
                  </a:cxn>
                  <a:cxn ang="0">
                    <a:pos x="54" y="10"/>
                  </a:cxn>
                  <a:cxn ang="0">
                    <a:pos x="66" y="12"/>
                  </a:cxn>
                  <a:cxn ang="0">
                    <a:pos x="64" y="13"/>
                  </a:cxn>
                  <a:cxn ang="0">
                    <a:pos x="63" y="16"/>
                  </a:cxn>
                  <a:cxn ang="0">
                    <a:pos x="46" y="16"/>
                  </a:cxn>
                  <a:cxn ang="0">
                    <a:pos x="30" y="14"/>
                  </a:cxn>
                  <a:cxn ang="0">
                    <a:pos x="14" y="12"/>
                  </a:cxn>
                  <a:cxn ang="0">
                    <a:pos x="0" y="9"/>
                  </a:cxn>
                  <a:cxn ang="0">
                    <a:pos x="0" y="7"/>
                  </a:cxn>
                  <a:cxn ang="0">
                    <a:pos x="0" y="6"/>
                  </a:cxn>
                  <a:cxn ang="0">
                    <a:pos x="2" y="4"/>
                  </a:cxn>
                  <a:cxn ang="0">
                    <a:pos x="2" y="3"/>
                  </a:cxn>
                  <a:cxn ang="0">
                    <a:pos x="12" y="3"/>
                  </a:cxn>
                  <a:cxn ang="0">
                    <a:pos x="19" y="4"/>
                  </a:cxn>
                  <a:cxn ang="0">
                    <a:pos x="23" y="4"/>
                  </a:cxn>
                  <a:cxn ang="0">
                    <a:pos x="26" y="4"/>
                  </a:cxn>
                  <a:cxn ang="0">
                    <a:pos x="29" y="3"/>
                  </a:cxn>
                  <a:cxn ang="0">
                    <a:pos x="32" y="0"/>
                  </a:cxn>
                </a:cxnLst>
                <a:rect l="0" t="0" r="r" b="b"/>
                <a:pathLst>
                  <a:path w="66" h="16">
                    <a:moveTo>
                      <a:pt x="32" y="0"/>
                    </a:moveTo>
                    <a:lnTo>
                      <a:pt x="37" y="0"/>
                    </a:lnTo>
                    <a:lnTo>
                      <a:pt x="42" y="0"/>
                    </a:lnTo>
                    <a:lnTo>
                      <a:pt x="44" y="0"/>
                    </a:lnTo>
                    <a:lnTo>
                      <a:pt x="47" y="3"/>
                    </a:lnTo>
                    <a:lnTo>
                      <a:pt x="46" y="6"/>
                    </a:lnTo>
                    <a:lnTo>
                      <a:pt x="44" y="9"/>
                    </a:lnTo>
                    <a:lnTo>
                      <a:pt x="54" y="10"/>
                    </a:lnTo>
                    <a:lnTo>
                      <a:pt x="66" y="12"/>
                    </a:lnTo>
                    <a:lnTo>
                      <a:pt x="64" y="13"/>
                    </a:lnTo>
                    <a:lnTo>
                      <a:pt x="63" y="16"/>
                    </a:lnTo>
                    <a:lnTo>
                      <a:pt x="46" y="16"/>
                    </a:lnTo>
                    <a:lnTo>
                      <a:pt x="30" y="14"/>
                    </a:lnTo>
                    <a:lnTo>
                      <a:pt x="14" y="12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12" y="3"/>
                    </a:lnTo>
                    <a:lnTo>
                      <a:pt x="19" y="4"/>
                    </a:lnTo>
                    <a:lnTo>
                      <a:pt x="23" y="4"/>
                    </a:lnTo>
                    <a:lnTo>
                      <a:pt x="26" y="4"/>
                    </a:lnTo>
                    <a:lnTo>
                      <a:pt x="29" y="3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65" name="Freeform 449"/>
              <p:cNvSpPr>
                <a:spLocks/>
              </p:cNvSpPr>
              <p:nvPr/>
            </p:nvSpPr>
            <p:spPr bwMode="auto">
              <a:xfrm>
                <a:off x="2584436" y="2852742"/>
                <a:ext cx="200026" cy="39690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8" y="0"/>
                  </a:cxn>
                  <a:cxn ang="0">
                    <a:pos x="21" y="1"/>
                  </a:cxn>
                  <a:cxn ang="0">
                    <a:pos x="37" y="5"/>
                  </a:cxn>
                  <a:cxn ang="0">
                    <a:pos x="58" y="8"/>
                  </a:cxn>
                  <a:cxn ang="0">
                    <a:pos x="80" y="11"/>
                  </a:cxn>
                  <a:cxn ang="0">
                    <a:pos x="90" y="14"/>
                  </a:cxn>
                  <a:cxn ang="0">
                    <a:pos x="88" y="15"/>
                  </a:cxn>
                  <a:cxn ang="0">
                    <a:pos x="88" y="17"/>
                  </a:cxn>
                  <a:cxn ang="0">
                    <a:pos x="64" y="18"/>
                  </a:cxn>
                  <a:cxn ang="0">
                    <a:pos x="42" y="18"/>
                  </a:cxn>
                  <a:cxn ang="0">
                    <a:pos x="21" y="17"/>
                  </a:cxn>
                  <a:cxn ang="0">
                    <a:pos x="0" y="14"/>
                  </a:cxn>
                  <a:cxn ang="0">
                    <a:pos x="2" y="5"/>
                  </a:cxn>
                  <a:cxn ang="0">
                    <a:pos x="7" y="0"/>
                  </a:cxn>
                </a:cxnLst>
                <a:rect l="0" t="0" r="r" b="b"/>
                <a:pathLst>
                  <a:path w="90" h="18">
                    <a:moveTo>
                      <a:pt x="7" y="0"/>
                    </a:moveTo>
                    <a:lnTo>
                      <a:pt x="11" y="0"/>
                    </a:lnTo>
                    <a:lnTo>
                      <a:pt x="14" y="0"/>
                    </a:lnTo>
                    <a:lnTo>
                      <a:pt x="18" y="0"/>
                    </a:lnTo>
                    <a:lnTo>
                      <a:pt x="21" y="1"/>
                    </a:lnTo>
                    <a:lnTo>
                      <a:pt x="37" y="5"/>
                    </a:lnTo>
                    <a:lnTo>
                      <a:pt x="58" y="8"/>
                    </a:lnTo>
                    <a:lnTo>
                      <a:pt x="80" y="11"/>
                    </a:lnTo>
                    <a:lnTo>
                      <a:pt x="90" y="14"/>
                    </a:lnTo>
                    <a:lnTo>
                      <a:pt x="88" y="15"/>
                    </a:lnTo>
                    <a:lnTo>
                      <a:pt x="88" y="17"/>
                    </a:lnTo>
                    <a:lnTo>
                      <a:pt x="64" y="18"/>
                    </a:lnTo>
                    <a:lnTo>
                      <a:pt x="42" y="18"/>
                    </a:lnTo>
                    <a:lnTo>
                      <a:pt x="21" y="17"/>
                    </a:lnTo>
                    <a:lnTo>
                      <a:pt x="0" y="14"/>
                    </a:lnTo>
                    <a:lnTo>
                      <a:pt x="2" y="5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66" name="Freeform 453"/>
              <p:cNvSpPr>
                <a:spLocks/>
              </p:cNvSpPr>
              <p:nvPr/>
            </p:nvSpPr>
            <p:spPr bwMode="auto">
              <a:xfrm>
                <a:off x="2347897" y="2906721"/>
                <a:ext cx="112713" cy="66679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37" y="0"/>
                  </a:cxn>
                  <a:cxn ang="0">
                    <a:pos x="51" y="0"/>
                  </a:cxn>
                  <a:cxn ang="0">
                    <a:pos x="44" y="8"/>
                  </a:cxn>
                  <a:cxn ang="0">
                    <a:pos x="37" y="14"/>
                  </a:cxn>
                  <a:cxn ang="0">
                    <a:pos x="40" y="17"/>
                  </a:cxn>
                  <a:cxn ang="0">
                    <a:pos x="40" y="20"/>
                  </a:cxn>
                  <a:cxn ang="0">
                    <a:pos x="37" y="23"/>
                  </a:cxn>
                  <a:cxn ang="0">
                    <a:pos x="34" y="26"/>
                  </a:cxn>
                  <a:cxn ang="0">
                    <a:pos x="26" y="24"/>
                  </a:cxn>
                  <a:cxn ang="0">
                    <a:pos x="20" y="26"/>
                  </a:cxn>
                  <a:cxn ang="0">
                    <a:pos x="13" y="27"/>
                  </a:cxn>
                  <a:cxn ang="0">
                    <a:pos x="7" y="30"/>
                  </a:cxn>
                  <a:cxn ang="0">
                    <a:pos x="7" y="23"/>
                  </a:cxn>
                  <a:cxn ang="0">
                    <a:pos x="6" y="18"/>
                  </a:cxn>
                  <a:cxn ang="0">
                    <a:pos x="3" y="16"/>
                  </a:cxn>
                  <a:cxn ang="0">
                    <a:pos x="0" y="10"/>
                  </a:cxn>
                  <a:cxn ang="0">
                    <a:pos x="7" y="13"/>
                  </a:cxn>
                  <a:cxn ang="0">
                    <a:pos x="14" y="14"/>
                  </a:cxn>
                  <a:cxn ang="0">
                    <a:pos x="19" y="7"/>
                  </a:cxn>
                  <a:cxn ang="0">
                    <a:pos x="23" y="0"/>
                  </a:cxn>
                </a:cxnLst>
                <a:rect l="0" t="0" r="r" b="b"/>
                <a:pathLst>
                  <a:path w="51" h="30">
                    <a:moveTo>
                      <a:pt x="23" y="0"/>
                    </a:moveTo>
                    <a:lnTo>
                      <a:pt x="37" y="0"/>
                    </a:lnTo>
                    <a:lnTo>
                      <a:pt x="51" y="0"/>
                    </a:lnTo>
                    <a:lnTo>
                      <a:pt x="44" y="8"/>
                    </a:lnTo>
                    <a:lnTo>
                      <a:pt x="37" y="14"/>
                    </a:lnTo>
                    <a:lnTo>
                      <a:pt x="40" y="17"/>
                    </a:lnTo>
                    <a:lnTo>
                      <a:pt x="40" y="20"/>
                    </a:lnTo>
                    <a:lnTo>
                      <a:pt x="37" y="23"/>
                    </a:lnTo>
                    <a:lnTo>
                      <a:pt x="34" y="26"/>
                    </a:lnTo>
                    <a:lnTo>
                      <a:pt x="26" y="24"/>
                    </a:lnTo>
                    <a:lnTo>
                      <a:pt x="20" y="26"/>
                    </a:lnTo>
                    <a:lnTo>
                      <a:pt x="13" y="27"/>
                    </a:lnTo>
                    <a:lnTo>
                      <a:pt x="7" y="30"/>
                    </a:lnTo>
                    <a:lnTo>
                      <a:pt x="7" y="23"/>
                    </a:lnTo>
                    <a:lnTo>
                      <a:pt x="6" y="18"/>
                    </a:lnTo>
                    <a:lnTo>
                      <a:pt x="3" y="16"/>
                    </a:lnTo>
                    <a:lnTo>
                      <a:pt x="0" y="10"/>
                    </a:lnTo>
                    <a:lnTo>
                      <a:pt x="7" y="13"/>
                    </a:lnTo>
                    <a:lnTo>
                      <a:pt x="14" y="14"/>
                    </a:lnTo>
                    <a:lnTo>
                      <a:pt x="19" y="7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67" name="Freeform 454"/>
              <p:cNvSpPr>
                <a:spLocks/>
              </p:cNvSpPr>
              <p:nvPr/>
            </p:nvSpPr>
            <p:spPr bwMode="auto">
              <a:xfrm>
                <a:off x="2468548" y="2906721"/>
                <a:ext cx="82551" cy="50803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25" y="0"/>
                  </a:cxn>
                  <a:cxn ang="0">
                    <a:pos x="36" y="0"/>
                  </a:cxn>
                  <a:cxn ang="0">
                    <a:pos x="36" y="1"/>
                  </a:cxn>
                  <a:cxn ang="0">
                    <a:pos x="36" y="3"/>
                  </a:cxn>
                  <a:cxn ang="0">
                    <a:pos x="36" y="6"/>
                  </a:cxn>
                  <a:cxn ang="0">
                    <a:pos x="37" y="8"/>
                  </a:cxn>
                  <a:cxn ang="0">
                    <a:pos x="36" y="10"/>
                  </a:cxn>
                  <a:cxn ang="0">
                    <a:pos x="36" y="10"/>
                  </a:cxn>
                  <a:cxn ang="0">
                    <a:pos x="25" y="11"/>
                  </a:cxn>
                  <a:cxn ang="0">
                    <a:pos x="16" y="13"/>
                  </a:cxn>
                  <a:cxn ang="0">
                    <a:pos x="9" y="17"/>
                  </a:cxn>
                  <a:cxn ang="0">
                    <a:pos x="3" y="23"/>
                  </a:cxn>
                  <a:cxn ang="0">
                    <a:pos x="2" y="21"/>
                  </a:cxn>
                  <a:cxn ang="0">
                    <a:pos x="0" y="21"/>
                  </a:cxn>
                  <a:cxn ang="0">
                    <a:pos x="0" y="20"/>
                  </a:cxn>
                  <a:cxn ang="0">
                    <a:pos x="0" y="18"/>
                  </a:cxn>
                  <a:cxn ang="0">
                    <a:pos x="2" y="13"/>
                  </a:cxn>
                  <a:cxn ang="0">
                    <a:pos x="5" y="7"/>
                  </a:cxn>
                  <a:cxn ang="0">
                    <a:pos x="9" y="4"/>
                  </a:cxn>
                  <a:cxn ang="0">
                    <a:pos x="13" y="0"/>
                  </a:cxn>
                </a:cxnLst>
                <a:rect l="0" t="0" r="r" b="b"/>
                <a:pathLst>
                  <a:path w="37" h="23">
                    <a:moveTo>
                      <a:pt x="13" y="0"/>
                    </a:moveTo>
                    <a:lnTo>
                      <a:pt x="25" y="0"/>
                    </a:lnTo>
                    <a:lnTo>
                      <a:pt x="36" y="0"/>
                    </a:lnTo>
                    <a:lnTo>
                      <a:pt x="36" y="1"/>
                    </a:lnTo>
                    <a:lnTo>
                      <a:pt x="36" y="3"/>
                    </a:lnTo>
                    <a:lnTo>
                      <a:pt x="36" y="6"/>
                    </a:lnTo>
                    <a:lnTo>
                      <a:pt x="37" y="8"/>
                    </a:lnTo>
                    <a:lnTo>
                      <a:pt x="36" y="10"/>
                    </a:lnTo>
                    <a:lnTo>
                      <a:pt x="36" y="10"/>
                    </a:lnTo>
                    <a:lnTo>
                      <a:pt x="25" y="11"/>
                    </a:lnTo>
                    <a:lnTo>
                      <a:pt x="16" y="13"/>
                    </a:lnTo>
                    <a:lnTo>
                      <a:pt x="9" y="17"/>
                    </a:lnTo>
                    <a:lnTo>
                      <a:pt x="3" y="23"/>
                    </a:lnTo>
                    <a:lnTo>
                      <a:pt x="2" y="21"/>
                    </a:lnTo>
                    <a:lnTo>
                      <a:pt x="0" y="21"/>
                    </a:lnTo>
                    <a:lnTo>
                      <a:pt x="0" y="20"/>
                    </a:lnTo>
                    <a:lnTo>
                      <a:pt x="0" y="18"/>
                    </a:lnTo>
                    <a:lnTo>
                      <a:pt x="2" y="13"/>
                    </a:lnTo>
                    <a:lnTo>
                      <a:pt x="5" y="7"/>
                    </a:lnTo>
                    <a:lnTo>
                      <a:pt x="9" y="4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68" name="Freeform 457"/>
              <p:cNvSpPr>
                <a:spLocks/>
              </p:cNvSpPr>
              <p:nvPr/>
            </p:nvSpPr>
            <p:spPr bwMode="auto">
              <a:xfrm>
                <a:off x="3135303" y="2984513"/>
                <a:ext cx="38100" cy="28577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0" y="0"/>
                  </a:cxn>
                  <a:cxn ang="0">
                    <a:pos x="17" y="2"/>
                  </a:cxn>
                  <a:cxn ang="0">
                    <a:pos x="17" y="5"/>
                  </a:cxn>
                  <a:cxn ang="0">
                    <a:pos x="17" y="8"/>
                  </a:cxn>
                  <a:cxn ang="0">
                    <a:pos x="14" y="10"/>
                  </a:cxn>
                  <a:cxn ang="0">
                    <a:pos x="11" y="13"/>
                  </a:cxn>
                  <a:cxn ang="0">
                    <a:pos x="7" y="12"/>
                  </a:cxn>
                  <a:cxn ang="0">
                    <a:pos x="2" y="10"/>
                  </a:cxn>
                  <a:cxn ang="0">
                    <a:pos x="1" y="10"/>
                  </a:cxn>
                  <a:cxn ang="0">
                    <a:pos x="0" y="10"/>
                  </a:cxn>
                  <a:cxn ang="0">
                    <a:pos x="1" y="5"/>
                  </a:cxn>
                  <a:cxn ang="0">
                    <a:pos x="2" y="0"/>
                  </a:cxn>
                </a:cxnLst>
                <a:rect l="0" t="0" r="r" b="b"/>
                <a:pathLst>
                  <a:path w="17" h="13">
                    <a:moveTo>
                      <a:pt x="2" y="0"/>
                    </a:moveTo>
                    <a:lnTo>
                      <a:pt x="10" y="0"/>
                    </a:lnTo>
                    <a:lnTo>
                      <a:pt x="17" y="2"/>
                    </a:lnTo>
                    <a:lnTo>
                      <a:pt x="17" y="5"/>
                    </a:lnTo>
                    <a:lnTo>
                      <a:pt x="17" y="8"/>
                    </a:lnTo>
                    <a:lnTo>
                      <a:pt x="14" y="10"/>
                    </a:lnTo>
                    <a:lnTo>
                      <a:pt x="11" y="13"/>
                    </a:lnTo>
                    <a:lnTo>
                      <a:pt x="7" y="12"/>
                    </a:lnTo>
                    <a:lnTo>
                      <a:pt x="2" y="10"/>
                    </a:lnTo>
                    <a:lnTo>
                      <a:pt x="1" y="10"/>
                    </a:lnTo>
                    <a:lnTo>
                      <a:pt x="0" y="10"/>
                    </a:lnTo>
                    <a:lnTo>
                      <a:pt x="1" y="5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69" name="Freeform 458"/>
              <p:cNvSpPr>
                <a:spLocks/>
              </p:cNvSpPr>
              <p:nvPr/>
            </p:nvSpPr>
            <p:spPr bwMode="auto">
              <a:xfrm>
                <a:off x="2684450" y="3040079"/>
                <a:ext cx="44450" cy="30164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12" y="1"/>
                  </a:cxn>
                  <a:cxn ang="0">
                    <a:pos x="20" y="3"/>
                  </a:cxn>
                  <a:cxn ang="0">
                    <a:pos x="20" y="4"/>
                  </a:cxn>
                  <a:cxn ang="0">
                    <a:pos x="20" y="4"/>
                  </a:cxn>
                  <a:cxn ang="0">
                    <a:pos x="20" y="7"/>
                  </a:cxn>
                  <a:cxn ang="0">
                    <a:pos x="19" y="8"/>
                  </a:cxn>
                  <a:cxn ang="0">
                    <a:pos x="13" y="11"/>
                  </a:cxn>
                  <a:cxn ang="0">
                    <a:pos x="9" y="13"/>
                  </a:cxn>
                  <a:cxn ang="0">
                    <a:pos x="5" y="11"/>
                  </a:cxn>
                  <a:cxn ang="0">
                    <a:pos x="0" y="7"/>
                  </a:cxn>
                  <a:cxn ang="0">
                    <a:pos x="2" y="5"/>
                  </a:cxn>
                  <a:cxn ang="0">
                    <a:pos x="3" y="4"/>
                  </a:cxn>
                  <a:cxn ang="0">
                    <a:pos x="3" y="3"/>
                  </a:cxn>
                  <a:cxn ang="0">
                    <a:pos x="5" y="0"/>
                  </a:cxn>
                </a:cxnLst>
                <a:rect l="0" t="0" r="r" b="b"/>
                <a:pathLst>
                  <a:path w="20" h="13">
                    <a:moveTo>
                      <a:pt x="5" y="0"/>
                    </a:moveTo>
                    <a:lnTo>
                      <a:pt x="12" y="1"/>
                    </a:lnTo>
                    <a:lnTo>
                      <a:pt x="20" y="3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20" y="7"/>
                    </a:lnTo>
                    <a:lnTo>
                      <a:pt x="19" y="8"/>
                    </a:lnTo>
                    <a:lnTo>
                      <a:pt x="13" y="11"/>
                    </a:lnTo>
                    <a:lnTo>
                      <a:pt x="9" y="13"/>
                    </a:lnTo>
                    <a:lnTo>
                      <a:pt x="5" y="11"/>
                    </a:lnTo>
                    <a:lnTo>
                      <a:pt x="0" y="7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70" name="Freeform 460"/>
              <p:cNvSpPr>
                <a:spLocks/>
              </p:cNvSpPr>
              <p:nvPr/>
            </p:nvSpPr>
            <p:spPr bwMode="auto">
              <a:xfrm>
                <a:off x="2617774" y="3103583"/>
                <a:ext cx="57150" cy="38102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22" y="3"/>
                  </a:cxn>
                  <a:cxn ang="0">
                    <a:pos x="26" y="9"/>
                  </a:cxn>
                  <a:cxn ang="0">
                    <a:pos x="25" y="12"/>
                  </a:cxn>
                  <a:cxn ang="0">
                    <a:pos x="25" y="15"/>
                  </a:cxn>
                  <a:cxn ang="0">
                    <a:pos x="13" y="16"/>
                  </a:cxn>
                  <a:cxn ang="0">
                    <a:pos x="3" y="17"/>
                  </a:cxn>
                  <a:cxn ang="0">
                    <a:pos x="2" y="16"/>
                  </a:cxn>
                  <a:cxn ang="0">
                    <a:pos x="0" y="15"/>
                  </a:cxn>
                  <a:cxn ang="0">
                    <a:pos x="0" y="13"/>
                  </a:cxn>
                  <a:cxn ang="0">
                    <a:pos x="0" y="10"/>
                  </a:cxn>
                  <a:cxn ang="0">
                    <a:pos x="9" y="6"/>
                  </a:cxn>
                  <a:cxn ang="0">
                    <a:pos x="17" y="0"/>
                  </a:cxn>
                </a:cxnLst>
                <a:rect l="0" t="0" r="r" b="b"/>
                <a:pathLst>
                  <a:path w="26" h="17">
                    <a:moveTo>
                      <a:pt x="17" y="0"/>
                    </a:moveTo>
                    <a:lnTo>
                      <a:pt x="22" y="3"/>
                    </a:lnTo>
                    <a:lnTo>
                      <a:pt x="26" y="9"/>
                    </a:lnTo>
                    <a:lnTo>
                      <a:pt x="25" y="12"/>
                    </a:lnTo>
                    <a:lnTo>
                      <a:pt x="25" y="15"/>
                    </a:lnTo>
                    <a:lnTo>
                      <a:pt x="13" y="16"/>
                    </a:lnTo>
                    <a:lnTo>
                      <a:pt x="3" y="17"/>
                    </a:lnTo>
                    <a:lnTo>
                      <a:pt x="2" y="16"/>
                    </a:lnTo>
                    <a:lnTo>
                      <a:pt x="0" y="15"/>
                    </a:lnTo>
                    <a:lnTo>
                      <a:pt x="0" y="13"/>
                    </a:lnTo>
                    <a:lnTo>
                      <a:pt x="0" y="10"/>
                    </a:lnTo>
                    <a:lnTo>
                      <a:pt x="9" y="6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71" name="Freeform 461"/>
              <p:cNvSpPr>
                <a:spLocks/>
              </p:cNvSpPr>
              <p:nvPr/>
            </p:nvSpPr>
            <p:spPr bwMode="auto">
              <a:xfrm>
                <a:off x="2446323" y="3108346"/>
                <a:ext cx="115888" cy="50803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26" y="1"/>
                  </a:cxn>
                  <a:cxn ang="0">
                    <a:pos x="35" y="4"/>
                  </a:cxn>
                  <a:cxn ang="0">
                    <a:pos x="43" y="13"/>
                  </a:cxn>
                  <a:cxn ang="0">
                    <a:pos x="52" y="18"/>
                  </a:cxn>
                  <a:cxn ang="0">
                    <a:pos x="50" y="20"/>
                  </a:cxn>
                  <a:cxn ang="0">
                    <a:pos x="50" y="21"/>
                  </a:cxn>
                  <a:cxn ang="0">
                    <a:pos x="49" y="21"/>
                  </a:cxn>
                  <a:cxn ang="0">
                    <a:pos x="47" y="21"/>
                  </a:cxn>
                  <a:cxn ang="0">
                    <a:pos x="35" y="18"/>
                  </a:cxn>
                  <a:cxn ang="0">
                    <a:pos x="19" y="15"/>
                  </a:cxn>
                  <a:cxn ang="0">
                    <a:pos x="15" y="18"/>
                  </a:cxn>
                  <a:cxn ang="0">
                    <a:pos x="12" y="20"/>
                  </a:cxn>
                  <a:cxn ang="0">
                    <a:pos x="7" y="23"/>
                  </a:cxn>
                  <a:cxn ang="0">
                    <a:pos x="0" y="23"/>
                  </a:cxn>
                  <a:cxn ang="0">
                    <a:pos x="7" y="11"/>
                  </a:cxn>
                  <a:cxn ang="0">
                    <a:pos x="17" y="0"/>
                  </a:cxn>
                </a:cxnLst>
                <a:rect l="0" t="0" r="r" b="b"/>
                <a:pathLst>
                  <a:path w="52" h="23">
                    <a:moveTo>
                      <a:pt x="17" y="0"/>
                    </a:moveTo>
                    <a:lnTo>
                      <a:pt x="26" y="1"/>
                    </a:lnTo>
                    <a:lnTo>
                      <a:pt x="35" y="4"/>
                    </a:lnTo>
                    <a:lnTo>
                      <a:pt x="43" y="13"/>
                    </a:lnTo>
                    <a:lnTo>
                      <a:pt x="52" y="18"/>
                    </a:lnTo>
                    <a:lnTo>
                      <a:pt x="50" y="20"/>
                    </a:lnTo>
                    <a:lnTo>
                      <a:pt x="50" y="21"/>
                    </a:lnTo>
                    <a:lnTo>
                      <a:pt x="49" y="21"/>
                    </a:lnTo>
                    <a:lnTo>
                      <a:pt x="47" y="21"/>
                    </a:lnTo>
                    <a:lnTo>
                      <a:pt x="35" y="18"/>
                    </a:lnTo>
                    <a:lnTo>
                      <a:pt x="19" y="15"/>
                    </a:lnTo>
                    <a:lnTo>
                      <a:pt x="15" y="18"/>
                    </a:lnTo>
                    <a:lnTo>
                      <a:pt x="12" y="20"/>
                    </a:lnTo>
                    <a:lnTo>
                      <a:pt x="7" y="23"/>
                    </a:lnTo>
                    <a:lnTo>
                      <a:pt x="0" y="23"/>
                    </a:lnTo>
                    <a:lnTo>
                      <a:pt x="7" y="11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</p:grpSp>
        <p:sp>
          <p:nvSpPr>
            <p:cNvPr id="17" name="Freeform 459"/>
            <p:cNvSpPr>
              <a:spLocks/>
            </p:cNvSpPr>
            <p:nvPr/>
          </p:nvSpPr>
          <p:spPr bwMode="auto">
            <a:xfrm>
              <a:off x="3702043" y="3039867"/>
              <a:ext cx="182564" cy="74617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1" y="1"/>
                </a:cxn>
                <a:cxn ang="0">
                  <a:pos x="15" y="3"/>
                </a:cxn>
                <a:cxn ang="0">
                  <a:pos x="18" y="7"/>
                </a:cxn>
                <a:cxn ang="0">
                  <a:pos x="21" y="11"/>
                </a:cxn>
                <a:cxn ang="0">
                  <a:pos x="28" y="5"/>
                </a:cxn>
                <a:cxn ang="0">
                  <a:pos x="35" y="1"/>
                </a:cxn>
                <a:cxn ang="0">
                  <a:pos x="47" y="4"/>
                </a:cxn>
                <a:cxn ang="0">
                  <a:pos x="58" y="4"/>
                </a:cxn>
                <a:cxn ang="0">
                  <a:pos x="64" y="4"/>
                </a:cxn>
                <a:cxn ang="0">
                  <a:pos x="70" y="5"/>
                </a:cxn>
                <a:cxn ang="0">
                  <a:pos x="74" y="7"/>
                </a:cxn>
                <a:cxn ang="0">
                  <a:pos x="80" y="10"/>
                </a:cxn>
                <a:cxn ang="0">
                  <a:pos x="81" y="10"/>
                </a:cxn>
                <a:cxn ang="0">
                  <a:pos x="82" y="10"/>
                </a:cxn>
                <a:cxn ang="0">
                  <a:pos x="81" y="13"/>
                </a:cxn>
                <a:cxn ang="0">
                  <a:pos x="80" y="15"/>
                </a:cxn>
                <a:cxn ang="0">
                  <a:pos x="74" y="21"/>
                </a:cxn>
                <a:cxn ang="0">
                  <a:pos x="65" y="25"/>
                </a:cxn>
                <a:cxn ang="0">
                  <a:pos x="54" y="30"/>
                </a:cxn>
                <a:cxn ang="0">
                  <a:pos x="41" y="33"/>
                </a:cxn>
                <a:cxn ang="0">
                  <a:pos x="30" y="33"/>
                </a:cxn>
                <a:cxn ang="0">
                  <a:pos x="18" y="33"/>
                </a:cxn>
                <a:cxn ang="0">
                  <a:pos x="15" y="30"/>
                </a:cxn>
                <a:cxn ang="0">
                  <a:pos x="12" y="28"/>
                </a:cxn>
                <a:cxn ang="0">
                  <a:pos x="10" y="25"/>
                </a:cxn>
                <a:cxn ang="0">
                  <a:pos x="10" y="21"/>
                </a:cxn>
                <a:cxn ang="0">
                  <a:pos x="7" y="20"/>
                </a:cxn>
                <a:cxn ang="0">
                  <a:pos x="5" y="20"/>
                </a:cxn>
                <a:cxn ang="0">
                  <a:pos x="5" y="18"/>
                </a:cxn>
                <a:cxn ang="0">
                  <a:pos x="4" y="15"/>
                </a:cxn>
                <a:cxn ang="0">
                  <a:pos x="7" y="15"/>
                </a:cxn>
                <a:cxn ang="0">
                  <a:pos x="8" y="15"/>
                </a:cxn>
                <a:cxn ang="0">
                  <a:pos x="4" y="13"/>
                </a:cxn>
                <a:cxn ang="0">
                  <a:pos x="0" y="1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4" y="7"/>
                </a:cxn>
                <a:cxn ang="0">
                  <a:pos x="7" y="5"/>
                </a:cxn>
                <a:cxn ang="0">
                  <a:pos x="5" y="3"/>
                </a:cxn>
                <a:cxn ang="0">
                  <a:pos x="4" y="0"/>
                </a:cxn>
              </a:cxnLst>
              <a:rect l="0" t="0" r="r" b="b"/>
              <a:pathLst>
                <a:path w="82" h="33">
                  <a:moveTo>
                    <a:pt x="4" y="0"/>
                  </a:moveTo>
                  <a:lnTo>
                    <a:pt x="11" y="1"/>
                  </a:lnTo>
                  <a:lnTo>
                    <a:pt x="15" y="3"/>
                  </a:lnTo>
                  <a:lnTo>
                    <a:pt x="18" y="7"/>
                  </a:lnTo>
                  <a:lnTo>
                    <a:pt x="21" y="11"/>
                  </a:lnTo>
                  <a:lnTo>
                    <a:pt x="28" y="5"/>
                  </a:lnTo>
                  <a:lnTo>
                    <a:pt x="35" y="1"/>
                  </a:lnTo>
                  <a:lnTo>
                    <a:pt x="47" y="4"/>
                  </a:lnTo>
                  <a:lnTo>
                    <a:pt x="58" y="4"/>
                  </a:lnTo>
                  <a:lnTo>
                    <a:pt x="64" y="4"/>
                  </a:lnTo>
                  <a:lnTo>
                    <a:pt x="70" y="5"/>
                  </a:lnTo>
                  <a:lnTo>
                    <a:pt x="74" y="7"/>
                  </a:lnTo>
                  <a:lnTo>
                    <a:pt x="80" y="10"/>
                  </a:lnTo>
                  <a:lnTo>
                    <a:pt x="81" y="10"/>
                  </a:lnTo>
                  <a:lnTo>
                    <a:pt x="82" y="10"/>
                  </a:lnTo>
                  <a:lnTo>
                    <a:pt x="81" y="13"/>
                  </a:lnTo>
                  <a:lnTo>
                    <a:pt x="80" y="15"/>
                  </a:lnTo>
                  <a:lnTo>
                    <a:pt x="74" y="21"/>
                  </a:lnTo>
                  <a:lnTo>
                    <a:pt x="65" y="25"/>
                  </a:lnTo>
                  <a:lnTo>
                    <a:pt x="54" y="30"/>
                  </a:lnTo>
                  <a:lnTo>
                    <a:pt x="41" y="33"/>
                  </a:lnTo>
                  <a:lnTo>
                    <a:pt x="30" y="33"/>
                  </a:lnTo>
                  <a:lnTo>
                    <a:pt x="18" y="33"/>
                  </a:lnTo>
                  <a:lnTo>
                    <a:pt x="15" y="30"/>
                  </a:lnTo>
                  <a:lnTo>
                    <a:pt x="12" y="28"/>
                  </a:lnTo>
                  <a:lnTo>
                    <a:pt x="10" y="25"/>
                  </a:lnTo>
                  <a:lnTo>
                    <a:pt x="10" y="21"/>
                  </a:lnTo>
                  <a:lnTo>
                    <a:pt x="7" y="20"/>
                  </a:lnTo>
                  <a:lnTo>
                    <a:pt x="5" y="20"/>
                  </a:lnTo>
                  <a:lnTo>
                    <a:pt x="5" y="18"/>
                  </a:lnTo>
                  <a:lnTo>
                    <a:pt x="4" y="15"/>
                  </a:lnTo>
                  <a:lnTo>
                    <a:pt x="7" y="15"/>
                  </a:lnTo>
                  <a:lnTo>
                    <a:pt x="8" y="15"/>
                  </a:lnTo>
                  <a:lnTo>
                    <a:pt x="4" y="13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7"/>
                  </a:lnTo>
                  <a:lnTo>
                    <a:pt x="7" y="5"/>
                  </a:lnTo>
                  <a:lnTo>
                    <a:pt x="5" y="3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8" name="Freeform 435"/>
            <p:cNvSpPr>
              <a:spLocks/>
            </p:cNvSpPr>
            <p:nvPr/>
          </p:nvSpPr>
          <p:spPr bwMode="auto">
            <a:xfrm>
              <a:off x="2727312" y="2679481"/>
              <a:ext cx="520704" cy="139709"/>
            </a:xfrm>
            <a:custGeom>
              <a:avLst/>
              <a:gdLst/>
              <a:ahLst/>
              <a:cxnLst>
                <a:cxn ang="0">
                  <a:pos x="175" y="2"/>
                </a:cxn>
                <a:cxn ang="0">
                  <a:pos x="214" y="5"/>
                </a:cxn>
                <a:cxn ang="0">
                  <a:pos x="234" y="8"/>
                </a:cxn>
                <a:cxn ang="0">
                  <a:pos x="211" y="12"/>
                </a:cxn>
                <a:cxn ang="0">
                  <a:pos x="180" y="20"/>
                </a:cxn>
                <a:cxn ang="0">
                  <a:pos x="145" y="28"/>
                </a:cxn>
                <a:cxn ang="0">
                  <a:pos x="114" y="30"/>
                </a:cxn>
                <a:cxn ang="0">
                  <a:pos x="100" y="33"/>
                </a:cxn>
                <a:cxn ang="0">
                  <a:pos x="104" y="35"/>
                </a:cxn>
                <a:cxn ang="0">
                  <a:pos x="108" y="39"/>
                </a:cxn>
                <a:cxn ang="0">
                  <a:pos x="107" y="42"/>
                </a:cxn>
                <a:cxn ang="0">
                  <a:pos x="93" y="45"/>
                </a:cxn>
                <a:cxn ang="0">
                  <a:pos x="71" y="56"/>
                </a:cxn>
                <a:cxn ang="0">
                  <a:pos x="53" y="63"/>
                </a:cxn>
                <a:cxn ang="0">
                  <a:pos x="13" y="59"/>
                </a:cxn>
                <a:cxn ang="0">
                  <a:pos x="0" y="56"/>
                </a:cxn>
                <a:cxn ang="0">
                  <a:pos x="0" y="53"/>
                </a:cxn>
                <a:cxn ang="0">
                  <a:pos x="11" y="53"/>
                </a:cxn>
                <a:cxn ang="0">
                  <a:pos x="30" y="50"/>
                </a:cxn>
                <a:cxn ang="0">
                  <a:pos x="38" y="46"/>
                </a:cxn>
                <a:cxn ang="0">
                  <a:pos x="40" y="43"/>
                </a:cxn>
                <a:cxn ang="0">
                  <a:pos x="47" y="40"/>
                </a:cxn>
                <a:cxn ang="0">
                  <a:pos x="51" y="38"/>
                </a:cxn>
                <a:cxn ang="0">
                  <a:pos x="53" y="38"/>
                </a:cxn>
                <a:cxn ang="0">
                  <a:pos x="61" y="38"/>
                </a:cxn>
                <a:cxn ang="0">
                  <a:pos x="60" y="33"/>
                </a:cxn>
                <a:cxn ang="0">
                  <a:pos x="57" y="26"/>
                </a:cxn>
                <a:cxn ang="0">
                  <a:pos x="73" y="26"/>
                </a:cxn>
                <a:cxn ang="0">
                  <a:pos x="88" y="26"/>
                </a:cxn>
                <a:cxn ang="0">
                  <a:pos x="98" y="22"/>
                </a:cxn>
                <a:cxn ang="0">
                  <a:pos x="110" y="20"/>
                </a:cxn>
                <a:cxn ang="0">
                  <a:pos x="120" y="18"/>
                </a:cxn>
                <a:cxn ang="0">
                  <a:pos x="107" y="18"/>
                </a:cxn>
                <a:cxn ang="0">
                  <a:pos x="80" y="16"/>
                </a:cxn>
                <a:cxn ang="0">
                  <a:pos x="64" y="13"/>
                </a:cxn>
                <a:cxn ang="0">
                  <a:pos x="57" y="9"/>
                </a:cxn>
                <a:cxn ang="0">
                  <a:pos x="83" y="6"/>
                </a:cxn>
                <a:cxn ang="0">
                  <a:pos x="123" y="6"/>
                </a:cxn>
                <a:cxn ang="0">
                  <a:pos x="145" y="3"/>
                </a:cxn>
              </a:cxnLst>
              <a:rect l="0" t="0" r="r" b="b"/>
              <a:pathLst>
                <a:path w="234" h="63">
                  <a:moveTo>
                    <a:pt x="155" y="0"/>
                  </a:moveTo>
                  <a:lnTo>
                    <a:pt x="175" y="2"/>
                  </a:lnTo>
                  <a:lnTo>
                    <a:pt x="194" y="3"/>
                  </a:lnTo>
                  <a:lnTo>
                    <a:pt x="214" y="5"/>
                  </a:lnTo>
                  <a:lnTo>
                    <a:pt x="234" y="6"/>
                  </a:lnTo>
                  <a:lnTo>
                    <a:pt x="234" y="8"/>
                  </a:lnTo>
                  <a:lnTo>
                    <a:pt x="232" y="9"/>
                  </a:lnTo>
                  <a:lnTo>
                    <a:pt x="211" y="12"/>
                  </a:lnTo>
                  <a:lnTo>
                    <a:pt x="194" y="16"/>
                  </a:lnTo>
                  <a:lnTo>
                    <a:pt x="180" y="20"/>
                  </a:lnTo>
                  <a:lnTo>
                    <a:pt x="161" y="26"/>
                  </a:lnTo>
                  <a:lnTo>
                    <a:pt x="145" y="28"/>
                  </a:lnTo>
                  <a:lnTo>
                    <a:pt x="130" y="29"/>
                  </a:lnTo>
                  <a:lnTo>
                    <a:pt x="114" y="30"/>
                  </a:lnTo>
                  <a:lnTo>
                    <a:pt x="100" y="32"/>
                  </a:lnTo>
                  <a:lnTo>
                    <a:pt x="100" y="33"/>
                  </a:lnTo>
                  <a:lnTo>
                    <a:pt x="100" y="33"/>
                  </a:lnTo>
                  <a:lnTo>
                    <a:pt x="104" y="35"/>
                  </a:lnTo>
                  <a:lnTo>
                    <a:pt x="108" y="35"/>
                  </a:lnTo>
                  <a:lnTo>
                    <a:pt x="108" y="39"/>
                  </a:lnTo>
                  <a:lnTo>
                    <a:pt x="108" y="42"/>
                  </a:lnTo>
                  <a:lnTo>
                    <a:pt x="107" y="42"/>
                  </a:lnTo>
                  <a:lnTo>
                    <a:pt x="105" y="42"/>
                  </a:lnTo>
                  <a:lnTo>
                    <a:pt x="93" y="45"/>
                  </a:lnTo>
                  <a:lnTo>
                    <a:pt x="78" y="48"/>
                  </a:lnTo>
                  <a:lnTo>
                    <a:pt x="71" y="56"/>
                  </a:lnTo>
                  <a:lnTo>
                    <a:pt x="63" y="63"/>
                  </a:lnTo>
                  <a:lnTo>
                    <a:pt x="53" y="63"/>
                  </a:lnTo>
                  <a:lnTo>
                    <a:pt x="33" y="60"/>
                  </a:lnTo>
                  <a:lnTo>
                    <a:pt x="13" y="59"/>
                  </a:lnTo>
                  <a:lnTo>
                    <a:pt x="1" y="58"/>
                  </a:lnTo>
                  <a:lnTo>
                    <a:pt x="0" y="56"/>
                  </a:lnTo>
                  <a:lnTo>
                    <a:pt x="0" y="55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1" y="53"/>
                  </a:lnTo>
                  <a:lnTo>
                    <a:pt x="24" y="52"/>
                  </a:lnTo>
                  <a:lnTo>
                    <a:pt x="30" y="50"/>
                  </a:lnTo>
                  <a:lnTo>
                    <a:pt x="35" y="49"/>
                  </a:lnTo>
                  <a:lnTo>
                    <a:pt x="38" y="46"/>
                  </a:lnTo>
                  <a:lnTo>
                    <a:pt x="40" y="43"/>
                  </a:lnTo>
                  <a:lnTo>
                    <a:pt x="40" y="43"/>
                  </a:lnTo>
                  <a:lnTo>
                    <a:pt x="40" y="42"/>
                  </a:lnTo>
                  <a:lnTo>
                    <a:pt x="47" y="40"/>
                  </a:lnTo>
                  <a:lnTo>
                    <a:pt x="55" y="39"/>
                  </a:lnTo>
                  <a:lnTo>
                    <a:pt x="51" y="38"/>
                  </a:lnTo>
                  <a:lnTo>
                    <a:pt x="47" y="36"/>
                  </a:lnTo>
                  <a:lnTo>
                    <a:pt x="53" y="38"/>
                  </a:lnTo>
                  <a:lnTo>
                    <a:pt x="57" y="38"/>
                  </a:lnTo>
                  <a:lnTo>
                    <a:pt x="61" y="38"/>
                  </a:lnTo>
                  <a:lnTo>
                    <a:pt x="64" y="36"/>
                  </a:lnTo>
                  <a:lnTo>
                    <a:pt x="60" y="33"/>
                  </a:lnTo>
                  <a:lnTo>
                    <a:pt x="57" y="29"/>
                  </a:lnTo>
                  <a:lnTo>
                    <a:pt x="57" y="26"/>
                  </a:lnTo>
                  <a:lnTo>
                    <a:pt x="58" y="23"/>
                  </a:lnTo>
                  <a:lnTo>
                    <a:pt x="73" y="26"/>
                  </a:lnTo>
                  <a:lnTo>
                    <a:pt x="85" y="30"/>
                  </a:lnTo>
                  <a:lnTo>
                    <a:pt x="88" y="26"/>
                  </a:lnTo>
                  <a:lnTo>
                    <a:pt x="93" y="25"/>
                  </a:lnTo>
                  <a:lnTo>
                    <a:pt x="98" y="22"/>
                  </a:lnTo>
                  <a:lnTo>
                    <a:pt x="104" y="22"/>
                  </a:lnTo>
                  <a:lnTo>
                    <a:pt x="110" y="20"/>
                  </a:lnTo>
                  <a:lnTo>
                    <a:pt x="115" y="19"/>
                  </a:lnTo>
                  <a:lnTo>
                    <a:pt x="120" y="18"/>
                  </a:lnTo>
                  <a:lnTo>
                    <a:pt x="124" y="15"/>
                  </a:lnTo>
                  <a:lnTo>
                    <a:pt x="107" y="18"/>
                  </a:lnTo>
                  <a:lnTo>
                    <a:pt x="90" y="18"/>
                  </a:lnTo>
                  <a:lnTo>
                    <a:pt x="80" y="16"/>
                  </a:lnTo>
                  <a:lnTo>
                    <a:pt x="73" y="15"/>
                  </a:lnTo>
                  <a:lnTo>
                    <a:pt x="64" y="13"/>
                  </a:lnTo>
                  <a:lnTo>
                    <a:pt x="57" y="10"/>
                  </a:lnTo>
                  <a:lnTo>
                    <a:pt x="57" y="9"/>
                  </a:lnTo>
                  <a:lnTo>
                    <a:pt x="58" y="8"/>
                  </a:lnTo>
                  <a:lnTo>
                    <a:pt x="83" y="6"/>
                  </a:lnTo>
                  <a:lnTo>
                    <a:pt x="110" y="6"/>
                  </a:lnTo>
                  <a:lnTo>
                    <a:pt x="123" y="6"/>
                  </a:lnTo>
                  <a:lnTo>
                    <a:pt x="134" y="6"/>
                  </a:lnTo>
                  <a:lnTo>
                    <a:pt x="145" y="3"/>
                  </a:lnTo>
                  <a:lnTo>
                    <a:pt x="15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9" name="Freeform 445"/>
            <p:cNvSpPr>
              <a:spLocks/>
            </p:cNvSpPr>
            <p:nvPr/>
          </p:nvSpPr>
          <p:spPr bwMode="auto">
            <a:xfrm>
              <a:off x="2133582" y="2774737"/>
              <a:ext cx="288927" cy="66679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70" y="2"/>
                </a:cxn>
                <a:cxn ang="0">
                  <a:pos x="74" y="3"/>
                </a:cxn>
                <a:cxn ang="0">
                  <a:pos x="76" y="12"/>
                </a:cxn>
                <a:cxn ang="0">
                  <a:pos x="77" y="20"/>
                </a:cxn>
                <a:cxn ang="0">
                  <a:pos x="79" y="20"/>
                </a:cxn>
                <a:cxn ang="0">
                  <a:pos x="80" y="22"/>
                </a:cxn>
                <a:cxn ang="0">
                  <a:pos x="94" y="19"/>
                </a:cxn>
                <a:cxn ang="0">
                  <a:pos x="104" y="15"/>
                </a:cxn>
                <a:cxn ang="0">
                  <a:pos x="112" y="15"/>
                </a:cxn>
                <a:cxn ang="0">
                  <a:pos x="119" y="17"/>
                </a:cxn>
                <a:cxn ang="0">
                  <a:pos x="124" y="20"/>
                </a:cxn>
                <a:cxn ang="0">
                  <a:pos x="130" y="23"/>
                </a:cxn>
                <a:cxn ang="0">
                  <a:pos x="130" y="26"/>
                </a:cxn>
                <a:cxn ang="0">
                  <a:pos x="129" y="29"/>
                </a:cxn>
                <a:cxn ang="0">
                  <a:pos x="113" y="29"/>
                </a:cxn>
                <a:cxn ang="0">
                  <a:pos x="96" y="30"/>
                </a:cxn>
                <a:cxn ang="0">
                  <a:pos x="94" y="27"/>
                </a:cxn>
                <a:cxn ang="0">
                  <a:pos x="94" y="26"/>
                </a:cxn>
                <a:cxn ang="0">
                  <a:pos x="93" y="26"/>
                </a:cxn>
                <a:cxn ang="0">
                  <a:pos x="90" y="25"/>
                </a:cxn>
                <a:cxn ang="0">
                  <a:pos x="84" y="27"/>
                </a:cxn>
                <a:cxn ang="0">
                  <a:pos x="77" y="29"/>
                </a:cxn>
                <a:cxn ang="0">
                  <a:pos x="70" y="27"/>
                </a:cxn>
                <a:cxn ang="0">
                  <a:pos x="64" y="26"/>
                </a:cxn>
                <a:cxn ang="0">
                  <a:pos x="59" y="23"/>
                </a:cxn>
                <a:cxn ang="0">
                  <a:pos x="53" y="20"/>
                </a:cxn>
                <a:cxn ang="0">
                  <a:pos x="47" y="19"/>
                </a:cxn>
                <a:cxn ang="0">
                  <a:pos x="43" y="19"/>
                </a:cxn>
                <a:cxn ang="0">
                  <a:pos x="42" y="22"/>
                </a:cxn>
                <a:cxn ang="0">
                  <a:pos x="39" y="25"/>
                </a:cxn>
                <a:cxn ang="0">
                  <a:pos x="37" y="25"/>
                </a:cxn>
                <a:cxn ang="0">
                  <a:pos x="32" y="26"/>
                </a:cxn>
                <a:cxn ang="0">
                  <a:pos x="16" y="22"/>
                </a:cxn>
                <a:cxn ang="0">
                  <a:pos x="0" y="16"/>
                </a:cxn>
                <a:cxn ang="0">
                  <a:pos x="12" y="15"/>
                </a:cxn>
                <a:cxn ang="0">
                  <a:pos x="30" y="10"/>
                </a:cxn>
                <a:cxn ang="0">
                  <a:pos x="52" y="6"/>
                </a:cxn>
                <a:cxn ang="0">
                  <a:pos x="64" y="0"/>
                </a:cxn>
              </a:cxnLst>
              <a:rect l="0" t="0" r="r" b="b"/>
              <a:pathLst>
                <a:path w="130" h="30">
                  <a:moveTo>
                    <a:pt x="64" y="0"/>
                  </a:moveTo>
                  <a:lnTo>
                    <a:pt x="70" y="2"/>
                  </a:lnTo>
                  <a:lnTo>
                    <a:pt x="74" y="3"/>
                  </a:lnTo>
                  <a:lnTo>
                    <a:pt x="76" y="12"/>
                  </a:lnTo>
                  <a:lnTo>
                    <a:pt x="77" y="20"/>
                  </a:lnTo>
                  <a:lnTo>
                    <a:pt x="79" y="20"/>
                  </a:lnTo>
                  <a:lnTo>
                    <a:pt x="80" y="22"/>
                  </a:lnTo>
                  <a:lnTo>
                    <a:pt x="94" y="19"/>
                  </a:lnTo>
                  <a:lnTo>
                    <a:pt x="104" y="15"/>
                  </a:lnTo>
                  <a:lnTo>
                    <a:pt x="112" y="15"/>
                  </a:lnTo>
                  <a:lnTo>
                    <a:pt x="119" y="17"/>
                  </a:lnTo>
                  <a:lnTo>
                    <a:pt x="124" y="20"/>
                  </a:lnTo>
                  <a:lnTo>
                    <a:pt x="130" y="23"/>
                  </a:lnTo>
                  <a:lnTo>
                    <a:pt x="130" y="26"/>
                  </a:lnTo>
                  <a:lnTo>
                    <a:pt x="129" y="29"/>
                  </a:lnTo>
                  <a:lnTo>
                    <a:pt x="113" y="29"/>
                  </a:lnTo>
                  <a:lnTo>
                    <a:pt x="96" y="30"/>
                  </a:lnTo>
                  <a:lnTo>
                    <a:pt x="94" y="27"/>
                  </a:lnTo>
                  <a:lnTo>
                    <a:pt x="94" y="26"/>
                  </a:lnTo>
                  <a:lnTo>
                    <a:pt x="93" y="26"/>
                  </a:lnTo>
                  <a:lnTo>
                    <a:pt x="90" y="25"/>
                  </a:lnTo>
                  <a:lnTo>
                    <a:pt x="84" y="27"/>
                  </a:lnTo>
                  <a:lnTo>
                    <a:pt x="77" y="29"/>
                  </a:lnTo>
                  <a:lnTo>
                    <a:pt x="70" y="27"/>
                  </a:lnTo>
                  <a:lnTo>
                    <a:pt x="64" y="26"/>
                  </a:lnTo>
                  <a:lnTo>
                    <a:pt x="59" y="23"/>
                  </a:lnTo>
                  <a:lnTo>
                    <a:pt x="53" y="20"/>
                  </a:lnTo>
                  <a:lnTo>
                    <a:pt x="47" y="19"/>
                  </a:lnTo>
                  <a:lnTo>
                    <a:pt x="43" y="19"/>
                  </a:lnTo>
                  <a:lnTo>
                    <a:pt x="42" y="22"/>
                  </a:lnTo>
                  <a:lnTo>
                    <a:pt x="39" y="25"/>
                  </a:lnTo>
                  <a:lnTo>
                    <a:pt x="37" y="25"/>
                  </a:lnTo>
                  <a:lnTo>
                    <a:pt x="32" y="26"/>
                  </a:lnTo>
                  <a:lnTo>
                    <a:pt x="16" y="22"/>
                  </a:lnTo>
                  <a:lnTo>
                    <a:pt x="0" y="16"/>
                  </a:lnTo>
                  <a:lnTo>
                    <a:pt x="12" y="15"/>
                  </a:lnTo>
                  <a:lnTo>
                    <a:pt x="30" y="10"/>
                  </a:lnTo>
                  <a:lnTo>
                    <a:pt x="52" y="6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0" name="Freeform 452"/>
            <p:cNvSpPr>
              <a:spLocks/>
            </p:cNvSpPr>
            <p:nvPr/>
          </p:nvSpPr>
          <p:spPr bwMode="auto">
            <a:xfrm>
              <a:off x="1968481" y="2846179"/>
              <a:ext cx="374653" cy="133359"/>
            </a:xfrm>
            <a:custGeom>
              <a:avLst/>
              <a:gdLst/>
              <a:ahLst/>
              <a:cxnLst>
                <a:cxn ang="0">
                  <a:pos x="58" y="1"/>
                </a:cxn>
                <a:cxn ang="0">
                  <a:pos x="84" y="5"/>
                </a:cxn>
                <a:cxn ang="0">
                  <a:pos x="91" y="10"/>
                </a:cxn>
                <a:cxn ang="0">
                  <a:pos x="94" y="14"/>
                </a:cxn>
                <a:cxn ang="0">
                  <a:pos x="98" y="15"/>
                </a:cxn>
                <a:cxn ang="0">
                  <a:pos x="104" y="15"/>
                </a:cxn>
                <a:cxn ang="0">
                  <a:pos x="110" y="14"/>
                </a:cxn>
                <a:cxn ang="0">
                  <a:pos x="116" y="18"/>
                </a:cxn>
                <a:cxn ang="0">
                  <a:pos x="120" y="23"/>
                </a:cxn>
                <a:cxn ang="0">
                  <a:pos x="124" y="20"/>
                </a:cxn>
                <a:cxn ang="0">
                  <a:pos x="128" y="17"/>
                </a:cxn>
                <a:cxn ang="0">
                  <a:pos x="133" y="21"/>
                </a:cxn>
                <a:cxn ang="0">
                  <a:pos x="146" y="20"/>
                </a:cxn>
                <a:cxn ang="0">
                  <a:pos x="160" y="14"/>
                </a:cxn>
                <a:cxn ang="0">
                  <a:pos x="164" y="20"/>
                </a:cxn>
                <a:cxn ang="0">
                  <a:pos x="158" y="31"/>
                </a:cxn>
                <a:cxn ang="0">
                  <a:pos x="153" y="40"/>
                </a:cxn>
                <a:cxn ang="0">
                  <a:pos x="160" y="41"/>
                </a:cxn>
                <a:cxn ang="0">
                  <a:pos x="164" y="48"/>
                </a:cxn>
                <a:cxn ang="0">
                  <a:pos x="151" y="57"/>
                </a:cxn>
                <a:cxn ang="0">
                  <a:pos x="128" y="55"/>
                </a:cxn>
                <a:cxn ang="0">
                  <a:pos x="91" y="58"/>
                </a:cxn>
                <a:cxn ang="0">
                  <a:pos x="57" y="58"/>
                </a:cxn>
                <a:cxn ang="0">
                  <a:pos x="37" y="50"/>
                </a:cxn>
                <a:cxn ang="0">
                  <a:pos x="51" y="44"/>
                </a:cxn>
                <a:cxn ang="0">
                  <a:pos x="53" y="41"/>
                </a:cxn>
                <a:cxn ang="0">
                  <a:pos x="40" y="38"/>
                </a:cxn>
                <a:cxn ang="0">
                  <a:pos x="43" y="34"/>
                </a:cxn>
                <a:cxn ang="0">
                  <a:pos x="51" y="35"/>
                </a:cxn>
                <a:cxn ang="0">
                  <a:pos x="61" y="37"/>
                </a:cxn>
                <a:cxn ang="0">
                  <a:pos x="57" y="33"/>
                </a:cxn>
                <a:cxn ang="0">
                  <a:pos x="48" y="28"/>
                </a:cxn>
                <a:cxn ang="0">
                  <a:pos x="53" y="23"/>
                </a:cxn>
                <a:cxn ang="0">
                  <a:pos x="57" y="20"/>
                </a:cxn>
                <a:cxn ang="0">
                  <a:pos x="43" y="23"/>
                </a:cxn>
                <a:cxn ang="0">
                  <a:pos x="24" y="31"/>
                </a:cxn>
                <a:cxn ang="0">
                  <a:pos x="10" y="34"/>
                </a:cxn>
                <a:cxn ang="0">
                  <a:pos x="1" y="27"/>
                </a:cxn>
                <a:cxn ang="0">
                  <a:pos x="14" y="18"/>
                </a:cxn>
                <a:cxn ang="0">
                  <a:pos x="36" y="7"/>
                </a:cxn>
              </a:cxnLst>
              <a:rect l="0" t="0" r="r" b="b"/>
              <a:pathLst>
                <a:path w="168" h="60">
                  <a:moveTo>
                    <a:pt x="43" y="0"/>
                  </a:moveTo>
                  <a:lnTo>
                    <a:pt x="58" y="1"/>
                  </a:lnTo>
                  <a:lnTo>
                    <a:pt x="73" y="4"/>
                  </a:lnTo>
                  <a:lnTo>
                    <a:pt x="84" y="5"/>
                  </a:lnTo>
                  <a:lnTo>
                    <a:pt x="93" y="4"/>
                  </a:lnTo>
                  <a:lnTo>
                    <a:pt x="91" y="10"/>
                  </a:lnTo>
                  <a:lnTo>
                    <a:pt x="90" y="14"/>
                  </a:lnTo>
                  <a:lnTo>
                    <a:pt x="94" y="14"/>
                  </a:lnTo>
                  <a:lnTo>
                    <a:pt x="97" y="14"/>
                  </a:lnTo>
                  <a:lnTo>
                    <a:pt x="98" y="15"/>
                  </a:lnTo>
                  <a:lnTo>
                    <a:pt x="100" y="18"/>
                  </a:lnTo>
                  <a:lnTo>
                    <a:pt x="104" y="15"/>
                  </a:lnTo>
                  <a:lnTo>
                    <a:pt x="106" y="14"/>
                  </a:lnTo>
                  <a:lnTo>
                    <a:pt x="110" y="14"/>
                  </a:lnTo>
                  <a:lnTo>
                    <a:pt x="116" y="14"/>
                  </a:lnTo>
                  <a:lnTo>
                    <a:pt x="116" y="18"/>
                  </a:lnTo>
                  <a:lnTo>
                    <a:pt x="117" y="23"/>
                  </a:lnTo>
                  <a:lnTo>
                    <a:pt x="120" y="23"/>
                  </a:lnTo>
                  <a:lnTo>
                    <a:pt x="123" y="23"/>
                  </a:lnTo>
                  <a:lnTo>
                    <a:pt x="124" y="20"/>
                  </a:lnTo>
                  <a:lnTo>
                    <a:pt x="126" y="17"/>
                  </a:lnTo>
                  <a:lnTo>
                    <a:pt x="128" y="17"/>
                  </a:lnTo>
                  <a:lnTo>
                    <a:pt x="134" y="15"/>
                  </a:lnTo>
                  <a:lnTo>
                    <a:pt x="133" y="21"/>
                  </a:lnTo>
                  <a:lnTo>
                    <a:pt x="133" y="25"/>
                  </a:lnTo>
                  <a:lnTo>
                    <a:pt x="146" y="20"/>
                  </a:lnTo>
                  <a:lnTo>
                    <a:pt x="156" y="11"/>
                  </a:lnTo>
                  <a:lnTo>
                    <a:pt x="160" y="14"/>
                  </a:lnTo>
                  <a:lnTo>
                    <a:pt x="164" y="15"/>
                  </a:lnTo>
                  <a:lnTo>
                    <a:pt x="164" y="20"/>
                  </a:lnTo>
                  <a:lnTo>
                    <a:pt x="164" y="23"/>
                  </a:lnTo>
                  <a:lnTo>
                    <a:pt x="158" y="31"/>
                  </a:lnTo>
                  <a:lnTo>
                    <a:pt x="153" y="40"/>
                  </a:lnTo>
                  <a:lnTo>
                    <a:pt x="153" y="40"/>
                  </a:lnTo>
                  <a:lnTo>
                    <a:pt x="153" y="41"/>
                  </a:lnTo>
                  <a:lnTo>
                    <a:pt x="160" y="41"/>
                  </a:lnTo>
                  <a:lnTo>
                    <a:pt x="168" y="42"/>
                  </a:lnTo>
                  <a:lnTo>
                    <a:pt x="164" y="48"/>
                  </a:lnTo>
                  <a:lnTo>
                    <a:pt x="158" y="52"/>
                  </a:lnTo>
                  <a:lnTo>
                    <a:pt x="151" y="57"/>
                  </a:lnTo>
                  <a:lnTo>
                    <a:pt x="147" y="60"/>
                  </a:lnTo>
                  <a:lnTo>
                    <a:pt x="128" y="55"/>
                  </a:lnTo>
                  <a:lnTo>
                    <a:pt x="113" y="54"/>
                  </a:lnTo>
                  <a:lnTo>
                    <a:pt x="91" y="58"/>
                  </a:lnTo>
                  <a:lnTo>
                    <a:pt x="74" y="60"/>
                  </a:lnTo>
                  <a:lnTo>
                    <a:pt x="57" y="58"/>
                  </a:lnTo>
                  <a:lnTo>
                    <a:pt x="36" y="54"/>
                  </a:lnTo>
                  <a:lnTo>
                    <a:pt x="37" y="50"/>
                  </a:lnTo>
                  <a:lnTo>
                    <a:pt x="37" y="47"/>
                  </a:lnTo>
                  <a:lnTo>
                    <a:pt x="51" y="44"/>
                  </a:lnTo>
                  <a:lnTo>
                    <a:pt x="66" y="41"/>
                  </a:lnTo>
                  <a:lnTo>
                    <a:pt x="53" y="41"/>
                  </a:lnTo>
                  <a:lnTo>
                    <a:pt x="40" y="41"/>
                  </a:lnTo>
                  <a:lnTo>
                    <a:pt x="40" y="38"/>
                  </a:lnTo>
                  <a:lnTo>
                    <a:pt x="40" y="35"/>
                  </a:lnTo>
                  <a:lnTo>
                    <a:pt x="43" y="34"/>
                  </a:lnTo>
                  <a:lnTo>
                    <a:pt x="46" y="34"/>
                  </a:lnTo>
                  <a:lnTo>
                    <a:pt x="51" y="35"/>
                  </a:lnTo>
                  <a:lnTo>
                    <a:pt x="56" y="35"/>
                  </a:lnTo>
                  <a:lnTo>
                    <a:pt x="61" y="37"/>
                  </a:lnTo>
                  <a:lnTo>
                    <a:pt x="67" y="35"/>
                  </a:lnTo>
                  <a:lnTo>
                    <a:pt x="57" y="33"/>
                  </a:lnTo>
                  <a:lnTo>
                    <a:pt x="47" y="31"/>
                  </a:lnTo>
                  <a:lnTo>
                    <a:pt x="48" y="28"/>
                  </a:lnTo>
                  <a:lnTo>
                    <a:pt x="48" y="25"/>
                  </a:lnTo>
                  <a:lnTo>
                    <a:pt x="53" y="23"/>
                  </a:lnTo>
                  <a:lnTo>
                    <a:pt x="57" y="20"/>
                  </a:lnTo>
                  <a:lnTo>
                    <a:pt x="57" y="20"/>
                  </a:lnTo>
                  <a:lnTo>
                    <a:pt x="57" y="18"/>
                  </a:lnTo>
                  <a:lnTo>
                    <a:pt x="43" y="23"/>
                  </a:lnTo>
                  <a:lnTo>
                    <a:pt x="30" y="28"/>
                  </a:lnTo>
                  <a:lnTo>
                    <a:pt x="24" y="31"/>
                  </a:lnTo>
                  <a:lnTo>
                    <a:pt x="17" y="33"/>
                  </a:lnTo>
                  <a:lnTo>
                    <a:pt x="10" y="34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1" y="21"/>
                  </a:lnTo>
                  <a:lnTo>
                    <a:pt x="14" y="18"/>
                  </a:lnTo>
                  <a:lnTo>
                    <a:pt x="26" y="14"/>
                  </a:lnTo>
                  <a:lnTo>
                    <a:pt x="36" y="7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1" name="Freeform 437"/>
            <p:cNvSpPr>
              <a:spLocks/>
            </p:cNvSpPr>
            <p:nvPr/>
          </p:nvSpPr>
          <p:spPr bwMode="auto">
            <a:xfrm>
              <a:off x="2668574" y="2712821"/>
              <a:ext cx="155576" cy="60329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9" y="0"/>
                </a:cxn>
                <a:cxn ang="0">
                  <a:pos x="46" y="1"/>
                </a:cxn>
                <a:cxn ang="0">
                  <a:pos x="51" y="3"/>
                </a:cxn>
                <a:cxn ang="0">
                  <a:pos x="56" y="5"/>
                </a:cxn>
                <a:cxn ang="0">
                  <a:pos x="61" y="8"/>
                </a:cxn>
                <a:cxn ang="0">
                  <a:pos x="64" y="11"/>
                </a:cxn>
                <a:cxn ang="0">
                  <a:pos x="67" y="15"/>
                </a:cxn>
                <a:cxn ang="0">
                  <a:pos x="70" y="20"/>
                </a:cxn>
                <a:cxn ang="0">
                  <a:pos x="69" y="20"/>
                </a:cxn>
                <a:cxn ang="0">
                  <a:pos x="67" y="20"/>
                </a:cxn>
                <a:cxn ang="0">
                  <a:pos x="56" y="24"/>
                </a:cxn>
                <a:cxn ang="0">
                  <a:pos x="43" y="25"/>
                </a:cxn>
                <a:cxn ang="0">
                  <a:pos x="31" y="27"/>
                </a:cxn>
                <a:cxn ang="0">
                  <a:pos x="24" y="27"/>
                </a:cxn>
                <a:cxn ang="0">
                  <a:pos x="17" y="25"/>
                </a:cxn>
                <a:cxn ang="0">
                  <a:pos x="10" y="21"/>
                </a:cxn>
                <a:cxn ang="0">
                  <a:pos x="4" y="17"/>
                </a:cxn>
                <a:cxn ang="0">
                  <a:pos x="0" y="11"/>
                </a:cxn>
                <a:cxn ang="0">
                  <a:pos x="9" y="11"/>
                </a:cxn>
                <a:cxn ang="0">
                  <a:pos x="17" y="8"/>
                </a:cxn>
                <a:cxn ang="0">
                  <a:pos x="26" y="4"/>
                </a:cxn>
                <a:cxn ang="0">
                  <a:pos x="33" y="0"/>
                </a:cxn>
              </a:cxnLst>
              <a:rect l="0" t="0" r="r" b="b"/>
              <a:pathLst>
                <a:path w="70" h="27">
                  <a:moveTo>
                    <a:pt x="33" y="0"/>
                  </a:moveTo>
                  <a:lnTo>
                    <a:pt x="39" y="0"/>
                  </a:lnTo>
                  <a:lnTo>
                    <a:pt x="46" y="1"/>
                  </a:lnTo>
                  <a:lnTo>
                    <a:pt x="51" y="3"/>
                  </a:lnTo>
                  <a:lnTo>
                    <a:pt x="56" y="5"/>
                  </a:lnTo>
                  <a:lnTo>
                    <a:pt x="61" y="8"/>
                  </a:lnTo>
                  <a:lnTo>
                    <a:pt x="64" y="11"/>
                  </a:lnTo>
                  <a:lnTo>
                    <a:pt x="67" y="15"/>
                  </a:lnTo>
                  <a:lnTo>
                    <a:pt x="70" y="20"/>
                  </a:lnTo>
                  <a:lnTo>
                    <a:pt x="69" y="20"/>
                  </a:lnTo>
                  <a:lnTo>
                    <a:pt x="67" y="20"/>
                  </a:lnTo>
                  <a:lnTo>
                    <a:pt x="56" y="24"/>
                  </a:lnTo>
                  <a:lnTo>
                    <a:pt x="43" y="25"/>
                  </a:lnTo>
                  <a:lnTo>
                    <a:pt x="31" y="27"/>
                  </a:lnTo>
                  <a:lnTo>
                    <a:pt x="24" y="27"/>
                  </a:lnTo>
                  <a:lnTo>
                    <a:pt x="17" y="25"/>
                  </a:lnTo>
                  <a:lnTo>
                    <a:pt x="10" y="21"/>
                  </a:lnTo>
                  <a:lnTo>
                    <a:pt x="4" y="17"/>
                  </a:lnTo>
                  <a:lnTo>
                    <a:pt x="0" y="11"/>
                  </a:lnTo>
                  <a:lnTo>
                    <a:pt x="9" y="11"/>
                  </a:lnTo>
                  <a:lnTo>
                    <a:pt x="17" y="8"/>
                  </a:lnTo>
                  <a:lnTo>
                    <a:pt x="26" y="4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2" name="Freeform 434"/>
            <p:cNvSpPr>
              <a:spLocks/>
            </p:cNvSpPr>
            <p:nvPr/>
          </p:nvSpPr>
          <p:spPr bwMode="auto">
            <a:xfrm>
              <a:off x="3005127" y="2669955"/>
              <a:ext cx="995369" cy="533434"/>
            </a:xfrm>
            <a:custGeom>
              <a:avLst/>
              <a:gdLst/>
              <a:ahLst/>
              <a:cxnLst>
                <a:cxn ang="0">
                  <a:pos x="369" y="3"/>
                </a:cxn>
                <a:cxn ang="0">
                  <a:pos x="360" y="7"/>
                </a:cxn>
                <a:cxn ang="0">
                  <a:pos x="387" y="10"/>
                </a:cxn>
                <a:cxn ang="0">
                  <a:pos x="386" y="13"/>
                </a:cxn>
                <a:cxn ang="0">
                  <a:pos x="360" y="16"/>
                </a:cxn>
                <a:cxn ang="0">
                  <a:pos x="364" y="20"/>
                </a:cxn>
                <a:cxn ang="0">
                  <a:pos x="406" y="13"/>
                </a:cxn>
                <a:cxn ang="0">
                  <a:pos x="444" y="14"/>
                </a:cxn>
                <a:cxn ang="0">
                  <a:pos x="442" y="22"/>
                </a:cxn>
                <a:cxn ang="0">
                  <a:pos x="412" y="24"/>
                </a:cxn>
                <a:cxn ang="0">
                  <a:pos x="387" y="34"/>
                </a:cxn>
                <a:cxn ang="0">
                  <a:pos x="376" y="46"/>
                </a:cxn>
                <a:cxn ang="0">
                  <a:pos x="389" y="54"/>
                </a:cxn>
                <a:cxn ang="0">
                  <a:pos x="376" y="57"/>
                </a:cxn>
                <a:cxn ang="0">
                  <a:pos x="364" y="63"/>
                </a:cxn>
                <a:cxn ang="0">
                  <a:pos x="376" y="67"/>
                </a:cxn>
                <a:cxn ang="0">
                  <a:pos x="376" y="73"/>
                </a:cxn>
                <a:cxn ang="0">
                  <a:pos x="386" y="76"/>
                </a:cxn>
                <a:cxn ang="0">
                  <a:pos x="367" y="79"/>
                </a:cxn>
                <a:cxn ang="0">
                  <a:pos x="359" y="89"/>
                </a:cxn>
                <a:cxn ang="0">
                  <a:pos x="340" y="96"/>
                </a:cxn>
                <a:cxn ang="0">
                  <a:pos x="337" y="107"/>
                </a:cxn>
                <a:cxn ang="0">
                  <a:pos x="337" y="110"/>
                </a:cxn>
                <a:cxn ang="0">
                  <a:pos x="339" y="120"/>
                </a:cxn>
                <a:cxn ang="0">
                  <a:pos x="307" y="113"/>
                </a:cxn>
                <a:cxn ang="0">
                  <a:pos x="303" y="119"/>
                </a:cxn>
                <a:cxn ang="0">
                  <a:pos x="297" y="124"/>
                </a:cxn>
                <a:cxn ang="0">
                  <a:pos x="329" y="127"/>
                </a:cxn>
                <a:cxn ang="0">
                  <a:pos x="306" y="140"/>
                </a:cxn>
                <a:cxn ang="0">
                  <a:pos x="263" y="149"/>
                </a:cxn>
                <a:cxn ang="0">
                  <a:pos x="219" y="171"/>
                </a:cxn>
                <a:cxn ang="0">
                  <a:pos x="176" y="179"/>
                </a:cxn>
                <a:cxn ang="0">
                  <a:pos x="160" y="197"/>
                </a:cxn>
                <a:cxn ang="0">
                  <a:pos x="137" y="216"/>
                </a:cxn>
                <a:cxn ang="0">
                  <a:pos x="112" y="239"/>
                </a:cxn>
                <a:cxn ang="0">
                  <a:pos x="87" y="230"/>
                </a:cxn>
                <a:cxn ang="0">
                  <a:pos x="67" y="196"/>
                </a:cxn>
                <a:cxn ang="0">
                  <a:pos x="73" y="187"/>
                </a:cxn>
                <a:cxn ang="0">
                  <a:pos x="66" y="190"/>
                </a:cxn>
                <a:cxn ang="0">
                  <a:pos x="76" y="149"/>
                </a:cxn>
                <a:cxn ang="0">
                  <a:pos x="86" y="151"/>
                </a:cxn>
                <a:cxn ang="0">
                  <a:pos x="90" y="147"/>
                </a:cxn>
                <a:cxn ang="0">
                  <a:pos x="107" y="133"/>
                </a:cxn>
                <a:cxn ang="0">
                  <a:pos x="96" y="110"/>
                </a:cxn>
                <a:cxn ang="0">
                  <a:pos x="83" y="103"/>
                </a:cxn>
                <a:cxn ang="0">
                  <a:pos x="90" y="89"/>
                </a:cxn>
                <a:cxn ang="0">
                  <a:pos x="77" y="67"/>
                </a:cxn>
                <a:cxn ang="0">
                  <a:pos x="29" y="64"/>
                </a:cxn>
                <a:cxn ang="0">
                  <a:pos x="12" y="59"/>
                </a:cxn>
                <a:cxn ang="0">
                  <a:pos x="28" y="56"/>
                </a:cxn>
                <a:cxn ang="0">
                  <a:pos x="39" y="56"/>
                </a:cxn>
                <a:cxn ang="0">
                  <a:pos x="25" y="52"/>
                </a:cxn>
                <a:cxn ang="0">
                  <a:pos x="6" y="50"/>
                </a:cxn>
                <a:cxn ang="0">
                  <a:pos x="2" y="44"/>
                </a:cxn>
                <a:cxn ang="0">
                  <a:pos x="23" y="37"/>
                </a:cxn>
                <a:cxn ang="0">
                  <a:pos x="59" y="36"/>
                </a:cxn>
                <a:cxn ang="0">
                  <a:pos x="67" y="24"/>
                </a:cxn>
                <a:cxn ang="0">
                  <a:pos x="123" y="17"/>
                </a:cxn>
                <a:cxn ang="0">
                  <a:pos x="166" y="14"/>
                </a:cxn>
                <a:cxn ang="0">
                  <a:pos x="220" y="10"/>
                </a:cxn>
                <a:cxn ang="0">
                  <a:pos x="293" y="4"/>
                </a:cxn>
                <a:cxn ang="0">
                  <a:pos x="326" y="2"/>
                </a:cxn>
              </a:cxnLst>
              <a:rect l="0" t="0" r="r" b="b"/>
              <a:pathLst>
                <a:path w="446" h="239">
                  <a:moveTo>
                    <a:pt x="332" y="0"/>
                  </a:moveTo>
                  <a:lnTo>
                    <a:pt x="350" y="2"/>
                  </a:lnTo>
                  <a:lnTo>
                    <a:pt x="369" y="3"/>
                  </a:lnTo>
                  <a:lnTo>
                    <a:pt x="370" y="4"/>
                  </a:lnTo>
                  <a:lnTo>
                    <a:pt x="370" y="6"/>
                  </a:lnTo>
                  <a:lnTo>
                    <a:pt x="360" y="7"/>
                  </a:lnTo>
                  <a:lnTo>
                    <a:pt x="352" y="9"/>
                  </a:lnTo>
                  <a:lnTo>
                    <a:pt x="370" y="9"/>
                  </a:lnTo>
                  <a:lnTo>
                    <a:pt x="387" y="10"/>
                  </a:lnTo>
                  <a:lnTo>
                    <a:pt x="387" y="10"/>
                  </a:lnTo>
                  <a:lnTo>
                    <a:pt x="387" y="12"/>
                  </a:lnTo>
                  <a:lnTo>
                    <a:pt x="386" y="13"/>
                  </a:lnTo>
                  <a:lnTo>
                    <a:pt x="383" y="14"/>
                  </a:lnTo>
                  <a:lnTo>
                    <a:pt x="372" y="14"/>
                  </a:lnTo>
                  <a:lnTo>
                    <a:pt x="360" y="16"/>
                  </a:lnTo>
                  <a:lnTo>
                    <a:pt x="360" y="17"/>
                  </a:lnTo>
                  <a:lnTo>
                    <a:pt x="360" y="20"/>
                  </a:lnTo>
                  <a:lnTo>
                    <a:pt x="364" y="20"/>
                  </a:lnTo>
                  <a:lnTo>
                    <a:pt x="367" y="20"/>
                  </a:lnTo>
                  <a:lnTo>
                    <a:pt x="386" y="16"/>
                  </a:lnTo>
                  <a:lnTo>
                    <a:pt x="406" y="13"/>
                  </a:lnTo>
                  <a:lnTo>
                    <a:pt x="426" y="12"/>
                  </a:lnTo>
                  <a:lnTo>
                    <a:pt x="444" y="13"/>
                  </a:lnTo>
                  <a:lnTo>
                    <a:pt x="444" y="14"/>
                  </a:lnTo>
                  <a:lnTo>
                    <a:pt x="446" y="16"/>
                  </a:lnTo>
                  <a:lnTo>
                    <a:pt x="444" y="19"/>
                  </a:lnTo>
                  <a:lnTo>
                    <a:pt x="442" y="22"/>
                  </a:lnTo>
                  <a:lnTo>
                    <a:pt x="432" y="22"/>
                  </a:lnTo>
                  <a:lnTo>
                    <a:pt x="422" y="23"/>
                  </a:lnTo>
                  <a:lnTo>
                    <a:pt x="412" y="24"/>
                  </a:lnTo>
                  <a:lnTo>
                    <a:pt x="403" y="27"/>
                  </a:lnTo>
                  <a:lnTo>
                    <a:pt x="394" y="30"/>
                  </a:lnTo>
                  <a:lnTo>
                    <a:pt x="387" y="34"/>
                  </a:lnTo>
                  <a:lnTo>
                    <a:pt x="380" y="37"/>
                  </a:lnTo>
                  <a:lnTo>
                    <a:pt x="374" y="42"/>
                  </a:lnTo>
                  <a:lnTo>
                    <a:pt x="376" y="46"/>
                  </a:lnTo>
                  <a:lnTo>
                    <a:pt x="376" y="50"/>
                  </a:lnTo>
                  <a:lnTo>
                    <a:pt x="383" y="53"/>
                  </a:lnTo>
                  <a:lnTo>
                    <a:pt x="389" y="54"/>
                  </a:lnTo>
                  <a:lnTo>
                    <a:pt x="389" y="56"/>
                  </a:lnTo>
                  <a:lnTo>
                    <a:pt x="387" y="57"/>
                  </a:lnTo>
                  <a:lnTo>
                    <a:pt x="376" y="57"/>
                  </a:lnTo>
                  <a:lnTo>
                    <a:pt x="364" y="59"/>
                  </a:lnTo>
                  <a:lnTo>
                    <a:pt x="364" y="60"/>
                  </a:lnTo>
                  <a:lnTo>
                    <a:pt x="364" y="63"/>
                  </a:lnTo>
                  <a:lnTo>
                    <a:pt x="370" y="63"/>
                  </a:lnTo>
                  <a:lnTo>
                    <a:pt x="374" y="64"/>
                  </a:lnTo>
                  <a:lnTo>
                    <a:pt x="376" y="67"/>
                  </a:lnTo>
                  <a:lnTo>
                    <a:pt x="376" y="72"/>
                  </a:lnTo>
                  <a:lnTo>
                    <a:pt x="376" y="72"/>
                  </a:lnTo>
                  <a:lnTo>
                    <a:pt x="376" y="73"/>
                  </a:lnTo>
                  <a:lnTo>
                    <a:pt x="382" y="73"/>
                  </a:lnTo>
                  <a:lnTo>
                    <a:pt x="386" y="73"/>
                  </a:lnTo>
                  <a:lnTo>
                    <a:pt x="386" y="76"/>
                  </a:lnTo>
                  <a:lnTo>
                    <a:pt x="384" y="79"/>
                  </a:lnTo>
                  <a:lnTo>
                    <a:pt x="376" y="79"/>
                  </a:lnTo>
                  <a:lnTo>
                    <a:pt x="367" y="79"/>
                  </a:lnTo>
                  <a:lnTo>
                    <a:pt x="367" y="83"/>
                  </a:lnTo>
                  <a:lnTo>
                    <a:pt x="367" y="87"/>
                  </a:lnTo>
                  <a:lnTo>
                    <a:pt x="359" y="89"/>
                  </a:lnTo>
                  <a:lnTo>
                    <a:pt x="353" y="90"/>
                  </a:lnTo>
                  <a:lnTo>
                    <a:pt x="347" y="93"/>
                  </a:lnTo>
                  <a:lnTo>
                    <a:pt x="340" y="96"/>
                  </a:lnTo>
                  <a:lnTo>
                    <a:pt x="342" y="102"/>
                  </a:lnTo>
                  <a:lnTo>
                    <a:pt x="343" y="107"/>
                  </a:lnTo>
                  <a:lnTo>
                    <a:pt x="337" y="107"/>
                  </a:lnTo>
                  <a:lnTo>
                    <a:pt x="332" y="107"/>
                  </a:lnTo>
                  <a:lnTo>
                    <a:pt x="336" y="109"/>
                  </a:lnTo>
                  <a:lnTo>
                    <a:pt x="337" y="110"/>
                  </a:lnTo>
                  <a:lnTo>
                    <a:pt x="339" y="113"/>
                  </a:lnTo>
                  <a:lnTo>
                    <a:pt x="340" y="119"/>
                  </a:lnTo>
                  <a:lnTo>
                    <a:pt x="339" y="120"/>
                  </a:lnTo>
                  <a:lnTo>
                    <a:pt x="339" y="121"/>
                  </a:lnTo>
                  <a:lnTo>
                    <a:pt x="322" y="117"/>
                  </a:lnTo>
                  <a:lnTo>
                    <a:pt x="307" y="113"/>
                  </a:lnTo>
                  <a:lnTo>
                    <a:pt x="309" y="116"/>
                  </a:lnTo>
                  <a:lnTo>
                    <a:pt x="310" y="119"/>
                  </a:lnTo>
                  <a:lnTo>
                    <a:pt x="303" y="119"/>
                  </a:lnTo>
                  <a:lnTo>
                    <a:pt x="297" y="119"/>
                  </a:lnTo>
                  <a:lnTo>
                    <a:pt x="297" y="121"/>
                  </a:lnTo>
                  <a:lnTo>
                    <a:pt x="297" y="124"/>
                  </a:lnTo>
                  <a:lnTo>
                    <a:pt x="313" y="124"/>
                  </a:lnTo>
                  <a:lnTo>
                    <a:pt x="327" y="124"/>
                  </a:lnTo>
                  <a:lnTo>
                    <a:pt x="329" y="127"/>
                  </a:lnTo>
                  <a:lnTo>
                    <a:pt x="329" y="131"/>
                  </a:lnTo>
                  <a:lnTo>
                    <a:pt x="317" y="136"/>
                  </a:lnTo>
                  <a:lnTo>
                    <a:pt x="306" y="140"/>
                  </a:lnTo>
                  <a:lnTo>
                    <a:pt x="294" y="143"/>
                  </a:lnTo>
                  <a:lnTo>
                    <a:pt x="285" y="147"/>
                  </a:lnTo>
                  <a:lnTo>
                    <a:pt x="263" y="149"/>
                  </a:lnTo>
                  <a:lnTo>
                    <a:pt x="243" y="150"/>
                  </a:lnTo>
                  <a:lnTo>
                    <a:pt x="232" y="161"/>
                  </a:lnTo>
                  <a:lnTo>
                    <a:pt x="219" y="171"/>
                  </a:lnTo>
                  <a:lnTo>
                    <a:pt x="207" y="174"/>
                  </a:lnTo>
                  <a:lnTo>
                    <a:pt x="192" y="177"/>
                  </a:lnTo>
                  <a:lnTo>
                    <a:pt x="176" y="179"/>
                  </a:lnTo>
                  <a:lnTo>
                    <a:pt x="163" y="181"/>
                  </a:lnTo>
                  <a:lnTo>
                    <a:pt x="162" y="190"/>
                  </a:lnTo>
                  <a:lnTo>
                    <a:pt x="160" y="197"/>
                  </a:lnTo>
                  <a:lnTo>
                    <a:pt x="149" y="204"/>
                  </a:lnTo>
                  <a:lnTo>
                    <a:pt x="139" y="210"/>
                  </a:lnTo>
                  <a:lnTo>
                    <a:pt x="137" y="216"/>
                  </a:lnTo>
                  <a:lnTo>
                    <a:pt x="136" y="221"/>
                  </a:lnTo>
                  <a:lnTo>
                    <a:pt x="125" y="230"/>
                  </a:lnTo>
                  <a:lnTo>
                    <a:pt x="112" y="239"/>
                  </a:lnTo>
                  <a:lnTo>
                    <a:pt x="105" y="233"/>
                  </a:lnTo>
                  <a:lnTo>
                    <a:pt x="95" y="229"/>
                  </a:lnTo>
                  <a:lnTo>
                    <a:pt x="87" y="230"/>
                  </a:lnTo>
                  <a:lnTo>
                    <a:pt x="80" y="230"/>
                  </a:lnTo>
                  <a:lnTo>
                    <a:pt x="75" y="213"/>
                  </a:lnTo>
                  <a:lnTo>
                    <a:pt x="67" y="196"/>
                  </a:lnTo>
                  <a:lnTo>
                    <a:pt x="72" y="191"/>
                  </a:lnTo>
                  <a:lnTo>
                    <a:pt x="76" y="187"/>
                  </a:lnTo>
                  <a:lnTo>
                    <a:pt x="73" y="187"/>
                  </a:lnTo>
                  <a:lnTo>
                    <a:pt x="70" y="187"/>
                  </a:lnTo>
                  <a:lnTo>
                    <a:pt x="69" y="189"/>
                  </a:lnTo>
                  <a:lnTo>
                    <a:pt x="66" y="190"/>
                  </a:lnTo>
                  <a:lnTo>
                    <a:pt x="70" y="170"/>
                  </a:lnTo>
                  <a:lnTo>
                    <a:pt x="76" y="149"/>
                  </a:lnTo>
                  <a:lnTo>
                    <a:pt x="76" y="149"/>
                  </a:lnTo>
                  <a:lnTo>
                    <a:pt x="77" y="149"/>
                  </a:lnTo>
                  <a:lnTo>
                    <a:pt x="82" y="150"/>
                  </a:lnTo>
                  <a:lnTo>
                    <a:pt x="86" y="151"/>
                  </a:lnTo>
                  <a:lnTo>
                    <a:pt x="89" y="151"/>
                  </a:lnTo>
                  <a:lnTo>
                    <a:pt x="93" y="150"/>
                  </a:lnTo>
                  <a:lnTo>
                    <a:pt x="90" y="147"/>
                  </a:lnTo>
                  <a:lnTo>
                    <a:pt x="89" y="144"/>
                  </a:lnTo>
                  <a:lnTo>
                    <a:pt x="99" y="139"/>
                  </a:lnTo>
                  <a:lnTo>
                    <a:pt x="107" y="133"/>
                  </a:lnTo>
                  <a:lnTo>
                    <a:pt x="106" y="121"/>
                  </a:lnTo>
                  <a:lnTo>
                    <a:pt x="103" y="110"/>
                  </a:lnTo>
                  <a:lnTo>
                    <a:pt x="96" y="110"/>
                  </a:lnTo>
                  <a:lnTo>
                    <a:pt x="90" y="109"/>
                  </a:lnTo>
                  <a:lnTo>
                    <a:pt x="86" y="107"/>
                  </a:lnTo>
                  <a:lnTo>
                    <a:pt x="83" y="103"/>
                  </a:lnTo>
                  <a:lnTo>
                    <a:pt x="86" y="99"/>
                  </a:lnTo>
                  <a:lnTo>
                    <a:pt x="89" y="94"/>
                  </a:lnTo>
                  <a:lnTo>
                    <a:pt x="90" y="89"/>
                  </a:lnTo>
                  <a:lnTo>
                    <a:pt x="92" y="82"/>
                  </a:lnTo>
                  <a:lnTo>
                    <a:pt x="83" y="76"/>
                  </a:lnTo>
                  <a:lnTo>
                    <a:pt x="77" y="67"/>
                  </a:lnTo>
                  <a:lnTo>
                    <a:pt x="60" y="66"/>
                  </a:lnTo>
                  <a:lnTo>
                    <a:pt x="45" y="66"/>
                  </a:lnTo>
                  <a:lnTo>
                    <a:pt x="29" y="64"/>
                  </a:lnTo>
                  <a:lnTo>
                    <a:pt x="12" y="64"/>
                  </a:lnTo>
                  <a:lnTo>
                    <a:pt x="12" y="62"/>
                  </a:lnTo>
                  <a:lnTo>
                    <a:pt x="12" y="59"/>
                  </a:lnTo>
                  <a:lnTo>
                    <a:pt x="13" y="57"/>
                  </a:lnTo>
                  <a:lnTo>
                    <a:pt x="15" y="56"/>
                  </a:lnTo>
                  <a:lnTo>
                    <a:pt x="28" y="56"/>
                  </a:lnTo>
                  <a:lnTo>
                    <a:pt x="39" y="57"/>
                  </a:lnTo>
                  <a:lnTo>
                    <a:pt x="39" y="56"/>
                  </a:lnTo>
                  <a:lnTo>
                    <a:pt x="39" y="56"/>
                  </a:lnTo>
                  <a:lnTo>
                    <a:pt x="38" y="53"/>
                  </a:lnTo>
                  <a:lnTo>
                    <a:pt x="36" y="50"/>
                  </a:lnTo>
                  <a:lnTo>
                    <a:pt x="25" y="52"/>
                  </a:lnTo>
                  <a:lnTo>
                    <a:pt x="15" y="52"/>
                  </a:lnTo>
                  <a:lnTo>
                    <a:pt x="10" y="52"/>
                  </a:lnTo>
                  <a:lnTo>
                    <a:pt x="6" y="50"/>
                  </a:lnTo>
                  <a:lnTo>
                    <a:pt x="3" y="49"/>
                  </a:lnTo>
                  <a:lnTo>
                    <a:pt x="0" y="46"/>
                  </a:lnTo>
                  <a:lnTo>
                    <a:pt x="2" y="44"/>
                  </a:lnTo>
                  <a:lnTo>
                    <a:pt x="5" y="42"/>
                  </a:lnTo>
                  <a:lnTo>
                    <a:pt x="15" y="39"/>
                  </a:lnTo>
                  <a:lnTo>
                    <a:pt x="23" y="37"/>
                  </a:lnTo>
                  <a:lnTo>
                    <a:pt x="32" y="36"/>
                  </a:lnTo>
                  <a:lnTo>
                    <a:pt x="42" y="36"/>
                  </a:lnTo>
                  <a:lnTo>
                    <a:pt x="59" y="36"/>
                  </a:lnTo>
                  <a:lnTo>
                    <a:pt x="76" y="36"/>
                  </a:lnTo>
                  <a:lnTo>
                    <a:pt x="72" y="30"/>
                  </a:lnTo>
                  <a:lnTo>
                    <a:pt x="67" y="24"/>
                  </a:lnTo>
                  <a:lnTo>
                    <a:pt x="87" y="23"/>
                  </a:lnTo>
                  <a:lnTo>
                    <a:pt x="106" y="22"/>
                  </a:lnTo>
                  <a:lnTo>
                    <a:pt x="123" y="17"/>
                  </a:lnTo>
                  <a:lnTo>
                    <a:pt x="140" y="12"/>
                  </a:lnTo>
                  <a:lnTo>
                    <a:pt x="153" y="13"/>
                  </a:lnTo>
                  <a:lnTo>
                    <a:pt x="166" y="14"/>
                  </a:lnTo>
                  <a:lnTo>
                    <a:pt x="180" y="14"/>
                  </a:lnTo>
                  <a:lnTo>
                    <a:pt x="193" y="13"/>
                  </a:lnTo>
                  <a:lnTo>
                    <a:pt x="220" y="10"/>
                  </a:lnTo>
                  <a:lnTo>
                    <a:pt x="249" y="6"/>
                  </a:lnTo>
                  <a:lnTo>
                    <a:pt x="267" y="4"/>
                  </a:lnTo>
                  <a:lnTo>
                    <a:pt x="293" y="4"/>
                  </a:lnTo>
                  <a:lnTo>
                    <a:pt x="306" y="3"/>
                  </a:lnTo>
                  <a:lnTo>
                    <a:pt x="317" y="3"/>
                  </a:lnTo>
                  <a:lnTo>
                    <a:pt x="326" y="2"/>
                  </a:lnTo>
                  <a:lnTo>
                    <a:pt x="3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3" name="Freeform 455"/>
            <p:cNvSpPr>
              <a:spLocks/>
            </p:cNvSpPr>
            <p:nvPr/>
          </p:nvSpPr>
          <p:spPr bwMode="auto">
            <a:xfrm>
              <a:off x="707997" y="2862055"/>
              <a:ext cx="2498742" cy="3567341"/>
            </a:xfrm>
            <a:custGeom>
              <a:avLst/>
              <a:gdLst/>
              <a:ahLst/>
              <a:cxnLst>
                <a:cxn ang="0">
                  <a:pos x="1020" y="74"/>
                </a:cxn>
                <a:cxn ang="0">
                  <a:pos x="972" y="117"/>
                </a:cxn>
                <a:cxn ang="0">
                  <a:pos x="909" y="103"/>
                </a:cxn>
                <a:cxn ang="0">
                  <a:pos x="950" y="75"/>
                </a:cxn>
                <a:cxn ang="0">
                  <a:pos x="866" y="71"/>
                </a:cxn>
                <a:cxn ang="0">
                  <a:pos x="782" y="88"/>
                </a:cxn>
                <a:cxn ang="0">
                  <a:pos x="738" y="108"/>
                </a:cxn>
                <a:cxn ang="0">
                  <a:pos x="682" y="184"/>
                </a:cxn>
                <a:cxn ang="0">
                  <a:pos x="761" y="257"/>
                </a:cxn>
                <a:cxn ang="0">
                  <a:pos x="859" y="124"/>
                </a:cxn>
                <a:cxn ang="0">
                  <a:pos x="943" y="163"/>
                </a:cxn>
                <a:cxn ang="0">
                  <a:pos x="1000" y="234"/>
                </a:cxn>
                <a:cxn ang="0">
                  <a:pos x="852" y="287"/>
                </a:cxn>
                <a:cxn ang="0">
                  <a:pos x="886" y="294"/>
                </a:cxn>
                <a:cxn ang="0">
                  <a:pos x="918" y="327"/>
                </a:cxn>
                <a:cxn ang="0">
                  <a:pos x="883" y="328"/>
                </a:cxn>
                <a:cxn ang="0">
                  <a:pos x="728" y="425"/>
                </a:cxn>
                <a:cxn ang="0">
                  <a:pos x="645" y="574"/>
                </a:cxn>
                <a:cxn ang="0">
                  <a:pos x="512" y="528"/>
                </a:cxn>
                <a:cxn ang="0">
                  <a:pos x="455" y="662"/>
                </a:cxn>
                <a:cxn ang="0">
                  <a:pos x="565" y="639"/>
                </a:cxn>
                <a:cxn ang="0">
                  <a:pos x="588" y="734"/>
                </a:cxn>
                <a:cxn ang="0">
                  <a:pos x="668" y="776"/>
                </a:cxn>
                <a:cxn ang="0">
                  <a:pos x="746" y="762"/>
                </a:cxn>
                <a:cxn ang="0">
                  <a:pos x="868" y="826"/>
                </a:cxn>
                <a:cxn ang="0">
                  <a:pos x="952" y="928"/>
                </a:cxn>
                <a:cxn ang="0">
                  <a:pos x="1073" y="951"/>
                </a:cxn>
                <a:cxn ang="0">
                  <a:pos x="1077" y="1105"/>
                </a:cxn>
                <a:cxn ang="0">
                  <a:pos x="996" y="1223"/>
                </a:cxn>
                <a:cxn ang="0">
                  <a:pos x="925" y="1379"/>
                </a:cxn>
                <a:cxn ang="0">
                  <a:pos x="859" y="1436"/>
                </a:cxn>
                <a:cxn ang="0">
                  <a:pos x="859" y="1543"/>
                </a:cxn>
                <a:cxn ang="0">
                  <a:pos x="792" y="1526"/>
                </a:cxn>
                <a:cxn ang="0">
                  <a:pos x="786" y="1468"/>
                </a:cxn>
                <a:cxn ang="0">
                  <a:pos x="751" y="1358"/>
                </a:cxn>
                <a:cxn ang="0">
                  <a:pos x="668" y="1086"/>
                </a:cxn>
                <a:cxn ang="0">
                  <a:pos x="601" y="929"/>
                </a:cxn>
                <a:cxn ang="0">
                  <a:pos x="635" y="795"/>
                </a:cxn>
                <a:cxn ang="0">
                  <a:pos x="551" y="752"/>
                </a:cxn>
                <a:cxn ang="0">
                  <a:pos x="454" y="702"/>
                </a:cxn>
                <a:cxn ang="0">
                  <a:pos x="325" y="562"/>
                </a:cxn>
                <a:cxn ang="0">
                  <a:pos x="317" y="611"/>
                </a:cxn>
                <a:cxn ang="0">
                  <a:pos x="244" y="462"/>
                </a:cxn>
                <a:cxn ang="0">
                  <a:pos x="307" y="292"/>
                </a:cxn>
                <a:cxn ang="0">
                  <a:pos x="328" y="281"/>
                </a:cxn>
                <a:cxn ang="0">
                  <a:pos x="317" y="174"/>
                </a:cxn>
                <a:cxn ang="0">
                  <a:pos x="225" y="140"/>
                </a:cxn>
                <a:cxn ang="0">
                  <a:pos x="124" y="177"/>
                </a:cxn>
                <a:cxn ang="0">
                  <a:pos x="65" y="191"/>
                </a:cxn>
                <a:cxn ang="0">
                  <a:pos x="71" y="138"/>
                </a:cxn>
                <a:cxn ang="0">
                  <a:pos x="121" y="97"/>
                </a:cxn>
                <a:cxn ang="0">
                  <a:pos x="177" y="55"/>
                </a:cxn>
                <a:cxn ang="0">
                  <a:pos x="469" y="50"/>
                </a:cxn>
                <a:cxn ang="0">
                  <a:pos x="591" y="54"/>
                </a:cxn>
                <a:cxn ang="0">
                  <a:pos x="666" y="57"/>
                </a:cxn>
                <a:cxn ang="0">
                  <a:pos x="743" y="55"/>
                </a:cxn>
                <a:cxn ang="0">
                  <a:pos x="793" y="26"/>
                </a:cxn>
                <a:cxn ang="0">
                  <a:pos x="812" y="71"/>
                </a:cxn>
                <a:cxn ang="0">
                  <a:pos x="863" y="7"/>
                </a:cxn>
                <a:cxn ang="0">
                  <a:pos x="910" y="6"/>
                </a:cxn>
                <a:cxn ang="0">
                  <a:pos x="928" y="10"/>
                </a:cxn>
              </a:cxnLst>
              <a:rect l="0" t="0" r="r" b="b"/>
              <a:pathLst>
                <a:path w="1120" h="1599">
                  <a:moveTo>
                    <a:pt x="928" y="0"/>
                  </a:moveTo>
                  <a:lnTo>
                    <a:pt x="940" y="1"/>
                  </a:lnTo>
                  <a:lnTo>
                    <a:pt x="953" y="3"/>
                  </a:lnTo>
                  <a:lnTo>
                    <a:pt x="958" y="14"/>
                  </a:lnTo>
                  <a:lnTo>
                    <a:pt x="962" y="27"/>
                  </a:lnTo>
                  <a:lnTo>
                    <a:pt x="969" y="26"/>
                  </a:lnTo>
                  <a:lnTo>
                    <a:pt x="976" y="26"/>
                  </a:lnTo>
                  <a:lnTo>
                    <a:pt x="978" y="30"/>
                  </a:lnTo>
                  <a:lnTo>
                    <a:pt x="978" y="34"/>
                  </a:lnTo>
                  <a:lnTo>
                    <a:pt x="982" y="34"/>
                  </a:lnTo>
                  <a:lnTo>
                    <a:pt x="985" y="34"/>
                  </a:lnTo>
                  <a:lnTo>
                    <a:pt x="985" y="43"/>
                  </a:lnTo>
                  <a:lnTo>
                    <a:pt x="985" y="50"/>
                  </a:lnTo>
                  <a:lnTo>
                    <a:pt x="988" y="55"/>
                  </a:lnTo>
                  <a:lnTo>
                    <a:pt x="990" y="63"/>
                  </a:lnTo>
                  <a:lnTo>
                    <a:pt x="1000" y="65"/>
                  </a:lnTo>
                  <a:lnTo>
                    <a:pt x="1012" y="70"/>
                  </a:lnTo>
                  <a:lnTo>
                    <a:pt x="1020" y="74"/>
                  </a:lnTo>
                  <a:lnTo>
                    <a:pt x="1026" y="81"/>
                  </a:lnTo>
                  <a:lnTo>
                    <a:pt x="1018" y="83"/>
                  </a:lnTo>
                  <a:lnTo>
                    <a:pt x="1010" y="85"/>
                  </a:lnTo>
                  <a:lnTo>
                    <a:pt x="1005" y="90"/>
                  </a:lnTo>
                  <a:lnTo>
                    <a:pt x="999" y="95"/>
                  </a:lnTo>
                  <a:lnTo>
                    <a:pt x="996" y="95"/>
                  </a:lnTo>
                  <a:lnTo>
                    <a:pt x="993" y="95"/>
                  </a:lnTo>
                  <a:lnTo>
                    <a:pt x="993" y="93"/>
                  </a:lnTo>
                  <a:lnTo>
                    <a:pt x="990" y="88"/>
                  </a:lnTo>
                  <a:lnTo>
                    <a:pt x="988" y="85"/>
                  </a:lnTo>
                  <a:lnTo>
                    <a:pt x="983" y="83"/>
                  </a:lnTo>
                  <a:lnTo>
                    <a:pt x="980" y="81"/>
                  </a:lnTo>
                  <a:lnTo>
                    <a:pt x="976" y="80"/>
                  </a:lnTo>
                  <a:lnTo>
                    <a:pt x="973" y="81"/>
                  </a:lnTo>
                  <a:lnTo>
                    <a:pt x="970" y="85"/>
                  </a:lnTo>
                  <a:lnTo>
                    <a:pt x="973" y="98"/>
                  </a:lnTo>
                  <a:lnTo>
                    <a:pt x="978" y="114"/>
                  </a:lnTo>
                  <a:lnTo>
                    <a:pt x="972" y="117"/>
                  </a:lnTo>
                  <a:lnTo>
                    <a:pt x="965" y="120"/>
                  </a:lnTo>
                  <a:lnTo>
                    <a:pt x="959" y="115"/>
                  </a:lnTo>
                  <a:lnTo>
                    <a:pt x="953" y="110"/>
                  </a:lnTo>
                  <a:lnTo>
                    <a:pt x="952" y="110"/>
                  </a:lnTo>
                  <a:lnTo>
                    <a:pt x="950" y="110"/>
                  </a:lnTo>
                  <a:lnTo>
                    <a:pt x="949" y="113"/>
                  </a:lnTo>
                  <a:lnTo>
                    <a:pt x="948" y="114"/>
                  </a:lnTo>
                  <a:lnTo>
                    <a:pt x="953" y="120"/>
                  </a:lnTo>
                  <a:lnTo>
                    <a:pt x="959" y="124"/>
                  </a:lnTo>
                  <a:lnTo>
                    <a:pt x="959" y="128"/>
                  </a:lnTo>
                  <a:lnTo>
                    <a:pt x="959" y="131"/>
                  </a:lnTo>
                  <a:lnTo>
                    <a:pt x="956" y="131"/>
                  </a:lnTo>
                  <a:lnTo>
                    <a:pt x="953" y="131"/>
                  </a:lnTo>
                  <a:lnTo>
                    <a:pt x="938" y="125"/>
                  </a:lnTo>
                  <a:lnTo>
                    <a:pt x="923" y="118"/>
                  </a:lnTo>
                  <a:lnTo>
                    <a:pt x="918" y="114"/>
                  </a:lnTo>
                  <a:lnTo>
                    <a:pt x="912" y="108"/>
                  </a:lnTo>
                  <a:lnTo>
                    <a:pt x="909" y="103"/>
                  </a:lnTo>
                  <a:lnTo>
                    <a:pt x="906" y="95"/>
                  </a:lnTo>
                  <a:lnTo>
                    <a:pt x="915" y="90"/>
                  </a:lnTo>
                  <a:lnTo>
                    <a:pt x="920" y="85"/>
                  </a:lnTo>
                  <a:lnTo>
                    <a:pt x="925" y="83"/>
                  </a:lnTo>
                  <a:lnTo>
                    <a:pt x="929" y="81"/>
                  </a:lnTo>
                  <a:lnTo>
                    <a:pt x="935" y="80"/>
                  </a:lnTo>
                  <a:lnTo>
                    <a:pt x="943" y="80"/>
                  </a:lnTo>
                  <a:lnTo>
                    <a:pt x="945" y="81"/>
                  </a:lnTo>
                  <a:lnTo>
                    <a:pt x="946" y="84"/>
                  </a:lnTo>
                  <a:lnTo>
                    <a:pt x="948" y="84"/>
                  </a:lnTo>
                  <a:lnTo>
                    <a:pt x="950" y="85"/>
                  </a:lnTo>
                  <a:lnTo>
                    <a:pt x="955" y="84"/>
                  </a:lnTo>
                  <a:lnTo>
                    <a:pt x="960" y="83"/>
                  </a:lnTo>
                  <a:lnTo>
                    <a:pt x="960" y="81"/>
                  </a:lnTo>
                  <a:lnTo>
                    <a:pt x="960" y="81"/>
                  </a:lnTo>
                  <a:lnTo>
                    <a:pt x="959" y="78"/>
                  </a:lnTo>
                  <a:lnTo>
                    <a:pt x="956" y="77"/>
                  </a:lnTo>
                  <a:lnTo>
                    <a:pt x="950" y="75"/>
                  </a:lnTo>
                  <a:lnTo>
                    <a:pt x="945" y="75"/>
                  </a:lnTo>
                  <a:lnTo>
                    <a:pt x="945" y="68"/>
                  </a:lnTo>
                  <a:lnTo>
                    <a:pt x="946" y="61"/>
                  </a:lnTo>
                  <a:lnTo>
                    <a:pt x="940" y="60"/>
                  </a:lnTo>
                  <a:lnTo>
                    <a:pt x="938" y="57"/>
                  </a:lnTo>
                  <a:lnTo>
                    <a:pt x="933" y="54"/>
                  </a:lnTo>
                  <a:lnTo>
                    <a:pt x="930" y="50"/>
                  </a:lnTo>
                  <a:lnTo>
                    <a:pt x="925" y="43"/>
                  </a:lnTo>
                  <a:lnTo>
                    <a:pt x="918" y="35"/>
                  </a:lnTo>
                  <a:lnTo>
                    <a:pt x="900" y="40"/>
                  </a:lnTo>
                  <a:lnTo>
                    <a:pt x="879" y="43"/>
                  </a:lnTo>
                  <a:lnTo>
                    <a:pt x="879" y="48"/>
                  </a:lnTo>
                  <a:lnTo>
                    <a:pt x="879" y="53"/>
                  </a:lnTo>
                  <a:lnTo>
                    <a:pt x="873" y="57"/>
                  </a:lnTo>
                  <a:lnTo>
                    <a:pt x="868" y="61"/>
                  </a:lnTo>
                  <a:lnTo>
                    <a:pt x="868" y="65"/>
                  </a:lnTo>
                  <a:lnTo>
                    <a:pt x="868" y="68"/>
                  </a:lnTo>
                  <a:lnTo>
                    <a:pt x="866" y="71"/>
                  </a:lnTo>
                  <a:lnTo>
                    <a:pt x="863" y="75"/>
                  </a:lnTo>
                  <a:lnTo>
                    <a:pt x="852" y="75"/>
                  </a:lnTo>
                  <a:lnTo>
                    <a:pt x="840" y="77"/>
                  </a:lnTo>
                  <a:lnTo>
                    <a:pt x="840" y="80"/>
                  </a:lnTo>
                  <a:lnTo>
                    <a:pt x="842" y="83"/>
                  </a:lnTo>
                  <a:lnTo>
                    <a:pt x="835" y="81"/>
                  </a:lnTo>
                  <a:lnTo>
                    <a:pt x="829" y="83"/>
                  </a:lnTo>
                  <a:lnTo>
                    <a:pt x="825" y="83"/>
                  </a:lnTo>
                  <a:lnTo>
                    <a:pt x="819" y="84"/>
                  </a:lnTo>
                  <a:lnTo>
                    <a:pt x="809" y="88"/>
                  </a:lnTo>
                  <a:lnTo>
                    <a:pt x="798" y="91"/>
                  </a:lnTo>
                  <a:lnTo>
                    <a:pt x="793" y="88"/>
                  </a:lnTo>
                  <a:lnTo>
                    <a:pt x="791" y="85"/>
                  </a:lnTo>
                  <a:lnTo>
                    <a:pt x="786" y="84"/>
                  </a:lnTo>
                  <a:lnTo>
                    <a:pt x="779" y="83"/>
                  </a:lnTo>
                  <a:lnTo>
                    <a:pt x="778" y="85"/>
                  </a:lnTo>
                  <a:lnTo>
                    <a:pt x="776" y="88"/>
                  </a:lnTo>
                  <a:lnTo>
                    <a:pt x="782" y="88"/>
                  </a:lnTo>
                  <a:lnTo>
                    <a:pt x="785" y="90"/>
                  </a:lnTo>
                  <a:lnTo>
                    <a:pt x="788" y="93"/>
                  </a:lnTo>
                  <a:lnTo>
                    <a:pt x="791" y="95"/>
                  </a:lnTo>
                  <a:lnTo>
                    <a:pt x="789" y="101"/>
                  </a:lnTo>
                  <a:lnTo>
                    <a:pt x="789" y="105"/>
                  </a:lnTo>
                  <a:lnTo>
                    <a:pt x="775" y="107"/>
                  </a:lnTo>
                  <a:lnTo>
                    <a:pt x="761" y="107"/>
                  </a:lnTo>
                  <a:lnTo>
                    <a:pt x="761" y="111"/>
                  </a:lnTo>
                  <a:lnTo>
                    <a:pt x="761" y="113"/>
                  </a:lnTo>
                  <a:lnTo>
                    <a:pt x="759" y="113"/>
                  </a:lnTo>
                  <a:lnTo>
                    <a:pt x="755" y="113"/>
                  </a:lnTo>
                  <a:lnTo>
                    <a:pt x="751" y="110"/>
                  </a:lnTo>
                  <a:lnTo>
                    <a:pt x="746" y="108"/>
                  </a:lnTo>
                  <a:lnTo>
                    <a:pt x="742" y="107"/>
                  </a:lnTo>
                  <a:lnTo>
                    <a:pt x="736" y="105"/>
                  </a:lnTo>
                  <a:lnTo>
                    <a:pt x="736" y="107"/>
                  </a:lnTo>
                  <a:lnTo>
                    <a:pt x="736" y="107"/>
                  </a:lnTo>
                  <a:lnTo>
                    <a:pt x="738" y="108"/>
                  </a:lnTo>
                  <a:lnTo>
                    <a:pt x="739" y="108"/>
                  </a:lnTo>
                  <a:lnTo>
                    <a:pt x="745" y="113"/>
                  </a:lnTo>
                  <a:lnTo>
                    <a:pt x="752" y="117"/>
                  </a:lnTo>
                  <a:lnTo>
                    <a:pt x="741" y="120"/>
                  </a:lnTo>
                  <a:lnTo>
                    <a:pt x="731" y="123"/>
                  </a:lnTo>
                  <a:lnTo>
                    <a:pt x="721" y="127"/>
                  </a:lnTo>
                  <a:lnTo>
                    <a:pt x="712" y="133"/>
                  </a:lnTo>
                  <a:lnTo>
                    <a:pt x="696" y="143"/>
                  </a:lnTo>
                  <a:lnTo>
                    <a:pt x="679" y="153"/>
                  </a:lnTo>
                  <a:lnTo>
                    <a:pt x="679" y="160"/>
                  </a:lnTo>
                  <a:lnTo>
                    <a:pt x="681" y="167"/>
                  </a:lnTo>
                  <a:lnTo>
                    <a:pt x="685" y="170"/>
                  </a:lnTo>
                  <a:lnTo>
                    <a:pt x="691" y="173"/>
                  </a:lnTo>
                  <a:lnTo>
                    <a:pt x="691" y="175"/>
                  </a:lnTo>
                  <a:lnTo>
                    <a:pt x="691" y="180"/>
                  </a:lnTo>
                  <a:lnTo>
                    <a:pt x="686" y="181"/>
                  </a:lnTo>
                  <a:lnTo>
                    <a:pt x="682" y="184"/>
                  </a:lnTo>
                  <a:lnTo>
                    <a:pt x="682" y="184"/>
                  </a:lnTo>
                  <a:lnTo>
                    <a:pt x="682" y="185"/>
                  </a:lnTo>
                  <a:lnTo>
                    <a:pt x="693" y="185"/>
                  </a:lnTo>
                  <a:lnTo>
                    <a:pt x="703" y="187"/>
                  </a:lnTo>
                  <a:lnTo>
                    <a:pt x="711" y="190"/>
                  </a:lnTo>
                  <a:lnTo>
                    <a:pt x="715" y="193"/>
                  </a:lnTo>
                  <a:lnTo>
                    <a:pt x="723" y="201"/>
                  </a:lnTo>
                  <a:lnTo>
                    <a:pt x="735" y="210"/>
                  </a:lnTo>
                  <a:lnTo>
                    <a:pt x="746" y="210"/>
                  </a:lnTo>
                  <a:lnTo>
                    <a:pt x="755" y="213"/>
                  </a:lnTo>
                  <a:lnTo>
                    <a:pt x="756" y="218"/>
                  </a:lnTo>
                  <a:lnTo>
                    <a:pt x="755" y="224"/>
                  </a:lnTo>
                  <a:lnTo>
                    <a:pt x="753" y="228"/>
                  </a:lnTo>
                  <a:lnTo>
                    <a:pt x="752" y="234"/>
                  </a:lnTo>
                  <a:lnTo>
                    <a:pt x="751" y="240"/>
                  </a:lnTo>
                  <a:lnTo>
                    <a:pt x="749" y="245"/>
                  </a:lnTo>
                  <a:lnTo>
                    <a:pt x="749" y="251"/>
                  </a:lnTo>
                  <a:lnTo>
                    <a:pt x="752" y="258"/>
                  </a:lnTo>
                  <a:lnTo>
                    <a:pt x="761" y="257"/>
                  </a:lnTo>
                  <a:lnTo>
                    <a:pt x="768" y="257"/>
                  </a:lnTo>
                  <a:lnTo>
                    <a:pt x="775" y="247"/>
                  </a:lnTo>
                  <a:lnTo>
                    <a:pt x="781" y="235"/>
                  </a:lnTo>
                  <a:lnTo>
                    <a:pt x="786" y="223"/>
                  </a:lnTo>
                  <a:lnTo>
                    <a:pt x="791" y="211"/>
                  </a:lnTo>
                  <a:lnTo>
                    <a:pt x="802" y="210"/>
                  </a:lnTo>
                  <a:lnTo>
                    <a:pt x="811" y="205"/>
                  </a:lnTo>
                  <a:lnTo>
                    <a:pt x="819" y="201"/>
                  </a:lnTo>
                  <a:lnTo>
                    <a:pt x="828" y="197"/>
                  </a:lnTo>
                  <a:lnTo>
                    <a:pt x="828" y="181"/>
                  </a:lnTo>
                  <a:lnTo>
                    <a:pt x="828" y="164"/>
                  </a:lnTo>
                  <a:lnTo>
                    <a:pt x="835" y="160"/>
                  </a:lnTo>
                  <a:lnTo>
                    <a:pt x="839" y="154"/>
                  </a:lnTo>
                  <a:lnTo>
                    <a:pt x="842" y="147"/>
                  </a:lnTo>
                  <a:lnTo>
                    <a:pt x="846" y="141"/>
                  </a:lnTo>
                  <a:lnTo>
                    <a:pt x="849" y="134"/>
                  </a:lnTo>
                  <a:lnTo>
                    <a:pt x="853" y="128"/>
                  </a:lnTo>
                  <a:lnTo>
                    <a:pt x="859" y="124"/>
                  </a:lnTo>
                  <a:lnTo>
                    <a:pt x="866" y="121"/>
                  </a:lnTo>
                  <a:lnTo>
                    <a:pt x="870" y="124"/>
                  </a:lnTo>
                  <a:lnTo>
                    <a:pt x="873" y="125"/>
                  </a:lnTo>
                  <a:lnTo>
                    <a:pt x="876" y="127"/>
                  </a:lnTo>
                  <a:lnTo>
                    <a:pt x="879" y="125"/>
                  </a:lnTo>
                  <a:lnTo>
                    <a:pt x="886" y="124"/>
                  </a:lnTo>
                  <a:lnTo>
                    <a:pt x="895" y="121"/>
                  </a:lnTo>
                  <a:lnTo>
                    <a:pt x="898" y="128"/>
                  </a:lnTo>
                  <a:lnTo>
                    <a:pt x="902" y="134"/>
                  </a:lnTo>
                  <a:lnTo>
                    <a:pt x="909" y="138"/>
                  </a:lnTo>
                  <a:lnTo>
                    <a:pt x="915" y="143"/>
                  </a:lnTo>
                  <a:lnTo>
                    <a:pt x="910" y="154"/>
                  </a:lnTo>
                  <a:lnTo>
                    <a:pt x="908" y="165"/>
                  </a:lnTo>
                  <a:lnTo>
                    <a:pt x="913" y="171"/>
                  </a:lnTo>
                  <a:lnTo>
                    <a:pt x="919" y="174"/>
                  </a:lnTo>
                  <a:lnTo>
                    <a:pt x="926" y="173"/>
                  </a:lnTo>
                  <a:lnTo>
                    <a:pt x="932" y="171"/>
                  </a:lnTo>
                  <a:lnTo>
                    <a:pt x="943" y="163"/>
                  </a:lnTo>
                  <a:lnTo>
                    <a:pt x="955" y="153"/>
                  </a:lnTo>
                  <a:lnTo>
                    <a:pt x="958" y="154"/>
                  </a:lnTo>
                  <a:lnTo>
                    <a:pt x="960" y="157"/>
                  </a:lnTo>
                  <a:lnTo>
                    <a:pt x="965" y="171"/>
                  </a:lnTo>
                  <a:lnTo>
                    <a:pt x="968" y="187"/>
                  </a:lnTo>
                  <a:lnTo>
                    <a:pt x="963" y="190"/>
                  </a:lnTo>
                  <a:lnTo>
                    <a:pt x="959" y="193"/>
                  </a:lnTo>
                  <a:lnTo>
                    <a:pt x="962" y="197"/>
                  </a:lnTo>
                  <a:lnTo>
                    <a:pt x="965" y="200"/>
                  </a:lnTo>
                  <a:lnTo>
                    <a:pt x="966" y="204"/>
                  </a:lnTo>
                  <a:lnTo>
                    <a:pt x="966" y="210"/>
                  </a:lnTo>
                  <a:lnTo>
                    <a:pt x="976" y="211"/>
                  </a:lnTo>
                  <a:lnTo>
                    <a:pt x="985" y="211"/>
                  </a:lnTo>
                  <a:lnTo>
                    <a:pt x="988" y="220"/>
                  </a:lnTo>
                  <a:lnTo>
                    <a:pt x="989" y="228"/>
                  </a:lnTo>
                  <a:lnTo>
                    <a:pt x="996" y="228"/>
                  </a:lnTo>
                  <a:lnTo>
                    <a:pt x="1002" y="227"/>
                  </a:lnTo>
                  <a:lnTo>
                    <a:pt x="1000" y="234"/>
                  </a:lnTo>
                  <a:lnTo>
                    <a:pt x="1000" y="241"/>
                  </a:lnTo>
                  <a:lnTo>
                    <a:pt x="995" y="245"/>
                  </a:lnTo>
                  <a:lnTo>
                    <a:pt x="989" y="250"/>
                  </a:lnTo>
                  <a:lnTo>
                    <a:pt x="980" y="255"/>
                  </a:lnTo>
                  <a:lnTo>
                    <a:pt x="972" y="261"/>
                  </a:lnTo>
                  <a:lnTo>
                    <a:pt x="962" y="265"/>
                  </a:lnTo>
                  <a:lnTo>
                    <a:pt x="952" y="270"/>
                  </a:lnTo>
                  <a:lnTo>
                    <a:pt x="943" y="272"/>
                  </a:lnTo>
                  <a:lnTo>
                    <a:pt x="936" y="272"/>
                  </a:lnTo>
                  <a:lnTo>
                    <a:pt x="925" y="271"/>
                  </a:lnTo>
                  <a:lnTo>
                    <a:pt x="910" y="268"/>
                  </a:lnTo>
                  <a:lnTo>
                    <a:pt x="903" y="267"/>
                  </a:lnTo>
                  <a:lnTo>
                    <a:pt x="896" y="265"/>
                  </a:lnTo>
                  <a:lnTo>
                    <a:pt x="888" y="267"/>
                  </a:lnTo>
                  <a:lnTo>
                    <a:pt x="880" y="268"/>
                  </a:lnTo>
                  <a:lnTo>
                    <a:pt x="869" y="275"/>
                  </a:lnTo>
                  <a:lnTo>
                    <a:pt x="858" y="282"/>
                  </a:lnTo>
                  <a:lnTo>
                    <a:pt x="852" y="287"/>
                  </a:lnTo>
                  <a:lnTo>
                    <a:pt x="846" y="290"/>
                  </a:lnTo>
                  <a:lnTo>
                    <a:pt x="840" y="292"/>
                  </a:lnTo>
                  <a:lnTo>
                    <a:pt x="832" y="295"/>
                  </a:lnTo>
                  <a:lnTo>
                    <a:pt x="829" y="301"/>
                  </a:lnTo>
                  <a:lnTo>
                    <a:pt x="826" y="307"/>
                  </a:lnTo>
                  <a:lnTo>
                    <a:pt x="828" y="307"/>
                  </a:lnTo>
                  <a:lnTo>
                    <a:pt x="828" y="307"/>
                  </a:lnTo>
                  <a:lnTo>
                    <a:pt x="843" y="297"/>
                  </a:lnTo>
                  <a:lnTo>
                    <a:pt x="859" y="287"/>
                  </a:lnTo>
                  <a:lnTo>
                    <a:pt x="869" y="284"/>
                  </a:lnTo>
                  <a:lnTo>
                    <a:pt x="879" y="281"/>
                  </a:lnTo>
                  <a:lnTo>
                    <a:pt x="889" y="280"/>
                  </a:lnTo>
                  <a:lnTo>
                    <a:pt x="900" y="281"/>
                  </a:lnTo>
                  <a:lnTo>
                    <a:pt x="899" y="287"/>
                  </a:lnTo>
                  <a:lnTo>
                    <a:pt x="899" y="292"/>
                  </a:lnTo>
                  <a:lnTo>
                    <a:pt x="893" y="292"/>
                  </a:lnTo>
                  <a:lnTo>
                    <a:pt x="889" y="292"/>
                  </a:lnTo>
                  <a:lnTo>
                    <a:pt x="886" y="294"/>
                  </a:lnTo>
                  <a:lnTo>
                    <a:pt x="882" y="297"/>
                  </a:lnTo>
                  <a:lnTo>
                    <a:pt x="882" y="297"/>
                  </a:lnTo>
                  <a:lnTo>
                    <a:pt x="882" y="298"/>
                  </a:lnTo>
                  <a:lnTo>
                    <a:pt x="886" y="301"/>
                  </a:lnTo>
                  <a:lnTo>
                    <a:pt x="890" y="304"/>
                  </a:lnTo>
                  <a:lnTo>
                    <a:pt x="886" y="307"/>
                  </a:lnTo>
                  <a:lnTo>
                    <a:pt x="882" y="310"/>
                  </a:lnTo>
                  <a:lnTo>
                    <a:pt x="886" y="312"/>
                  </a:lnTo>
                  <a:lnTo>
                    <a:pt x="886" y="314"/>
                  </a:lnTo>
                  <a:lnTo>
                    <a:pt x="888" y="317"/>
                  </a:lnTo>
                  <a:lnTo>
                    <a:pt x="886" y="322"/>
                  </a:lnTo>
                  <a:lnTo>
                    <a:pt x="896" y="325"/>
                  </a:lnTo>
                  <a:lnTo>
                    <a:pt x="903" y="327"/>
                  </a:lnTo>
                  <a:lnTo>
                    <a:pt x="906" y="327"/>
                  </a:lnTo>
                  <a:lnTo>
                    <a:pt x="909" y="327"/>
                  </a:lnTo>
                  <a:lnTo>
                    <a:pt x="913" y="325"/>
                  </a:lnTo>
                  <a:lnTo>
                    <a:pt x="918" y="322"/>
                  </a:lnTo>
                  <a:lnTo>
                    <a:pt x="918" y="327"/>
                  </a:lnTo>
                  <a:lnTo>
                    <a:pt x="918" y="330"/>
                  </a:lnTo>
                  <a:lnTo>
                    <a:pt x="916" y="330"/>
                  </a:lnTo>
                  <a:lnTo>
                    <a:pt x="915" y="330"/>
                  </a:lnTo>
                  <a:lnTo>
                    <a:pt x="902" y="335"/>
                  </a:lnTo>
                  <a:lnTo>
                    <a:pt x="889" y="341"/>
                  </a:lnTo>
                  <a:lnTo>
                    <a:pt x="878" y="347"/>
                  </a:lnTo>
                  <a:lnTo>
                    <a:pt x="865" y="354"/>
                  </a:lnTo>
                  <a:lnTo>
                    <a:pt x="860" y="352"/>
                  </a:lnTo>
                  <a:lnTo>
                    <a:pt x="856" y="351"/>
                  </a:lnTo>
                  <a:lnTo>
                    <a:pt x="855" y="348"/>
                  </a:lnTo>
                  <a:lnTo>
                    <a:pt x="855" y="347"/>
                  </a:lnTo>
                  <a:lnTo>
                    <a:pt x="855" y="344"/>
                  </a:lnTo>
                  <a:lnTo>
                    <a:pt x="856" y="342"/>
                  </a:lnTo>
                  <a:lnTo>
                    <a:pt x="869" y="337"/>
                  </a:lnTo>
                  <a:lnTo>
                    <a:pt x="882" y="332"/>
                  </a:lnTo>
                  <a:lnTo>
                    <a:pt x="883" y="331"/>
                  </a:lnTo>
                  <a:lnTo>
                    <a:pt x="883" y="330"/>
                  </a:lnTo>
                  <a:lnTo>
                    <a:pt x="883" y="328"/>
                  </a:lnTo>
                  <a:lnTo>
                    <a:pt x="882" y="327"/>
                  </a:lnTo>
                  <a:lnTo>
                    <a:pt x="876" y="327"/>
                  </a:lnTo>
                  <a:lnTo>
                    <a:pt x="869" y="325"/>
                  </a:lnTo>
                  <a:lnTo>
                    <a:pt x="862" y="331"/>
                  </a:lnTo>
                  <a:lnTo>
                    <a:pt x="855" y="337"/>
                  </a:lnTo>
                  <a:lnTo>
                    <a:pt x="846" y="341"/>
                  </a:lnTo>
                  <a:lnTo>
                    <a:pt x="836" y="345"/>
                  </a:lnTo>
                  <a:lnTo>
                    <a:pt x="818" y="354"/>
                  </a:lnTo>
                  <a:lnTo>
                    <a:pt x="802" y="362"/>
                  </a:lnTo>
                  <a:lnTo>
                    <a:pt x="801" y="370"/>
                  </a:lnTo>
                  <a:lnTo>
                    <a:pt x="801" y="377"/>
                  </a:lnTo>
                  <a:lnTo>
                    <a:pt x="789" y="381"/>
                  </a:lnTo>
                  <a:lnTo>
                    <a:pt x="776" y="387"/>
                  </a:lnTo>
                  <a:lnTo>
                    <a:pt x="766" y="392"/>
                  </a:lnTo>
                  <a:lnTo>
                    <a:pt x="755" y="400"/>
                  </a:lnTo>
                  <a:lnTo>
                    <a:pt x="745" y="407"/>
                  </a:lnTo>
                  <a:lnTo>
                    <a:pt x="736" y="415"/>
                  </a:lnTo>
                  <a:lnTo>
                    <a:pt x="728" y="425"/>
                  </a:lnTo>
                  <a:lnTo>
                    <a:pt x="722" y="434"/>
                  </a:lnTo>
                  <a:lnTo>
                    <a:pt x="719" y="442"/>
                  </a:lnTo>
                  <a:lnTo>
                    <a:pt x="718" y="450"/>
                  </a:lnTo>
                  <a:lnTo>
                    <a:pt x="715" y="455"/>
                  </a:lnTo>
                  <a:lnTo>
                    <a:pt x="709" y="461"/>
                  </a:lnTo>
                  <a:lnTo>
                    <a:pt x="692" y="471"/>
                  </a:lnTo>
                  <a:lnTo>
                    <a:pt x="672" y="482"/>
                  </a:lnTo>
                  <a:lnTo>
                    <a:pt x="662" y="490"/>
                  </a:lnTo>
                  <a:lnTo>
                    <a:pt x="653" y="497"/>
                  </a:lnTo>
                  <a:lnTo>
                    <a:pt x="646" y="504"/>
                  </a:lnTo>
                  <a:lnTo>
                    <a:pt x="642" y="512"/>
                  </a:lnTo>
                  <a:lnTo>
                    <a:pt x="641" y="519"/>
                  </a:lnTo>
                  <a:lnTo>
                    <a:pt x="641" y="528"/>
                  </a:lnTo>
                  <a:lnTo>
                    <a:pt x="641" y="537"/>
                  </a:lnTo>
                  <a:lnTo>
                    <a:pt x="642" y="545"/>
                  </a:lnTo>
                  <a:lnTo>
                    <a:pt x="643" y="555"/>
                  </a:lnTo>
                  <a:lnTo>
                    <a:pt x="645" y="564"/>
                  </a:lnTo>
                  <a:lnTo>
                    <a:pt x="645" y="574"/>
                  </a:lnTo>
                  <a:lnTo>
                    <a:pt x="643" y="582"/>
                  </a:lnTo>
                  <a:lnTo>
                    <a:pt x="636" y="582"/>
                  </a:lnTo>
                  <a:lnTo>
                    <a:pt x="631" y="581"/>
                  </a:lnTo>
                  <a:lnTo>
                    <a:pt x="626" y="569"/>
                  </a:lnTo>
                  <a:lnTo>
                    <a:pt x="621" y="562"/>
                  </a:lnTo>
                  <a:lnTo>
                    <a:pt x="622" y="548"/>
                  </a:lnTo>
                  <a:lnTo>
                    <a:pt x="622" y="535"/>
                  </a:lnTo>
                  <a:lnTo>
                    <a:pt x="619" y="531"/>
                  </a:lnTo>
                  <a:lnTo>
                    <a:pt x="615" y="527"/>
                  </a:lnTo>
                  <a:lnTo>
                    <a:pt x="609" y="524"/>
                  </a:lnTo>
                  <a:lnTo>
                    <a:pt x="602" y="522"/>
                  </a:lnTo>
                  <a:lnTo>
                    <a:pt x="586" y="519"/>
                  </a:lnTo>
                  <a:lnTo>
                    <a:pt x="574" y="515"/>
                  </a:lnTo>
                  <a:lnTo>
                    <a:pt x="562" y="525"/>
                  </a:lnTo>
                  <a:lnTo>
                    <a:pt x="552" y="534"/>
                  </a:lnTo>
                  <a:lnTo>
                    <a:pt x="539" y="529"/>
                  </a:lnTo>
                  <a:lnTo>
                    <a:pt x="526" y="528"/>
                  </a:lnTo>
                  <a:lnTo>
                    <a:pt x="512" y="528"/>
                  </a:lnTo>
                  <a:lnTo>
                    <a:pt x="499" y="529"/>
                  </a:lnTo>
                  <a:lnTo>
                    <a:pt x="486" y="534"/>
                  </a:lnTo>
                  <a:lnTo>
                    <a:pt x="475" y="541"/>
                  </a:lnTo>
                  <a:lnTo>
                    <a:pt x="469" y="544"/>
                  </a:lnTo>
                  <a:lnTo>
                    <a:pt x="465" y="548"/>
                  </a:lnTo>
                  <a:lnTo>
                    <a:pt x="462" y="554"/>
                  </a:lnTo>
                  <a:lnTo>
                    <a:pt x="458" y="559"/>
                  </a:lnTo>
                  <a:lnTo>
                    <a:pt x="456" y="568"/>
                  </a:lnTo>
                  <a:lnTo>
                    <a:pt x="455" y="578"/>
                  </a:lnTo>
                  <a:lnTo>
                    <a:pt x="451" y="587"/>
                  </a:lnTo>
                  <a:lnTo>
                    <a:pt x="445" y="598"/>
                  </a:lnTo>
                  <a:lnTo>
                    <a:pt x="442" y="604"/>
                  </a:lnTo>
                  <a:lnTo>
                    <a:pt x="441" y="611"/>
                  </a:lnTo>
                  <a:lnTo>
                    <a:pt x="441" y="617"/>
                  </a:lnTo>
                  <a:lnTo>
                    <a:pt x="441" y="624"/>
                  </a:lnTo>
                  <a:lnTo>
                    <a:pt x="444" y="638"/>
                  </a:lnTo>
                  <a:lnTo>
                    <a:pt x="449" y="651"/>
                  </a:lnTo>
                  <a:lnTo>
                    <a:pt x="455" y="662"/>
                  </a:lnTo>
                  <a:lnTo>
                    <a:pt x="461" y="674"/>
                  </a:lnTo>
                  <a:lnTo>
                    <a:pt x="472" y="674"/>
                  </a:lnTo>
                  <a:lnTo>
                    <a:pt x="484" y="672"/>
                  </a:lnTo>
                  <a:lnTo>
                    <a:pt x="494" y="671"/>
                  </a:lnTo>
                  <a:lnTo>
                    <a:pt x="505" y="671"/>
                  </a:lnTo>
                  <a:lnTo>
                    <a:pt x="509" y="662"/>
                  </a:lnTo>
                  <a:lnTo>
                    <a:pt x="514" y="655"/>
                  </a:lnTo>
                  <a:lnTo>
                    <a:pt x="519" y="647"/>
                  </a:lnTo>
                  <a:lnTo>
                    <a:pt x="526" y="639"/>
                  </a:lnTo>
                  <a:lnTo>
                    <a:pt x="534" y="634"/>
                  </a:lnTo>
                  <a:lnTo>
                    <a:pt x="544" y="629"/>
                  </a:lnTo>
                  <a:lnTo>
                    <a:pt x="548" y="629"/>
                  </a:lnTo>
                  <a:lnTo>
                    <a:pt x="554" y="629"/>
                  </a:lnTo>
                  <a:lnTo>
                    <a:pt x="559" y="631"/>
                  </a:lnTo>
                  <a:lnTo>
                    <a:pt x="565" y="634"/>
                  </a:lnTo>
                  <a:lnTo>
                    <a:pt x="565" y="635"/>
                  </a:lnTo>
                  <a:lnTo>
                    <a:pt x="565" y="635"/>
                  </a:lnTo>
                  <a:lnTo>
                    <a:pt x="565" y="639"/>
                  </a:lnTo>
                  <a:lnTo>
                    <a:pt x="564" y="642"/>
                  </a:lnTo>
                  <a:lnTo>
                    <a:pt x="558" y="645"/>
                  </a:lnTo>
                  <a:lnTo>
                    <a:pt x="552" y="651"/>
                  </a:lnTo>
                  <a:lnTo>
                    <a:pt x="548" y="658"/>
                  </a:lnTo>
                  <a:lnTo>
                    <a:pt x="544" y="667"/>
                  </a:lnTo>
                  <a:lnTo>
                    <a:pt x="539" y="675"/>
                  </a:lnTo>
                  <a:lnTo>
                    <a:pt x="538" y="684"/>
                  </a:lnTo>
                  <a:lnTo>
                    <a:pt x="536" y="692"/>
                  </a:lnTo>
                  <a:lnTo>
                    <a:pt x="538" y="698"/>
                  </a:lnTo>
                  <a:lnTo>
                    <a:pt x="552" y="701"/>
                  </a:lnTo>
                  <a:lnTo>
                    <a:pt x="565" y="701"/>
                  </a:lnTo>
                  <a:lnTo>
                    <a:pt x="571" y="702"/>
                  </a:lnTo>
                  <a:lnTo>
                    <a:pt x="576" y="702"/>
                  </a:lnTo>
                  <a:lnTo>
                    <a:pt x="584" y="705"/>
                  </a:lnTo>
                  <a:lnTo>
                    <a:pt x="589" y="708"/>
                  </a:lnTo>
                  <a:lnTo>
                    <a:pt x="589" y="711"/>
                  </a:lnTo>
                  <a:lnTo>
                    <a:pt x="591" y="712"/>
                  </a:lnTo>
                  <a:lnTo>
                    <a:pt x="588" y="734"/>
                  </a:lnTo>
                  <a:lnTo>
                    <a:pt x="584" y="752"/>
                  </a:lnTo>
                  <a:lnTo>
                    <a:pt x="584" y="759"/>
                  </a:lnTo>
                  <a:lnTo>
                    <a:pt x="585" y="769"/>
                  </a:lnTo>
                  <a:lnTo>
                    <a:pt x="586" y="779"/>
                  </a:lnTo>
                  <a:lnTo>
                    <a:pt x="591" y="791"/>
                  </a:lnTo>
                  <a:lnTo>
                    <a:pt x="615" y="785"/>
                  </a:lnTo>
                  <a:lnTo>
                    <a:pt x="632" y="784"/>
                  </a:lnTo>
                  <a:lnTo>
                    <a:pt x="638" y="786"/>
                  </a:lnTo>
                  <a:lnTo>
                    <a:pt x="642" y="792"/>
                  </a:lnTo>
                  <a:lnTo>
                    <a:pt x="645" y="798"/>
                  </a:lnTo>
                  <a:lnTo>
                    <a:pt x="648" y="804"/>
                  </a:lnTo>
                  <a:lnTo>
                    <a:pt x="649" y="802"/>
                  </a:lnTo>
                  <a:lnTo>
                    <a:pt x="652" y="801"/>
                  </a:lnTo>
                  <a:lnTo>
                    <a:pt x="656" y="794"/>
                  </a:lnTo>
                  <a:lnTo>
                    <a:pt x="662" y="788"/>
                  </a:lnTo>
                  <a:lnTo>
                    <a:pt x="665" y="785"/>
                  </a:lnTo>
                  <a:lnTo>
                    <a:pt x="666" y="782"/>
                  </a:lnTo>
                  <a:lnTo>
                    <a:pt x="668" y="776"/>
                  </a:lnTo>
                  <a:lnTo>
                    <a:pt x="668" y="771"/>
                  </a:lnTo>
                  <a:lnTo>
                    <a:pt x="679" y="766"/>
                  </a:lnTo>
                  <a:lnTo>
                    <a:pt x="691" y="762"/>
                  </a:lnTo>
                  <a:lnTo>
                    <a:pt x="701" y="758"/>
                  </a:lnTo>
                  <a:lnTo>
                    <a:pt x="712" y="754"/>
                  </a:lnTo>
                  <a:lnTo>
                    <a:pt x="713" y="755"/>
                  </a:lnTo>
                  <a:lnTo>
                    <a:pt x="715" y="755"/>
                  </a:lnTo>
                  <a:lnTo>
                    <a:pt x="712" y="764"/>
                  </a:lnTo>
                  <a:lnTo>
                    <a:pt x="711" y="775"/>
                  </a:lnTo>
                  <a:lnTo>
                    <a:pt x="711" y="781"/>
                  </a:lnTo>
                  <a:lnTo>
                    <a:pt x="712" y="785"/>
                  </a:lnTo>
                  <a:lnTo>
                    <a:pt x="715" y="789"/>
                  </a:lnTo>
                  <a:lnTo>
                    <a:pt x="718" y="792"/>
                  </a:lnTo>
                  <a:lnTo>
                    <a:pt x="718" y="781"/>
                  </a:lnTo>
                  <a:lnTo>
                    <a:pt x="716" y="771"/>
                  </a:lnTo>
                  <a:lnTo>
                    <a:pt x="725" y="765"/>
                  </a:lnTo>
                  <a:lnTo>
                    <a:pt x="735" y="758"/>
                  </a:lnTo>
                  <a:lnTo>
                    <a:pt x="746" y="762"/>
                  </a:lnTo>
                  <a:lnTo>
                    <a:pt x="756" y="768"/>
                  </a:lnTo>
                  <a:lnTo>
                    <a:pt x="768" y="772"/>
                  </a:lnTo>
                  <a:lnTo>
                    <a:pt x="781" y="776"/>
                  </a:lnTo>
                  <a:lnTo>
                    <a:pt x="796" y="774"/>
                  </a:lnTo>
                  <a:lnTo>
                    <a:pt x="811" y="772"/>
                  </a:lnTo>
                  <a:lnTo>
                    <a:pt x="812" y="775"/>
                  </a:lnTo>
                  <a:lnTo>
                    <a:pt x="813" y="778"/>
                  </a:lnTo>
                  <a:lnTo>
                    <a:pt x="815" y="781"/>
                  </a:lnTo>
                  <a:lnTo>
                    <a:pt x="818" y="782"/>
                  </a:lnTo>
                  <a:lnTo>
                    <a:pt x="823" y="785"/>
                  </a:lnTo>
                  <a:lnTo>
                    <a:pt x="829" y="786"/>
                  </a:lnTo>
                  <a:lnTo>
                    <a:pt x="829" y="791"/>
                  </a:lnTo>
                  <a:lnTo>
                    <a:pt x="829" y="795"/>
                  </a:lnTo>
                  <a:lnTo>
                    <a:pt x="840" y="798"/>
                  </a:lnTo>
                  <a:lnTo>
                    <a:pt x="850" y="801"/>
                  </a:lnTo>
                  <a:lnTo>
                    <a:pt x="855" y="811"/>
                  </a:lnTo>
                  <a:lnTo>
                    <a:pt x="860" y="819"/>
                  </a:lnTo>
                  <a:lnTo>
                    <a:pt x="868" y="826"/>
                  </a:lnTo>
                  <a:lnTo>
                    <a:pt x="875" y="834"/>
                  </a:lnTo>
                  <a:lnTo>
                    <a:pt x="892" y="834"/>
                  </a:lnTo>
                  <a:lnTo>
                    <a:pt x="906" y="836"/>
                  </a:lnTo>
                  <a:lnTo>
                    <a:pt x="919" y="841"/>
                  </a:lnTo>
                  <a:lnTo>
                    <a:pt x="929" y="846"/>
                  </a:lnTo>
                  <a:lnTo>
                    <a:pt x="933" y="851"/>
                  </a:lnTo>
                  <a:lnTo>
                    <a:pt x="938" y="856"/>
                  </a:lnTo>
                  <a:lnTo>
                    <a:pt x="942" y="861"/>
                  </a:lnTo>
                  <a:lnTo>
                    <a:pt x="945" y="866"/>
                  </a:lnTo>
                  <a:lnTo>
                    <a:pt x="949" y="879"/>
                  </a:lnTo>
                  <a:lnTo>
                    <a:pt x="950" y="895"/>
                  </a:lnTo>
                  <a:lnTo>
                    <a:pt x="943" y="901"/>
                  </a:lnTo>
                  <a:lnTo>
                    <a:pt x="939" y="908"/>
                  </a:lnTo>
                  <a:lnTo>
                    <a:pt x="935" y="915"/>
                  </a:lnTo>
                  <a:lnTo>
                    <a:pt x="930" y="924"/>
                  </a:lnTo>
                  <a:lnTo>
                    <a:pt x="939" y="922"/>
                  </a:lnTo>
                  <a:lnTo>
                    <a:pt x="946" y="924"/>
                  </a:lnTo>
                  <a:lnTo>
                    <a:pt x="952" y="928"/>
                  </a:lnTo>
                  <a:lnTo>
                    <a:pt x="958" y="934"/>
                  </a:lnTo>
                  <a:lnTo>
                    <a:pt x="965" y="928"/>
                  </a:lnTo>
                  <a:lnTo>
                    <a:pt x="969" y="922"/>
                  </a:lnTo>
                  <a:lnTo>
                    <a:pt x="972" y="919"/>
                  </a:lnTo>
                  <a:lnTo>
                    <a:pt x="975" y="918"/>
                  </a:lnTo>
                  <a:lnTo>
                    <a:pt x="979" y="915"/>
                  </a:lnTo>
                  <a:lnTo>
                    <a:pt x="985" y="914"/>
                  </a:lnTo>
                  <a:lnTo>
                    <a:pt x="995" y="921"/>
                  </a:lnTo>
                  <a:lnTo>
                    <a:pt x="1000" y="926"/>
                  </a:lnTo>
                  <a:lnTo>
                    <a:pt x="1006" y="934"/>
                  </a:lnTo>
                  <a:lnTo>
                    <a:pt x="1012" y="945"/>
                  </a:lnTo>
                  <a:lnTo>
                    <a:pt x="1019" y="942"/>
                  </a:lnTo>
                  <a:lnTo>
                    <a:pt x="1026" y="942"/>
                  </a:lnTo>
                  <a:lnTo>
                    <a:pt x="1035" y="942"/>
                  </a:lnTo>
                  <a:lnTo>
                    <a:pt x="1045" y="942"/>
                  </a:lnTo>
                  <a:lnTo>
                    <a:pt x="1053" y="944"/>
                  </a:lnTo>
                  <a:lnTo>
                    <a:pt x="1063" y="946"/>
                  </a:lnTo>
                  <a:lnTo>
                    <a:pt x="1073" y="951"/>
                  </a:lnTo>
                  <a:lnTo>
                    <a:pt x="1082" y="955"/>
                  </a:lnTo>
                  <a:lnTo>
                    <a:pt x="1090" y="961"/>
                  </a:lnTo>
                  <a:lnTo>
                    <a:pt x="1099" y="966"/>
                  </a:lnTo>
                  <a:lnTo>
                    <a:pt x="1106" y="972"/>
                  </a:lnTo>
                  <a:lnTo>
                    <a:pt x="1112" y="979"/>
                  </a:lnTo>
                  <a:lnTo>
                    <a:pt x="1116" y="986"/>
                  </a:lnTo>
                  <a:lnTo>
                    <a:pt x="1119" y="995"/>
                  </a:lnTo>
                  <a:lnTo>
                    <a:pt x="1120" y="1002"/>
                  </a:lnTo>
                  <a:lnTo>
                    <a:pt x="1120" y="1011"/>
                  </a:lnTo>
                  <a:lnTo>
                    <a:pt x="1117" y="1019"/>
                  </a:lnTo>
                  <a:lnTo>
                    <a:pt x="1113" y="1028"/>
                  </a:lnTo>
                  <a:lnTo>
                    <a:pt x="1109" y="1036"/>
                  </a:lnTo>
                  <a:lnTo>
                    <a:pt x="1103" y="1043"/>
                  </a:lnTo>
                  <a:lnTo>
                    <a:pt x="1090" y="1058"/>
                  </a:lnTo>
                  <a:lnTo>
                    <a:pt x="1079" y="1071"/>
                  </a:lnTo>
                  <a:lnTo>
                    <a:pt x="1079" y="1082"/>
                  </a:lnTo>
                  <a:lnTo>
                    <a:pt x="1079" y="1093"/>
                  </a:lnTo>
                  <a:lnTo>
                    <a:pt x="1077" y="1105"/>
                  </a:lnTo>
                  <a:lnTo>
                    <a:pt x="1077" y="1116"/>
                  </a:lnTo>
                  <a:lnTo>
                    <a:pt x="1077" y="1131"/>
                  </a:lnTo>
                  <a:lnTo>
                    <a:pt x="1076" y="1142"/>
                  </a:lnTo>
                  <a:lnTo>
                    <a:pt x="1075" y="1153"/>
                  </a:lnTo>
                  <a:lnTo>
                    <a:pt x="1072" y="1165"/>
                  </a:lnTo>
                  <a:lnTo>
                    <a:pt x="1068" y="1175"/>
                  </a:lnTo>
                  <a:lnTo>
                    <a:pt x="1063" y="1183"/>
                  </a:lnTo>
                  <a:lnTo>
                    <a:pt x="1058" y="1192"/>
                  </a:lnTo>
                  <a:lnTo>
                    <a:pt x="1052" y="1201"/>
                  </a:lnTo>
                  <a:lnTo>
                    <a:pt x="1042" y="1201"/>
                  </a:lnTo>
                  <a:lnTo>
                    <a:pt x="1033" y="1201"/>
                  </a:lnTo>
                  <a:lnTo>
                    <a:pt x="1026" y="1202"/>
                  </a:lnTo>
                  <a:lnTo>
                    <a:pt x="1019" y="1203"/>
                  </a:lnTo>
                  <a:lnTo>
                    <a:pt x="1013" y="1206"/>
                  </a:lnTo>
                  <a:lnTo>
                    <a:pt x="1008" y="1209"/>
                  </a:lnTo>
                  <a:lnTo>
                    <a:pt x="1003" y="1213"/>
                  </a:lnTo>
                  <a:lnTo>
                    <a:pt x="999" y="1218"/>
                  </a:lnTo>
                  <a:lnTo>
                    <a:pt x="996" y="1223"/>
                  </a:lnTo>
                  <a:lnTo>
                    <a:pt x="993" y="1228"/>
                  </a:lnTo>
                  <a:lnTo>
                    <a:pt x="990" y="1235"/>
                  </a:lnTo>
                  <a:lnTo>
                    <a:pt x="989" y="1241"/>
                  </a:lnTo>
                  <a:lnTo>
                    <a:pt x="986" y="1256"/>
                  </a:lnTo>
                  <a:lnTo>
                    <a:pt x="986" y="1273"/>
                  </a:lnTo>
                  <a:lnTo>
                    <a:pt x="978" y="1280"/>
                  </a:lnTo>
                  <a:lnTo>
                    <a:pt x="970" y="1288"/>
                  </a:lnTo>
                  <a:lnTo>
                    <a:pt x="965" y="1296"/>
                  </a:lnTo>
                  <a:lnTo>
                    <a:pt x="960" y="1305"/>
                  </a:lnTo>
                  <a:lnTo>
                    <a:pt x="953" y="1326"/>
                  </a:lnTo>
                  <a:lnTo>
                    <a:pt x="945" y="1348"/>
                  </a:lnTo>
                  <a:lnTo>
                    <a:pt x="925" y="1346"/>
                  </a:lnTo>
                  <a:lnTo>
                    <a:pt x="906" y="1345"/>
                  </a:lnTo>
                  <a:lnTo>
                    <a:pt x="912" y="1353"/>
                  </a:lnTo>
                  <a:lnTo>
                    <a:pt x="919" y="1363"/>
                  </a:lnTo>
                  <a:lnTo>
                    <a:pt x="922" y="1369"/>
                  </a:lnTo>
                  <a:lnTo>
                    <a:pt x="925" y="1375"/>
                  </a:lnTo>
                  <a:lnTo>
                    <a:pt x="925" y="1379"/>
                  </a:lnTo>
                  <a:lnTo>
                    <a:pt x="923" y="1383"/>
                  </a:lnTo>
                  <a:lnTo>
                    <a:pt x="919" y="1389"/>
                  </a:lnTo>
                  <a:lnTo>
                    <a:pt x="912" y="1393"/>
                  </a:lnTo>
                  <a:lnTo>
                    <a:pt x="905" y="1396"/>
                  </a:lnTo>
                  <a:lnTo>
                    <a:pt x="898" y="1398"/>
                  </a:lnTo>
                  <a:lnTo>
                    <a:pt x="882" y="1399"/>
                  </a:lnTo>
                  <a:lnTo>
                    <a:pt x="869" y="1405"/>
                  </a:lnTo>
                  <a:lnTo>
                    <a:pt x="873" y="1409"/>
                  </a:lnTo>
                  <a:lnTo>
                    <a:pt x="875" y="1415"/>
                  </a:lnTo>
                  <a:lnTo>
                    <a:pt x="876" y="1420"/>
                  </a:lnTo>
                  <a:lnTo>
                    <a:pt x="873" y="1428"/>
                  </a:lnTo>
                  <a:lnTo>
                    <a:pt x="873" y="1428"/>
                  </a:lnTo>
                  <a:lnTo>
                    <a:pt x="872" y="1428"/>
                  </a:lnTo>
                  <a:lnTo>
                    <a:pt x="862" y="1426"/>
                  </a:lnTo>
                  <a:lnTo>
                    <a:pt x="853" y="1426"/>
                  </a:lnTo>
                  <a:lnTo>
                    <a:pt x="853" y="1428"/>
                  </a:lnTo>
                  <a:lnTo>
                    <a:pt x="853" y="1428"/>
                  </a:lnTo>
                  <a:lnTo>
                    <a:pt x="859" y="1436"/>
                  </a:lnTo>
                  <a:lnTo>
                    <a:pt x="865" y="1445"/>
                  </a:lnTo>
                  <a:lnTo>
                    <a:pt x="863" y="1462"/>
                  </a:lnTo>
                  <a:lnTo>
                    <a:pt x="859" y="1475"/>
                  </a:lnTo>
                  <a:lnTo>
                    <a:pt x="853" y="1478"/>
                  </a:lnTo>
                  <a:lnTo>
                    <a:pt x="849" y="1480"/>
                  </a:lnTo>
                  <a:lnTo>
                    <a:pt x="849" y="1486"/>
                  </a:lnTo>
                  <a:lnTo>
                    <a:pt x="850" y="1490"/>
                  </a:lnTo>
                  <a:lnTo>
                    <a:pt x="852" y="1493"/>
                  </a:lnTo>
                  <a:lnTo>
                    <a:pt x="855" y="1496"/>
                  </a:lnTo>
                  <a:lnTo>
                    <a:pt x="860" y="1497"/>
                  </a:lnTo>
                  <a:lnTo>
                    <a:pt x="863" y="1499"/>
                  </a:lnTo>
                  <a:lnTo>
                    <a:pt x="868" y="1502"/>
                  </a:lnTo>
                  <a:lnTo>
                    <a:pt x="870" y="1503"/>
                  </a:lnTo>
                  <a:lnTo>
                    <a:pt x="870" y="1512"/>
                  </a:lnTo>
                  <a:lnTo>
                    <a:pt x="869" y="1519"/>
                  </a:lnTo>
                  <a:lnTo>
                    <a:pt x="866" y="1525"/>
                  </a:lnTo>
                  <a:lnTo>
                    <a:pt x="863" y="1530"/>
                  </a:lnTo>
                  <a:lnTo>
                    <a:pt x="859" y="1543"/>
                  </a:lnTo>
                  <a:lnTo>
                    <a:pt x="856" y="1556"/>
                  </a:lnTo>
                  <a:lnTo>
                    <a:pt x="868" y="1565"/>
                  </a:lnTo>
                  <a:lnTo>
                    <a:pt x="886" y="1577"/>
                  </a:lnTo>
                  <a:lnTo>
                    <a:pt x="905" y="1592"/>
                  </a:lnTo>
                  <a:lnTo>
                    <a:pt x="913" y="1599"/>
                  </a:lnTo>
                  <a:lnTo>
                    <a:pt x="892" y="1599"/>
                  </a:lnTo>
                  <a:lnTo>
                    <a:pt x="876" y="1597"/>
                  </a:lnTo>
                  <a:lnTo>
                    <a:pt x="863" y="1593"/>
                  </a:lnTo>
                  <a:lnTo>
                    <a:pt x="852" y="1587"/>
                  </a:lnTo>
                  <a:lnTo>
                    <a:pt x="833" y="1573"/>
                  </a:lnTo>
                  <a:lnTo>
                    <a:pt x="808" y="1555"/>
                  </a:lnTo>
                  <a:lnTo>
                    <a:pt x="809" y="1550"/>
                  </a:lnTo>
                  <a:lnTo>
                    <a:pt x="809" y="1545"/>
                  </a:lnTo>
                  <a:lnTo>
                    <a:pt x="809" y="1543"/>
                  </a:lnTo>
                  <a:lnTo>
                    <a:pt x="809" y="1540"/>
                  </a:lnTo>
                  <a:lnTo>
                    <a:pt x="808" y="1539"/>
                  </a:lnTo>
                  <a:lnTo>
                    <a:pt x="806" y="1537"/>
                  </a:lnTo>
                  <a:lnTo>
                    <a:pt x="792" y="1526"/>
                  </a:lnTo>
                  <a:lnTo>
                    <a:pt x="779" y="1513"/>
                  </a:lnTo>
                  <a:lnTo>
                    <a:pt x="788" y="1513"/>
                  </a:lnTo>
                  <a:lnTo>
                    <a:pt x="796" y="1515"/>
                  </a:lnTo>
                  <a:lnTo>
                    <a:pt x="795" y="1512"/>
                  </a:lnTo>
                  <a:lnTo>
                    <a:pt x="795" y="1510"/>
                  </a:lnTo>
                  <a:lnTo>
                    <a:pt x="788" y="1506"/>
                  </a:lnTo>
                  <a:lnTo>
                    <a:pt x="779" y="1502"/>
                  </a:lnTo>
                  <a:lnTo>
                    <a:pt x="772" y="1496"/>
                  </a:lnTo>
                  <a:lnTo>
                    <a:pt x="768" y="1490"/>
                  </a:lnTo>
                  <a:lnTo>
                    <a:pt x="772" y="1490"/>
                  </a:lnTo>
                  <a:lnTo>
                    <a:pt x="776" y="1489"/>
                  </a:lnTo>
                  <a:lnTo>
                    <a:pt x="776" y="1485"/>
                  </a:lnTo>
                  <a:lnTo>
                    <a:pt x="776" y="1480"/>
                  </a:lnTo>
                  <a:lnTo>
                    <a:pt x="783" y="1480"/>
                  </a:lnTo>
                  <a:lnTo>
                    <a:pt x="791" y="1480"/>
                  </a:lnTo>
                  <a:lnTo>
                    <a:pt x="791" y="1475"/>
                  </a:lnTo>
                  <a:lnTo>
                    <a:pt x="791" y="1470"/>
                  </a:lnTo>
                  <a:lnTo>
                    <a:pt x="786" y="1468"/>
                  </a:lnTo>
                  <a:lnTo>
                    <a:pt x="783" y="1465"/>
                  </a:lnTo>
                  <a:lnTo>
                    <a:pt x="781" y="1462"/>
                  </a:lnTo>
                  <a:lnTo>
                    <a:pt x="781" y="1458"/>
                  </a:lnTo>
                  <a:lnTo>
                    <a:pt x="781" y="1449"/>
                  </a:lnTo>
                  <a:lnTo>
                    <a:pt x="781" y="1438"/>
                  </a:lnTo>
                  <a:lnTo>
                    <a:pt x="776" y="1435"/>
                  </a:lnTo>
                  <a:lnTo>
                    <a:pt x="772" y="1429"/>
                  </a:lnTo>
                  <a:lnTo>
                    <a:pt x="771" y="1429"/>
                  </a:lnTo>
                  <a:lnTo>
                    <a:pt x="769" y="1429"/>
                  </a:lnTo>
                  <a:lnTo>
                    <a:pt x="768" y="1438"/>
                  </a:lnTo>
                  <a:lnTo>
                    <a:pt x="766" y="1446"/>
                  </a:lnTo>
                  <a:lnTo>
                    <a:pt x="765" y="1446"/>
                  </a:lnTo>
                  <a:lnTo>
                    <a:pt x="763" y="1445"/>
                  </a:lnTo>
                  <a:lnTo>
                    <a:pt x="762" y="1426"/>
                  </a:lnTo>
                  <a:lnTo>
                    <a:pt x="759" y="1409"/>
                  </a:lnTo>
                  <a:lnTo>
                    <a:pt x="755" y="1392"/>
                  </a:lnTo>
                  <a:lnTo>
                    <a:pt x="751" y="1373"/>
                  </a:lnTo>
                  <a:lnTo>
                    <a:pt x="751" y="1358"/>
                  </a:lnTo>
                  <a:lnTo>
                    <a:pt x="751" y="1343"/>
                  </a:lnTo>
                  <a:lnTo>
                    <a:pt x="752" y="1328"/>
                  </a:lnTo>
                  <a:lnTo>
                    <a:pt x="752" y="1313"/>
                  </a:lnTo>
                  <a:lnTo>
                    <a:pt x="748" y="1290"/>
                  </a:lnTo>
                  <a:lnTo>
                    <a:pt x="745" y="1265"/>
                  </a:lnTo>
                  <a:lnTo>
                    <a:pt x="743" y="1239"/>
                  </a:lnTo>
                  <a:lnTo>
                    <a:pt x="741" y="1213"/>
                  </a:lnTo>
                  <a:lnTo>
                    <a:pt x="738" y="1192"/>
                  </a:lnTo>
                  <a:lnTo>
                    <a:pt x="738" y="1172"/>
                  </a:lnTo>
                  <a:lnTo>
                    <a:pt x="738" y="1162"/>
                  </a:lnTo>
                  <a:lnTo>
                    <a:pt x="736" y="1152"/>
                  </a:lnTo>
                  <a:lnTo>
                    <a:pt x="735" y="1143"/>
                  </a:lnTo>
                  <a:lnTo>
                    <a:pt x="732" y="1136"/>
                  </a:lnTo>
                  <a:lnTo>
                    <a:pt x="716" y="1129"/>
                  </a:lnTo>
                  <a:lnTo>
                    <a:pt x="703" y="1121"/>
                  </a:lnTo>
                  <a:lnTo>
                    <a:pt x="691" y="1111"/>
                  </a:lnTo>
                  <a:lnTo>
                    <a:pt x="678" y="1099"/>
                  </a:lnTo>
                  <a:lnTo>
                    <a:pt x="668" y="1086"/>
                  </a:lnTo>
                  <a:lnTo>
                    <a:pt x="658" y="1073"/>
                  </a:lnTo>
                  <a:lnTo>
                    <a:pt x="649" y="1059"/>
                  </a:lnTo>
                  <a:lnTo>
                    <a:pt x="642" y="1045"/>
                  </a:lnTo>
                  <a:lnTo>
                    <a:pt x="636" y="1026"/>
                  </a:lnTo>
                  <a:lnTo>
                    <a:pt x="632" y="1009"/>
                  </a:lnTo>
                  <a:lnTo>
                    <a:pt x="615" y="991"/>
                  </a:lnTo>
                  <a:lnTo>
                    <a:pt x="598" y="971"/>
                  </a:lnTo>
                  <a:lnTo>
                    <a:pt x="601" y="958"/>
                  </a:lnTo>
                  <a:lnTo>
                    <a:pt x="606" y="946"/>
                  </a:lnTo>
                  <a:lnTo>
                    <a:pt x="611" y="946"/>
                  </a:lnTo>
                  <a:lnTo>
                    <a:pt x="613" y="946"/>
                  </a:lnTo>
                  <a:lnTo>
                    <a:pt x="615" y="945"/>
                  </a:lnTo>
                  <a:lnTo>
                    <a:pt x="616" y="942"/>
                  </a:lnTo>
                  <a:lnTo>
                    <a:pt x="616" y="941"/>
                  </a:lnTo>
                  <a:lnTo>
                    <a:pt x="615" y="939"/>
                  </a:lnTo>
                  <a:lnTo>
                    <a:pt x="606" y="938"/>
                  </a:lnTo>
                  <a:lnTo>
                    <a:pt x="601" y="935"/>
                  </a:lnTo>
                  <a:lnTo>
                    <a:pt x="601" y="929"/>
                  </a:lnTo>
                  <a:lnTo>
                    <a:pt x="599" y="925"/>
                  </a:lnTo>
                  <a:lnTo>
                    <a:pt x="606" y="909"/>
                  </a:lnTo>
                  <a:lnTo>
                    <a:pt x="612" y="892"/>
                  </a:lnTo>
                  <a:lnTo>
                    <a:pt x="619" y="891"/>
                  </a:lnTo>
                  <a:lnTo>
                    <a:pt x="623" y="891"/>
                  </a:lnTo>
                  <a:lnTo>
                    <a:pt x="625" y="888"/>
                  </a:lnTo>
                  <a:lnTo>
                    <a:pt x="626" y="886"/>
                  </a:lnTo>
                  <a:lnTo>
                    <a:pt x="628" y="881"/>
                  </a:lnTo>
                  <a:lnTo>
                    <a:pt x="632" y="874"/>
                  </a:lnTo>
                  <a:lnTo>
                    <a:pt x="638" y="862"/>
                  </a:lnTo>
                  <a:lnTo>
                    <a:pt x="642" y="851"/>
                  </a:lnTo>
                  <a:lnTo>
                    <a:pt x="642" y="841"/>
                  </a:lnTo>
                  <a:lnTo>
                    <a:pt x="642" y="831"/>
                  </a:lnTo>
                  <a:lnTo>
                    <a:pt x="641" y="822"/>
                  </a:lnTo>
                  <a:lnTo>
                    <a:pt x="639" y="814"/>
                  </a:lnTo>
                  <a:lnTo>
                    <a:pt x="639" y="805"/>
                  </a:lnTo>
                  <a:lnTo>
                    <a:pt x="641" y="796"/>
                  </a:lnTo>
                  <a:lnTo>
                    <a:pt x="635" y="795"/>
                  </a:lnTo>
                  <a:lnTo>
                    <a:pt x="631" y="794"/>
                  </a:lnTo>
                  <a:lnTo>
                    <a:pt x="626" y="794"/>
                  </a:lnTo>
                  <a:lnTo>
                    <a:pt x="621" y="795"/>
                  </a:lnTo>
                  <a:lnTo>
                    <a:pt x="618" y="796"/>
                  </a:lnTo>
                  <a:lnTo>
                    <a:pt x="615" y="798"/>
                  </a:lnTo>
                  <a:lnTo>
                    <a:pt x="616" y="804"/>
                  </a:lnTo>
                  <a:lnTo>
                    <a:pt x="618" y="808"/>
                  </a:lnTo>
                  <a:lnTo>
                    <a:pt x="616" y="811"/>
                  </a:lnTo>
                  <a:lnTo>
                    <a:pt x="611" y="812"/>
                  </a:lnTo>
                  <a:lnTo>
                    <a:pt x="605" y="806"/>
                  </a:lnTo>
                  <a:lnTo>
                    <a:pt x="598" y="804"/>
                  </a:lnTo>
                  <a:lnTo>
                    <a:pt x="591" y="801"/>
                  </a:lnTo>
                  <a:lnTo>
                    <a:pt x="582" y="796"/>
                  </a:lnTo>
                  <a:lnTo>
                    <a:pt x="575" y="791"/>
                  </a:lnTo>
                  <a:lnTo>
                    <a:pt x="568" y="785"/>
                  </a:lnTo>
                  <a:lnTo>
                    <a:pt x="564" y="778"/>
                  </a:lnTo>
                  <a:lnTo>
                    <a:pt x="558" y="769"/>
                  </a:lnTo>
                  <a:lnTo>
                    <a:pt x="551" y="752"/>
                  </a:lnTo>
                  <a:lnTo>
                    <a:pt x="542" y="734"/>
                  </a:lnTo>
                  <a:lnTo>
                    <a:pt x="538" y="732"/>
                  </a:lnTo>
                  <a:lnTo>
                    <a:pt x="535" y="732"/>
                  </a:lnTo>
                  <a:lnTo>
                    <a:pt x="532" y="735"/>
                  </a:lnTo>
                  <a:lnTo>
                    <a:pt x="531" y="739"/>
                  </a:lnTo>
                  <a:lnTo>
                    <a:pt x="522" y="738"/>
                  </a:lnTo>
                  <a:lnTo>
                    <a:pt x="518" y="735"/>
                  </a:lnTo>
                  <a:lnTo>
                    <a:pt x="515" y="731"/>
                  </a:lnTo>
                  <a:lnTo>
                    <a:pt x="509" y="727"/>
                  </a:lnTo>
                  <a:lnTo>
                    <a:pt x="504" y="728"/>
                  </a:lnTo>
                  <a:lnTo>
                    <a:pt x="495" y="728"/>
                  </a:lnTo>
                  <a:lnTo>
                    <a:pt x="484" y="712"/>
                  </a:lnTo>
                  <a:lnTo>
                    <a:pt x="474" y="697"/>
                  </a:lnTo>
                  <a:lnTo>
                    <a:pt x="468" y="695"/>
                  </a:lnTo>
                  <a:lnTo>
                    <a:pt x="464" y="697"/>
                  </a:lnTo>
                  <a:lnTo>
                    <a:pt x="461" y="698"/>
                  </a:lnTo>
                  <a:lnTo>
                    <a:pt x="456" y="699"/>
                  </a:lnTo>
                  <a:lnTo>
                    <a:pt x="454" y="702"/>
                  </a:lnTo>
                  <a:lnTo>
                    <a:pt x="449" y="704"/>
                  </a:lnTo>
                  <a:lnTo>
                    <a:pt x="446" y="705"/>
                  </a:lnTo>
                  <a:lnTo>
                    <a:pt x="442" y="705"/>
                  </a:lnTo>
                  <a:lnTo>
                    <a:pt x="429" y="702"/>
                  </a:lnTo>
                  <a:lnTo>
                    <a:pt x="416" y="698"/>
                  </a:lnTo>
                  <a:lnTo>
                    <a:pt x="404" y="692"/>
                  </a:lnTo>
                  <a:lnTo>
                    <a:pt x="391" y="684"/>
                  </a:lnTo>
                  <a:lnTo>
                    <a:pt x="379" y="677"/>
                  </a:lnTo>
                  <a:lnTo>
                    <a:pt x="368" y="667"/>
                  </a:lnTo>
                  <a:lnTo>
                    <a:pt x="359" y="658"/>
                  </a:lnTo>
                  <a:lnTo>
                    <a:pt x="351" y="649"/>
                  </a:lnTo>
                  <a:lnTo>
                    <a:pt x="354" y="642"/>
                  </a:lnTo>
                  <a:lnTo>
                    <a:pt x="354" y="635"/>
                  </a:lnTo>
                  <a:lnTo>
                    <a:pt x="354" y="627"/>
                  </a:lnTo>
                  <a:lnTo>
                    <a:pt x="351" y="618"/>
                  </a:lnTo>
                  <a:lnTo>
                    <a:pt x="345" y="601"/>
                  </a:lnTo>
                  <a:lnTo>
                    <a:pt x="335" y="582"/>
                  </a:lnTo>
                  <a:lnTo>
                    <a:pt x="325" y="562"/>
                  </a:lnTo>
                  <a:lnTo>
                    <a:pt x="314" y="544"/>
                  </a:lnTo>
                  <a:lnTo>
                    <a:pt x="309" y="534"/>
                  </a:lnTo>
                  <a:lnTo>
                    <a:pt x="307" y="525"/>
                  </a:lnTo>
                  <a:lnTo>
                    <a:pt x="304" y="515"/>
                  </a:lnTo>
                  <a:lnTo>
                    <a:pt x="301" y="507"/>
                  </a:lnTo>
                  <a:lnTo>
                    <a:pt x="298" y="504"/>
                  </a:lnTo>
                  <a:lnTo>
                    <a:pt x="294" y="504"/>
                  </a:lnTo>
                  <a:lnTo>
                    <a:pt x="291" y="502"/>
                  </a:lnTo>
                  <a:lnTo>
                    <a:pt x="287" y="504"/>
                  </a:lnTo>
                  <a:lnTo>
                    <a:pt x="288" y="518"/>
                  </a:lnTo>
                  <a:lnTo>
                    <a:pt x="291" y="532"/>
                  </a:lnTo>
                  <a:lnTo>
                    <a:pt x="295" y="547"/>
                  </a:lnTo>
                  <a:lnTo>
                    <a:pt x="299" y="559"/>
                  </a:lnTo>
                  <a:lnTo>
                    <a:pt x="305" y="572"/>
                  </a:lnTo>
                  <a:lnTo>
                    <a:pt x="309" y="584"/>
                  </a:lnTo>
                  <a:lnTo>
                    <a:pt x="315" y="597"/>
                  </a:lnTo>
                  <a:lnTo>
                    <a:pt x="318" y="611"/>
                  </a:lnTo>
                  <a:lnTo>
                    <a:pt x="317" y="611"/>
                  </a:lnTo>
                  <a:lnTo>
                    <a:pt x="315" y="611"/>
                  </a:lnTo>
                  <a:lnTo>
                    <a:pt x="309" y="611"/>
                  </a:lnTo>
                  <a:lnTo>
                    <a:pt x="307" y="609"/>
                  </a:lnTo>
                  <a:lnTo>
                    <a:pt x="299" y="601"/>
                  </a:lnTo>
                  <a:lnTo>
                    <a:pt x="292" y="594"/>
                  </a:lnTo>
                  <a:lnTo>
                    <a:pt x="294" y="588"/>
                  </a:lnTo>
                  <a:lnTo>
                    <a:pt x="294" y="581"/>
                  </a:lnTo>
                  <a:lnTo>
                    <a:pt x="294" y="577"/>
                  </a:lnTo>
                  <a:lnTo>
                    <a:pt x="291" y="574"/>
                  </a:lnTo>
                  <a:lnTo>
                    <a:pt x="289" y="571"/>
                  </a:lnTo>
                  <a:lnTo>
                    <a:pt x="287" y="568"/>
                  </a:lnTo>
                  <a:lnTo>
                    <a:pt x="279" y="564"/>
                  </a:lnTo>
                  <a:lnTo>
                    <a:pt x="274" y="561"/>
                  </a:lnTo>
                  <a:lnTo>
                    <a:pt x="277" y="555"/>
                  </a:lnTo>
                  <a:lnTo>
                    <a:pt x="281" y="549"/>
                  </a:lnTo>
                  <a:lnTo>
                    <a:pt x="265" y="472"/>
                  </a:lnTo>
                  <a:lnTo>
                    <a:pt x="255" y="467"/>
                  </a:lnTo>
                  <a:lnTo>
                    <a:pt x="244" y="462"/>
                  </a:lnTo>
                  <a:lnTo>
                    <a:pt x="244" y="451"/>
                  </a:lnTo>
                  <a:lnTo>
                    <a:pt x="242" y="442"/>
                  </a:lnTo>
                  <a:lnTo>
                    <a:pt x="244" y="435"/>
                  </a:lnTo>
                  <a:lnTo>
                    <a:pt x="247" y="425"/>
                  </a:lnTo>
                  <a:lnTo>
                    <a:pt x="244" y="424"/>
                  </a:lnTo>
                  <a:lnTo>
                    <a:pt x="242" y="422"/>
                  </a:lnTo>
                  <a:lnTo>
                    <a:pt x="241" y="420"/>
                  </a:lnTo>
                  <a:lnTo>
                    <a:pt x="239" y="417"/>
                  </a:lnTo>
                  <a:lnTo>
                    <a:pt x="239" y="411"/>
                  </a:lnTo>
                  <a:lnTo>
                    <a:pt x="239" y="402"/>
                  </a:lnTo>
                  <a:lnTo>
                    <a:pt x="252" y="375"/>
                  </a:lnTo>
                  <a:lnTo>
                    <a:pt x="269" y="344"/>
                  </a:lnTo>
                  <a:lnTo>
                    <a:pt x="279" y="328"/>
                  </a:lnTo>
                  <a:lnTo>
                    <a:pt x="289" y="314"/>
                  </a:lnTo>
                  <a:lnTo>
                    <a:pt x="299" y="302"/>
                  </a:lnTo>
                  <a:lnTo>
                    <a:pt x="308" y="295"/>
                  </a:lnTo>
                  <a:lnTo>
                    <a:pt x="307" y="294"/>
                  </a:lnTo>
                  <a:lnTo>
                    <a:pt x="307" y="292"/>
                  </a:lnTo>
                  <a:lnTo>
                    <a:pt x="298" y="288"/>
                  </a:lnTo>
                  <a:lnTo>
                    <a:pt x="294" y="282"/>
                  </a:lnTo>
                  <a:lnTo>
                    <a:pt x="289" y="275"/>
                  </a:lnTo>
                  <a:lnTo>
                    <a:pt x="285" y="268"/>
                  </a:lnTo>
                  <a:lnTo>
                    <a:pt x="287" y="265"/>
                  </a:lnTo>
                  <a:lnTo>
                    <a:pt x="287" y="261"/>
                  </a:lnTo>
                  <a:lnTo>
                    <a:pt x="292" y="260"/>
                  </a:lnTo>
                  <a:lnTo>
                    <a:pt x="295" y="260"/>
                  </a:lnTo>
                  <a:lnTo>
                    <a:pt x="299" y="261"/>
                  </a:lnTo>
                  <a:lnTo>
                    <a:pt x="302" y="263"/>
                  </a:lnTo>
                  <a:lnTo>
                    <a:pt x="307" y="267"/>
                  </a:lnTo>
                  <a:lnTo>
                    <a:pt x="309" y="272"/>
                  </a:lnTo>
                  <a:lnTo>
                    <a:pt x="312" y="290"/>
                  </a:lnTo>
                  <a:lnTo>
                    <a:pt x="315" y="305"/>
                  </a:lnTo>
                  <a:lnTo>
                    <a:pt x="315" y="305"/>
                  </a:lnTo>
                  <a:lnTo>
                    <a:pt x="317" y="305"/>
                  </a:lnTo>
                  <a:lnTo>
                    <a:pt x="324" y="292"/>
                  </a:lnTo>
                  <a:lnTo>
                    <a:pt x="328" y="281"/>
                  </a:lnTo>
                  <a:lnTo>
                    <a:pt x="317" y="267"/>
                  </a:lnTo>
                  <a:lnTo>
                    <a:pt x="304" y="253"/>
                  </a:lnTo>
                  <a:lnTo>
                    <a:pt x="308" y="247"/>
                  </a:lnTo>
                  <a:lnTo>
                    <a:pt x="308" y="240"/>
                  </a:lnTo>
                  <a:lnTo>
                    <a:pt x="307" y="234"/>
                  </a:lnTo>
                  <a:lnTo>
                    <a:pt x="304" y="227"/>
                  </a:lnTo>
                  <a:lnTo>
                    <a:pt x="314" y="214"/>
                  </a:lnTo>
                  <a:lnTo>
                    <a:pt x="325" y="203"/>
                  </a:lnTo>
                  <a:lnTo>
                    <a:pt x="315" y="203"/>
                  </a:lnTo>
                  <a:lnTo>
                    <a:pt x="308" y="204"/>
                  </a:lnTo>
                  <a:lnTo>
                    <a:pt x="301" y="207"/>
                  </a:lnTo>
                  <a:lnTo>
                    <a:pt x="292" y="210"/>
                  </a:lnTo>
                  <a:lnTo>
                    <a:pt x="301" y="203"/>
                  </a:lnTo>
                  <a:lnTo>
                    <a:pt x="307" y="195"/>
                  </a:lnTo>
                  <a:lnTo>
                    <a:pt x="309" y="191"/>
                  </a:lnTo>
                  <a:lnTo>
                    <a:pt x="312" y="187"/>
                  </a:lnTo>
                  <a:lnTo>
                    <a:pt x="315" y="181"/>
                  </a:lnTo>
                  <a:lnTo>
                    <a:pt x="317" y="174"/>
                  </a:lnTo>
                  <a:lnTo>
                    <a:pt x="311" y="174"/>
                  </a:lnTo>
                  <a:lnTo>
                    <a:pt x="307" y="173"/>
                  </a:lnTo>
                  <a:lnTo>
                    <a:pt x="308" y="171"/>
                  </a:lnTo>
                  <a:lnTo>
                    <a:pt x="311" y="168"/>
                  </a:lnTo>
                  <a:lnTo>
                    <a:pt x="312" y="165"/>
                  </a:lnTo>
                  <a:lnTo>
                    <a:pt x="315" y="164"/>
                  </a:lnTo>
                  <a:lnTo>
                    <a:pt x="315" y="163"/>
                  </a:lnTo>
                  <a:lnTo>
                    <a:pt x="315" y="161"/>
                  </a:lnTo>
                  <a:lnTo>
                    <a:pt x="302" y="165"/>
                  </a:lnTo>
                  <a:lnTo>
                    <a:pt x="291" y="168"/>
                  </a:lnTo>
                  <a:lnTo>
                    <a:pt x="288" y="167"/>
                  </a:lnTo>
                  <a:lnTo>
                    <a:pt x="284" y="165"/>
                  </a:lnTo>
                  <a:lnTo>
                    <a:pt x="287" y="160"/>
                  </a:lnTo>
                  <a:lnTo>
                    <a:pt x="289" y="153"/>
                  </a:lnTo>
                  <a:lnTo>
                    <a:pt x="269" y="150"/>
                  </a:lnTo>
                  <a:lnTo>
                    <a:pt x="251" y="145"/>
                  </a:lnTo>
                  <a:lnTo>
                    <a:pt x="235" y="140"/>
                  </a:lnTo>
                  <a:lnTo>
                    <a:pt x="225" y="140"/>
                  </a:lnTo>
                  <a:lnTo>
                    <a:pt x="218" y="145"/>
                  </a:lnTo>
                  <a:lnTo>
                    <a:pt x="211" y="153"/>
                  </a:lnTo>
                  <a:lnTo>
                    <a:pt x="202" y="154"/>
                  </a:lnTo>
                  <a:lnTo>
                    <a:pt x="195" y="155"/>
                  </a:lnTo>
                  <a:lnTo>
                    <a:pt x="189" y="154"/>
                  </a:lnTo>
                  <a:lnTo>
                    <a:pt x="184" y="153"/>
                  </a:lnTo>
                  <a:lnTo>
                    <a:pt x="178" y="153"/>
                  </a:lnTo>
                  <a:lnTo>
                    <a:pt x="172" y="151"/>
                  </a:lnTo>
                  <a:lnTo>
                    <a:pt x="167" y="151"/>
                  </a:lnTo>
                  <a:lnTo>
                    <a:pt x="161" y="153"/>
                  </a:lnTo>
                  <a:lnTo>
                    <a:pt x="155" y="155"/>
                  </a:lnTo>
                  <a:lnTo>
                    <a:pt x="151" y="160"/>
                  </a:lnTo>
                  <a:lnTo>
                    <a:pt x="148" y="164"/>
                  </a:lnTo>
                  <a:lnTo>
                    <a:pt x="144" y="168"/>
                  </a:lnTo>
                  <a:lnTo>
                    <a:pt x="141" y="171"/>
                  </a:lnTo>
                  <a:lnTo>
                    <a:pt x="135" y="174"/>
                  </a:lnTo>
                  <a:lnTo>
                    <a:pt x="129" y="175"/>
                  </a:lnTo>
                  <a:lnTo>
                    <a:pt x="124" y="177"/>
                  </a:lnTo>
                  <a:lnTo>
                    <a:pt x="111" y="178"/>
                  </a:lnTo>
                  <a:lnTo>
                    <a:pt x="101" y="181"/>
                  </a:lnTo>
                  <a:lnTo>
                    <a:pt x="100" y="185"/>
                  </a:lnTo>
                  <a:lnTo>
                    <a:pt x="98" y="190"/>
                  </a:lnTo>
                  <a:lnTo>
                    <a:pt x="87" y="190"/>
                  </a:lnTo>
                  <a:lnTo>
                    <a:pt x="78" y="191"/>
                  </a:lnTo>
                  <a:lnTo>
                    <a:pt x="70" y="193"/>
                  </a:lnTo>
                  <a:lnTo>
                    <a:pt x="62" y="195"/>
                  </a:lnTo>
                  <a:lnTo>
                    <a:pt x="48" y="203"/>
                  </a:lnTo>
                  <a:lnTo>
                    <a:pt x="32" y="208"/>
                  </a:lnTo>
                  <a:lnTo>
                    <a:pt x="31" y="205"/>
                  </a:lnTo>
                  <a:lnTo>
                    <a:pt x="28" y="203"/>
                  </a:lnTo>
                  <a:lnTo>
                    <a:pt x="15" y="207"/>
                  </a:lnTo>
                  <a:lnTo>
                    <a:pt x="0" y="211"/>
                  </a:lnTo>
                  <a:lnTo>
                    <a:pt x="0" y="210"/>
                  </a:lnTo>
                  <a:lnTo>
                    <a:pt x="1" y="207"/>
                  </a:lnTo>
                  <a:lnTo>
                    <a:pt x="31" y="198"/>
                  </a:lnTo>
                  <a:lnTo>
                    <a:pt x="65" y="191"/>
                  </a:lnTo>
                  <a:lnTo>
                    <a:pt x="81" y="185"/>
                  </a:lnTo>
                  <a:lnTo>
                    <a:pt x="97" y="180"/>
                  </a:lnTo>
                  <a:lnTo>
                    <a:pt x="109" y="174"/>
                  </a:lnTo>
                  <a:lnTo>
                    <a:pt x="119" y="165"/>
                  </a:lnTo>
                  <a:lnTo>
                    <a:pt x="118" y="164"/>
                  </a:lnTo>
                  <a:lnTo>
                    <a:pt x="118" y="163"/>
                  </a:lnTo>
                  <a:lnTo>
                    <a:pt x="97" y="164"/>
                  </a:lnTo>
                  <a:lnTo>
                    <a:pt x="77" y="164"/>
                  </a:lnTo>
                  <a:lnTo>
                    <a:pt x="77" y="163"/>
                  </a:lnTo>
                  <a:lnTo>
                    <a:pt x="77" y="160"/>
                  </a:lnTo>
                  <a:lnTo>
                    <a:pt x="84" y="153"/>
                  </a:lnTo>
                  <a:lnTo>
                    <a:pt x="90" y="144"/>
                  </a:lnTo>
                  <a:lnTo>
                    <a:pt x="81" y="144"/>
                  </a:lnTo>
                  <a:lnTo>
                    <a:pt x="71" y="144"/>
                  </a:lnTo>
                  <a:lnTo>
                    <a:pt x="71" y="141"/>
                  </a:lnTo>
                  <a:lnTo>
                    <a:pt x="71" y="140"/>
                  </a:lnTo>
                  <a:lnTo>
                    <a:pt x="71" y="138"/>
                  </a:lnTo>
                  <a:lnTo>
                    <a:pt x="71" y="138"/>
                  </a:lnTo>
                  <a:lnTo>
                    <a:pt x="81" y="130"/>
                  </a:lnTo>
                  <a:lnTo>
                    <a:pt x="90" y="121"/>
                  </a:lnTo>
                  <a:lnTo>
                    <a:pt x="109" y="117"/>
                  </a:lnTo>
                  <a:lnTo>
                    <a:pt x="134" y="114"/>
                  </a:lnTo>
                  <a:lnTo>
                    <a:pt x="144" y="113"/>
                  </a:lnTo>
                  <a:lnTo>
                    <a:pt x="155" y="110"/>
                  </a:lnTo>
                  <a:lnTo>
                    <a:pt x="159" y="107"/>
                  </a:lnTo>
                  <a:lnTo>
                    <a:pt x="162" y="105"/>
                  </a:lnTo>
                  <a:lnTo>
                    <a:pt x="165" y="103"/>
                  </a:lnTo>
                  <a:lnTo>
                    <a:pt x="168" y="98"/>
                  </a:lnTo>
                  <a:lnTo>
                    <a:pt x="157" y="100"/>
                  </a:lnTo>
                  <a:lnTo>
                    <a:pt x="144" y="101"/>
                  </a:lnTo>
                  <a:lnTo>
                    <a:pt x="138" y="101"/>
                  </a:lnTo>
                  <a:lnTo>
                    <a:pt x="132" y="101"/>
                  </a:lnTo>
                  <a:lnTo>
                    <a:pt x="128" y="100"/>
                  </a:lnTo>
                  <a:lnTo>
                    <a:pt x="124" y="98"/>
                  </a:lnTo>
                  <a:lnTo>
                    <a:pt x="122" y="97"/>
                  </a:lnTo>
                  <a:lnTo>
                    <a:pt x="121" y="97"/>
                  </a:lnTo>
                  <a:lnTo>
                    <a:pt x="122" y="91"/>
                  </a:lnTo>
                  <a:lnTo>
                    <a:pt x="124" y="87"/>
                  </a:lnTo>
                  <a:lnTo>
                    <a:pt x="135" y="84"/>
                  </a:lnTo>
                  <a:lnTo>
                    <a:pt x="145" y="81"/>
                  </a:lnTo>
                  <a:lnTo>
                    <a:pt x="157" y="78"/>
                  </a:lnTo>
                  <a:lnTo>
                    <a:pt x="168" y="77"/>
                  </a:lnTo>
                  <a:lnTo>
                    <a:pt x="169" y="81"/>
                  </a:lnTo>
                  <a:lnTo>
                    <a:pt x="171" y="83"/>
                  </a:lnTo>
                  <a:lnTo>
                    <a:pt x="172" y="84"/>
                  </a:lnTo>
                  <a:lnTo>
                    <a:pt x="177" y="85"/>
                  </a:lnTo>
                  <a:lnTo>
                    <a:pt x="184" y="83"/>
                  </a:lnTo>
                  <a:lnTo>
                    <a:pt x="189" y="81"/>
                  </a:lnTo>
                  <a:lnTo>
                    <a:pt x="185" y="74"/>
                  </a:lnTo>
                  <a:lnTo>
                    <a:pt x="181" y="68"/>
                  </a:lnTo>
                  <a:lnTo>
                    <a:pt x="178" y="65"/>
                  </a:lnTo>
                  <a:lnTo>
                    <a:pt x="177" y="63"/>
                  </a:lnTo>
                  <a:lnTo>
                    <a:pt x="177" y="60"/>
                  </a:lnTo>
                  <a:lnTo>
                    <a:pt x="177" y="55"/>
                  </a:lnTo>
                  <a:lnTo>
                    <a:pt x="188" y="54"/>
                  </a:lnTo>
                  <a:lnTo>
                    <a:pt x="201" y="53"/>
                  </a:lnTo>
                  <a:lnTo>
                    <a:pt x="212" y="50"/>
                  </a:lnTo>
                  <a:lnTo>
                    <a:pt x="224" y="48"/>
                  </a:lnTo>
                  <a:lnTo>
                    <a:pt x="241" y="43"/>
                  </a:lnTo>
                  <a:lnTo>
                    <a:pt x="262" y="34"/>
                  </a:lnTo>
                  <a:lnTo>
                    <a:pt x="274" y="30"/>
                  </a:lnTo>
                  <a:lnTo>
                    <a:pt x="285" y="27"/>
                  </a:lnTo>
                  <a:lnTo>
                    <a:pt x="297" y="26"/>
                  </a:lnTo>
                  <a:lnTo>
                    <a:pt x="307" y="26"/>
                  </a:lnTo>
                  <a:lnTo>
                    <a:pt x="334" y="30"/>
                  </a:lnTo>
                  <a:lnTo>
                    <a:pt x="361" y="35"/>
                  </a:lnTo>
                  <a:lnTo>
                    <a:pt x="389" y="41"/>
                  </a:lnTo>
                  <a:lnTo>
                    <a:pt x="416" y="45"/>
                  </a:lnTo>
                  <a:lnTo>
                    <a:pt x="429" y="48"/>
                  </a:lnTo>
                  <a:lnTo>
                    <a:pt x="444" y="50"/>
                  </a:lnTo>
                  <a:lnTo>
                    <a:pt x="456" y="50"/>
                  </a:lnTo>
                  <a:lnTo>
                    <a:pt x="469" y="50"/>
                  </a:lnTo>
                  <a:lnTo>
                    <a:pt x="482" y="48"/>
                  </a:lnTo>
                  <a:lnTo>
                    <a:pt x="495" y="45"/>
                  </a:lnTo>
                  <a:lnTo>
                    <a:pt x="508" y="41"/>
                  </a:lnTo>
                  <a:lnTo>
                    <a:pt x="521" y="37"/>
                  </a:lnTo>
                  <a:lnTo>
                    <a:pt x="524" y="41"/>
                  </a:lnTo>
                  <a:lnTo>
                    <a:pt x="528" y="44"/>
                  </a:lnTo>
                  <a:lnTo>
                    <a:pt x="532" y="45"/>
                  </a:lnTo>
                  <a:lnTo>
                    <a:pt x="541" y="45"/>
                  </a:lnTo>
                  <a:lnTo>
                    <a:pt x="545" y="44"/>
                  </a:lnTo>
                  <a:lnTo>
                    <a:pt x="551" y="43"/>
                  </a:lnTo>
                  <a:lnTo>
                    <a:pt x="556" y="43"/>
                  </a:lnTo>
                  <a:lnTo>
                    <a:pt x="562" y="44"/>
                  </a:lnTo>
                  <a:lnTo>
                    <a:pt x="565" y="48"/>
                  </a:lnTo>
                  <a:lnTo>
                    <a:pt x="569" y="51"/>
                  </a:lnTo>
                  <a:lnTo>
                    <a:pt x="574" y="53"/>
                  </a:lnTo>
                  <a:lnTo>
                    <a:pt x="579" y="53"/>
                  </a:lnTo>
                  <a:lnTo>
                    <a:pt x="585" y="53"/>
                  </a:lnTo>
                  <a:lnTo>
                    <a:pt x="591" y="54"/>
                  </a:lnTo>
                  <a:lnTo>
                    <a:pt x="596" y="55"/>
                  </a:lnTo>
                  <a:lnTo>
                    <a:pt x="601" y="58"/>
                  </a:lnTo>
                  <a:lnTo>
                    <a:pt x="599" y="63"/>
                  </a:lnTo>
                  <a:lnTo>
                    <a:pt x="599" y="67"/>
                  </a:lnTo>
                  <a:lnTo>
                    <a:pt x="619" y="67"/>
                  </a:lnTo>
                  <a:lnTo>
                    <a:pt x="639" y="65"/>
                  </a:lnTo>
                  <a:lnTo>
                    <a:pt x="639" y="71"/>
                  </a:lnTo>
                  <a:lnTo>
                    <a:pt x="641" y="78"/>
                  </a:lnTo>
                  <a:lnTo>
                    <a:pt x="643" y="78"/>
                  </a:lnTo>
                  <a:lnTo>
                    <a:pt x="646" y="78"/>
                  </a:lnTo>
                  <a:lnTo>
                    <a:pt x="648" y="77"/>
                  </a:lnTo>
                  <a:lnTo>
                    <a:pt x="649" y="77"/>
                  </a:lnTo>
                  <a:lnTo>
                    <a:pt x="651" y="73"/>
                  </a:lnTo>
                  <a:lnTo>
                    <a:pt x="652" y="68"/>
                  </a:lnTo>
                  <a:lnTo>
                    <a:pt x="653" y="67"/>
                  </a:lnTo>
                  <a:lnTo>
                    <a:pt x="656" y="64"/>
                  </a:lnTo>
                  <a:lnTo>
                    <a:pt x="661" y="61"/>
                  </a:lnTo>
                  <a:lnTo>
                    <a:pt x="666" y="57"/>
                  </a:lnTo>
                  <a:lnTo>
                    <a:pt x="682" y="58"/>
                  </a:lnTo>
                  <a:lnTo>
                    <a:pt x="703" y="61"/>
                  </a:lnTo>
                  <a:lnTo>
                    <a:pt x="725" y="64"/>
                  </a:lnTo>
                  <a:lnTo>
                    <a:pt x="742" y="67"/>
                  </a:lnTo>
                  <a:lnTo>
                    <a:pt x="742" y="68"/>
                  </a:lnTo>
                  <a:lnTo>
                    <a:pt x="742" y="68"/>
                  </a:lnTo>
                  <a:lnTo>
                    <a:pt x="739" y="73"/>
                  </a:lnTo>
                  <a:lnTo>
                    <a:pt x="738" y="77"/>
                  </a:lnTo>
                  <a:lnTo>
                    <a:pt x="738" y="78"/>
                  </a:lnTo>
                  <a:lnTo>
                    <a:pt x="739" y="80"/>
                  </a:lnTo>
                  <a:lnTo>
                    <a:pt x="742" y="78"/>
                  </a:lnTo>
                  <a:lnTo>
                    <a:pt x="746" y="78"/>
                  </a:lnTo>
                  <a:lnTo>
                    <a:pt x="751" y="70"/>
                  </a:lnTo>
                  <a:lnTo>
                    <a:pt x="755" y="64"/>
                  </a:lnTo>
                  <a:lnTo>
                    <a:pt x="755" y="63"/>
                  </a:lnTo>
                  <a:lnTo>
                    <a:pt x="755" y="61"/>
                  </a:lnTo>
                  <a:lnTo>
                    <a:pt x="749" y="58"/>
                  </a:lnTo>
                  <a:lnTo>
                    <a:pt x="743" y="55"/>
                  </a:lnTo>
                  <a:lnTo>
                    <a:pt x="746" y="50"/>
                  </a:lnTo>
                  <a:lnTo>
                    <a:pt x="749" y="44"/>
                  </a:lnTo>
                  <a:lnTo>
                    <a:pt x="755" y="47"/>
                  </a:lnTo>
                  <a:lnTo>
                    <a:pt x="761" y="48"/>
                  </a:lnTo>
                  <a:lnTo>
                    <a:pt x="758" y="53"/>
                  </a:lnTo>
                  <a:lnTo>
                    <a:pt x="753" y="55"/>
                  </a:lnTo>
                  <a:lnTo>
                    <a:pt x="753" y="57"/>
                  </a:lnTo>
                  <a:lnTo>
                    <a:pt x="753" y="57"/>
                  </a:lnTo>
                  <a:lnTo>
                    <a:pt x="762" y="58"/>
                  </a:lnTo>
                  <a:lnTo>
                    <a:pt x="771" y="58"/>
                  </a:lnTo>
                  <a:lnTo>
                    <a:pt x="776" y="53"/>
                  </a:lnTo>
                  <a:lnTo>
                    <a:pt x="782" y="48"/>
                  </a:lnTo>
                  <a:lnTo>
                    <a:pt x="776" y="45"/>
                  </a:lnTo>
                  <a:lnTo>
                    <a:pt x="771" y="40"/>
                  </a:lnTo>
                  <a:lnTo>
                    <a:pt x="775" y="34"/>
                  </a:lnTo>
                  <a:lnTo>
                    <a:pt x="779" y="28"/>
                  </a:lnTo>
                  <a:lnTo>
                    <a:pt x="788" y="27"/>
                  </a:lnTo>
                  <a:lnTo>
                    <a:pt x="793" y="26"/>
                  </a:lnTo>
                  <a:lnTo>
                    <a:pt x="799" y="24"/>
                  </a:lnTo>
                  <a:lnTo>
                    <a:pt x="806" y="27"/>
                  </a:lnTo>
                  <a:lnTo>
                    <a:pt x="806" y="31"/>
                  </a:lnTo>
                  <a:lnTo>
                    <a:pt x="806" y="37"/>
                  </a:lnTo>
                  <a:lnTo>
                    <a:pt x="801" y="40"/>
                  </a:lnTo>
                  <a:lnTo>
                    <a:pt x="796" y="44"/>
                  </a:lnTo>
                  <a:lnTo>
                    <a:pt x="801" y="50"/>
                  </a:lnTo>
                  <a:lnTo>
                    <a:pt x="805" y="55"/>
                  </a:lnTo>
                  <a:lnTo>
                    <a:pt x="809" y="53"/>
                  </a:lnTo>
                  <a:lnTo>
                    <a:pt x="813" y="50"/>
                  </a:lnTo>
                  <a:lnTo>
                    <a:pt x="819" y="48"/>
                  </a:lnTo>
                  <a:lnTo>
                    <a:pt x="825" y="50"/>
                  </a:lnTo>
                  <a:lnTo>
                    <a:pt x="823" y="54"/>
                  </a:lnTo>
                  <a:lnTo>
                    <a:pt x="822" y="58"/>
                  </a:lnTo>
                  <a:lnTo>
                    <a:pt x="818" y="61"/>
                  </a:lnTo>
                  <a:lnTo>
                    <a:pt x="813" y="63"/>
                  </a:lnTo>
                  <a:lnTo>
                    <a:pt x="813" y="67"/>
                  </a:lnTo>
                  <a:lnTo>
                    <a:pt x="812" y="71"/>
                  </a:lnTo>
                  <a:lnTo>
                    <a:pt x="816" y="71"/>
                  </a:lnTo>
                  <a:lnTo>
                    <a:pt x="819" y="71"/>
                  </a:lnTo>
                  <a:lnTo>
                    <a:pt x="831" y="67"/>
                  </a:lnTo>
                  <a:lnTo>
                    <a:pt x="843" y="60"/>
                  </a:lnTo>
                  <a:lnTo>
                    <a:pt x="849" y="55"/>
                  </a:lnTo>
                  <a:lnTo>
                    <a:pt x="853" y="51"/>
                  </a:lnTo>
                  <a:lnTo>
                    <a:pt x="858" y="45"/>
                  </a:lnTo>
                  <a:lnTo>
                    <a:pt x="860" y="41"/>
                  </a:lnTo>
                  <a:lnTo>
                    <a:pt x="849" y="37"/>
                  </a:lnTo>
                  <a:lnTo>
                    <a:pt x="833" y="35"/>
                  </a:lnTo>
                  <a:lnTo>
                    <a:pt x="835" y="31"/>
                  </a:lnTo>
                  <a:lnTo>
                    <a:pt x="836" y="30"/>
                  </a:lnTo>
                  <a:lnTo>
                    <a:pt x="839" y="30"/>
                  </a:lnTo>
                  <a:lnTo>
                    <a:pt x="843" y="30"/>
                  </a:lnTo>
                  <a:lnTo>
                    <a:pt x="840" y="26"/>
                  </a:lnTo>
                  <a:lnTo>
                    <a:pt x="839" y="21"/>
                  </a:lnTo>
                  <a:lnTo>
                    <a:pt x="849" y="14"/>
                  </a:lnTo>
                  <a:lnTo>
                    <a:pt x="863" y="7"/>
                  </a:lnTo>
                  <a:lnTo>
                    <a:pt x="870" y="4"/>
                  </a:lnTo>
                  <a:lnTo>
                    <a:pt x="876" y="3"/>
                  </a:lnTo>
                  <a:lnTo>
                    <a:pt x="879" y="4"/>
                  </a:lnTo>
                  <a:lnTo>
                    <a:pt x="880" y="6"/>
                  </a:lnTo>
                  <a:lnTo>
                    <a:pt x="883" y="7"/>
                  </a:lnTo>
                  <a:lnTo>
                    <a:pt x="883" y="10"/>
                  </a:lnTo>
                  <a:lnTo>
                    <a:pt x="876" y="13"/>
                  </a:lnTo>
                  <a:lnTo>
                    <a:pt x="869" y="14"/>
                  </a:lnTo>
                  <a:lnTo>
                    <a:pt x="869" y="21"/>
                  </a:lnTo>
                  <a:lnTo>
                    <a:pt x="869" y="27"/>
                  </a:lnTo>
                  <a:lnTo>
                    <a:pt x="876" y="27"/>
                  </a:lnTo>
                  <a:lnTo>
                    <a:pt x="882" y="27"/>
                  </a:lnTo>
                  <a:lnTo>
                    <a:pt x="880" y="23"/>
                  </a:lnTo>
                  <a:lnTo>
                    <a:pt x="879" y="17"/>
                  </a:lnTo>
                  <a:lnTo>
                    <a:pt x="890" y="13"/>
                  </a:lnTo>
                  <a:lnTo>
                    <a:pt x="900" y="8"/>
                  </a:lnTo>
                  <a:lnTo>
                    <a:pt x="905" y="7"/>
                  </a:lnTo>
                  <a:lnTo>
                    <a:pt x="910" y="6"/>
                  </a:lnTo>
                  <a:lnTo>
                    <a:pt x="918" y="6"/>
                  </a:lnTo>
                  <a:lnTo>
                    <a:pt x="925" y="6"/>
                  </a:lnTo>
                  <a:lnTo>
                    <a:pt x="923" y="10"/>
                  </a:lnTo>
                  <a:lnTo>
                    <a:pt x="922" y="13"/>
                  </a:lnTo>
                  <a:lnTo>
                    <a:pt x="920" y="14"/>
                  </a:lnTo>
                  <a:lnTo>
                    <a:pt x="916" y="16"/>
                  </a:lnTo>
                  <a:lnTo>
                    <a:pt x="918" y="18"/>
                  </a:lnTo>
                  <a:lnTo>
                    <a:pt x="918" y="23"/>
                  </a:lnTo>
                  <a:lnTo>
                    <a:pt x="930" y="21"/>
                  </a:lnTo>
                  <a:lnTo>
                    <a:pt x="943" y="18"/>
                  </a:lnTo>
                  <a:lnTo>
                    <a:pt x="943" y="16"/>
                  </a:lnTo>
                  <a:lnTo>
                    <a:pt x="943" y="11"/>
                  </a:lnTo>
                  <a:lnTo>
                    <a:pt x="942" y="11"/>
                  </a:lnTo>
                  <a:lnTo>
                    <a:pt x="940" y="11"/>
                  </a:lnTo>
                  <a:lnTo>
                    <a:pt x="938" y="13"/>
                  </a:lnTo>
                  <a:lnTo>
                    <a:pt x="935" y="13"/>
                  </a:lnTo>
                  <a:lnTo>
                    <a:pt x="932" y="11"/>
                  </a:lnTo>
                  <a:lnTo>
                    <a:pt x="928" y="10"/>
                  </a:lnTo>
                  <a:lnTo>
                    <a:pt x="928" y="6"/>
                  </a:lnTo>
                  <a:lnTo>
                    <a:pt x="92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4" name="Freeform 468"/>
            <p:cNvSpPr>
              <a:spLocks/>
            </p:cNvSpPr>
            <p:nvPr/>
          </p:nvSpPr>
          <p:spPr bwMode="auto">
            <a:xfrm>
              <a:off x="2817800" y="3435179"/>
              <a:ext cx="141288" cy="127008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39" y="3"/>
                </a:cxn>
                <a:cxn ang="0">
                  <a:pos x="39" y="6"/>
                </a:cxn>
                <a:cxn ang="0">
                  <a:pos x="39" y="7"/>
                </a:cxn>
                <a:cxn ang="0">
                  <a:pos x="37" y="10"/>
                </a:cxn>
                <a:cxn ang="0">
                  <a:pos x="34" y="14"/>
                </a:cxn>
                <a:cxn ang="0">
                  <a:pos x="30" y="17"/>
                </a:cxn>
                <a:cxn ang="0">
                  <a:pos x="34" y="17"/>
                </a:cxn>
                <a:cxn ang="0">
                  <a:pos x="37" y="17"/>
                </a:cxn>
                <a:cxn ang="0">
                  <a:pos x="37" y="21"/>
                </a:cxn>
                <a:cxn ang="0">
                  <a:pos x="37" y="25"/>
                </a:cxn>
                <a:cxn ang="0">
                  <a:pos x="40" y="24"/>
                </a:cxn>
                <a:cxn ang="0">
                  <a:pos x="43" y="21"/>
                </a:cxn>
                <a:cxn ang="0">
                  <a:pos x="47" y="20"/>
                </a:cxn>
                <a:cxn ang="0">
                  <a:pos x="53" y="18"/>
                </a:cxn>
                <a:cxn ang="0">
                  <a:pos x="57" y="20"/>
                </a:cxn>
                <a:cxn ang="0">
                  <a:pos x="63" y="21"/>
                </a:cxn>
                <a:cxn ang="0">
                  <a:pos x="59" y="38"/>
                </a:cxn>
                <a:cxn ang="0">
                  <a:pos x="56" y="57"/>
                </a:cxn>
                <a:cxn ang="0">
                  <a:pos x="50" y="57"/>
                </a:cxn>
                <a:cxn ang="0">
                  <a:pos x="44" y="57"/>
                </a:cxn>
                <a:cxn ang="0">
                  <a:pos x="43" y="57"/>
                </a:cxn>
                <a:cxn ang="0">
                  <a:pos x="40" y="55"/>
                </a:cxn>
                <a:cxn ang="0">
                  <a:pos x="40" y="51"/>
                </a:cxn>
                <a:cxn ang="0">
                  <a:pos x="39" y="48"/>
                </a:cxn>
                <a:cxn ang="0">
                  <a:pos x="37" y="50"/>
                </a:cxn>
                <a:cxn ang="0">
                  <a:pos x="34" y="51"/>
                </a:cxn>
                <a:cxn ang="0">
                  <a:pos x="32" y="55"/>
                </a:cxn>
                <a:cxn ang="0">
                  <a:pos x="27" y="57"/>
                </a:cxn>
                <a:cxn ang="0">
                  <a:pos x="24" y="51"/>
                </a:cxn>
                <a:cxn ang="0">
                  <a:pos x="22" y="45"/>
                </a:cxn>
                <a:cxn ang="0">
                  <a:pos x="12" y="45"/>
                </a:cxn>
                <a:cxn ang="0">
                  <a:pos x="2" y="47"/>
                </a:cxn>
                <a:cxn ang="0">
                  <a:pos x="0" y="41"/>
                </a:cxn>
                <a:cxn ang="0">
                  <a:pos x="0" y="37"/>
                </a:cxn>
                <a:cxn ang="0">
                  <a:pos x="9" y="30"/>
                </a:cxn>
                <a:cxn ang="0">
                  <a:pos x="20" y="20"/>
                </a:cxn>
                <a:cxn ang="0">
                  <a:pos x="30" y="10"/>
                </a:cxn>
                <a:cxn ang="0">
                  <a:pos x="36" y="0"/>
                </a:cxn>
              </a:cxnLst>
              <a:rect l="0" t="0" r="r" b="b"/>
              <a:pathLst>
                <a:path w="63" h="57">
                  <a:moveTo>
                    <a:pt x="36" y="0"/>
                  </a:moveTo>
                  <a:lnTo>
                    <a:pt x="39" y="3"/>
                  </a:lnTo>
                  <a:lnTo>
                    <a:pt x="39" y="6"/>
                  </a:lnTo>
                  <a:lnTo>
                    <a:pt x="39" y="7"/>
                  </a:lnTo>
                  <a:lnTo>
                    <a:pt x="37" y="10"/>
                  </a:lnTo>
                  <a:lnTo>
                    <a:pt x="34" y="14"/>
                  </a:lnTo>
                  <a:lnTo>
                    <a:pt x="30" y="17"/>
                  </a:lnTo>
                  <a:lnTo>
                    <a:pt x="34" y="17"/>
                  </a:lnTo>
                  <a:lnTo>
                    <a:pt x="37" y="17"/>
                  </a:lnTo>
                  <a:lnTo>
                    <a:pt x="37" y="21"/>
                  </a:lnTo>
                  <a:lnTo>
                    <a:pt x="37" y="25"/>
                  </a:lnTo>
                  <a:lnTo>
                    <a:pt x="40" y="24"/>
                  </a:lnTo>
                  <a:lnTo>
                    <a:pt x="43" y="21"/>
                  </a:lnTo>
                  <a:lnTo>
                    <a:pt x="47" y="20"/>
                  </a:lnTo>
                  <a:lnTo>
                    <a:pt x="53" y="18"/>
                  </a:lnTo>
                  <a:lnTo>
                    <a:pt x="57" y="20"/>
                  </a:lnTo>
                  <a:lnTo>
                    <a:pt x="63" y="21"/>
                  </a:lnTo>
                  <a:lnTo>
                    <a:pt x="59" y="38"/>
                  </a:lnTo>
                  <a:lnTo>
                    <a:pt x="56" y="57"/>
                  </a:lnTo>
                  <a:lnTo>
                    <a:pt x="50" y="57"/>
                  </a:lnTo>
                  <a:lnTo>
                    <a:pt x="44" y="57"/>
                  </a:lnTo>
                  <a:lnTo>
                    <a:pt x="43" y="57"/>
                  </a:lnTo>
                  <a:lnTo>
                    <a:pt x="40" y="55"/>
                  </a:lnTo>
                  <a:lnTo>
                    <a:pt x="40" y="51"/>
                  </a:lnTo>
                  <a:lnTo>
                    <a:pt x="39" y="48"/>
                  </a:lnTo>
                  <a:lnTo>
                    <a:pt x="37" y="50"/>
                  </a:lnTo>
                  <a:lnTo>
                    <a:pt x="34" y="51"/>
                  </a:lnTo>
                  <a:lnTo>
                    <a:pt x="32" y="55"/>
                  </a:lnTo>
                  <a:lnTo>
                    <a:pt x="27" y="57"/>
                  </a:lnTo>
                  <a:lnTo>
                    <a:pt x="24" y="51"/>
                  </a:lnTo>
                  <a:lnTo>
                    <a:pt x="22" y="45"/>
                  </a:lnTo>
                  <a:lnTo>
                    <a:pt x="12" y="45"/>
                  </a:lnTo>
                  <a:lnTo>
                    <a:pt x="2" y="47"/>
                  </a:lnTo>
                  <a:lnTo>
                    <a:pt x="0" y="41"/>
                  </a:lnTo>
                  <a:lnTo>
                    <a:pt x="0" y="37"/>
                  </a:lnTo>
                  <a:lnTo>
                    <a:pt x="9" y="30"/>
                  </a:lnTo>
                  <a:lnTo>
                    <a:pt x="20" y="20"/>
                  </a:lnTo>
                  <a:lnTo>
                    <a:pt x="30" y="10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5" name="Freeform 479"/>
            <p:cNvSpPr>
              <a:spLocks/>
            </p:cNvSpPr>
            <p:nvPr/>
          </p:nvSpPr>
          <p:spPr bwMode="auto">
            <a:xfrm>
              <a:off x="2009757" y="4217867"/>
              <a:ext cx="247652" cy="92081"/>
            </a:xfrm>
            <a:custGeom>
              <a:avLst/>
              <a:gdLst/>
              <a:ahLst/>
              <a:cxnLst>
                <a:cxn ang="0">
                  <a:pos x="68" y="36"/>
                </a:cxn>
                <a:cxn ang="0">
                  <a:pos x="67" y="31"/>
                </a:cxn>
                <a:cxn ang="0">
                  <a:pos x="65" y="26"/>
                </a:cxn>
                <a:cxn ang="0">
                  <a:pos x="45" y="19"/>
                </a:cxn>
                <a:cxn ang="0">
                  <a:pos x="27" y="10"/>
                </a:cxn>
                <a:cxn ang="0">
                  <a:pos x="12" y="14"/>
                </a:cxn>
                <a:cxn ang="0">
                  <a:pos x="0" y="19"/>
                </a:cxn>
                <a:cxn ang="0">
                  <a:pos x="1" y="17"/>
                </a:cxn>
                <a:cxn ang="0">
                  <a:pos x="2" y="16"/>
                </a:cxn>
                <a:cxn ang="0">
                  <a:pos x="7" y="9"/>
                </a:cxn>
                <a:cxn ang="0">
                  <a:pos x="12" y="4"/>
                </a:cxn>
                <a:cxn ang="0">
                  <a:pos x="18" y="1"/>
                </a:cxn>
                <a:cxn ang="0">
                  <a:pos x="25" y="0"/>
                </a:cxn>
                <a:cxn ang="0">
                  <a:pos x="32" y="1"/>
                </a:cxn>
                <a:cxn ang="0">
                  <a:pos x="41" y="3"/>
                </a:cxn>
                <a:cxn ang="0">
                  <a:pos x="49" y="6"/>
                </a:cxn>
                <a:cxn ang="0">
                  <a:pos x="57" y="9"/>
                </a:cxn>
                <a:cxn ang="0">
                  <a:pos x="89" y="27"/>
                </a:cxn>
                <a:cxn ang="0">
                  <a:pos x="111" y="39"/>
                </a:cxn>
                <a:cxn ang="0">
                  <a:pos x="111" y="40"/>
                </a:cxn>
                <a:cxn ang="0">
                  <a:pos x="111" y="41"/>
                </a:cxn>
                <a:cxn ang="0">
                  <a:pos x="94" y="41"/>
                </a:cxn>
                <a:cxn ang="0">
                  <a:pos x="75" y="41"/>
                </a:cxn>
                <a:cxn ang="0">
                  <a:pos x="77" y="39"/>
                </a:cxn>
                <a:cxn ang="0">
                  <a:pos x="77" y="36"/>
                </a:cxn>
                <a:cxn ang="0">
                  <a:pos x="72" y="36"/>
                </a:cxn>
                <a:cxn ang="0">
                  <a:pos x="68" y="36"/>
                </a:cxn>
              </a:cxnLst>
              <a:rect l="0" t="0" r="r" b="b"/>
              <a:pathLst>
                <a:path w="111" h="41">
                  <a:moveTo>
                    <a:pt x="68" y="36"/>
                  </a:moveTo>
                  <a:lnTo>
                    <a:pt x="67" y="31"/>
                  </a:lnTo>
                  <a:lnTo>
                    <a:pt x="65" y="26"/>
                  </a:lnTo>
                  <a:lnTo>
                    <a:pt x="45" y="19"/>
                  </a:lnTo>
                  <a:lnTo>
                    <a:pt x="27" y="10"/>
                  </a:lnTo>
                  <a:lnTo>
                    <a:pt x="12" y="14"/>
                  </a:lnTo>
                  <a:lnTo>
                    <a:pt x="0" y="19"/>
                  </a:lnTo>
                  <a:lnTo>
                    <a:pt x="1" y="17"/>
                  </a:lnTo>
                  <a:lnTo>
                    <a:pt x="2" y="16"/>
                  </a:lnTo>
                  <a:lnTo>
                    <a:pt x="7" y="9"/>
                  </a:lnTo>
                  <a:lnTo>
                    <a:pt x="12" y="4"/>
                  </a:lnTo>
                  <a:lnTo>
                    <a:pt x="18" y="1"/>
                  </a:lnTo>
                  <a:lnTo>
                    <a:pt x="25" y="0"/>
                  </a:lnTo>
                  <a:lnTo>
                    <a:pt x="32" y="1"/>
                  </a:lnTo>
                  <a:lnTo>
                    <a:pt x="41" y="3"/>
                  </a:lnTo>
                  <a:lnTo>
                    <a:pt x="49" y="6"/>
                  </a:lnTo>
                  <a:lnTo>
                    <a:pt x="57" y="9"/>
                  </a:lnTo>
                  <a:lnTo>
                    <a:pt x="89" y="27"/>
                  </a:lnTo>
                  <a:lnTo>
                    <a:pt x="111" y="39"/>
                  </a:lnTo>
                  <a:lnTo>
                    <a:pt x="111" y="40"/>
                  </a:lnTo>
                  <a:lnTo>
                    <a:pt x="111" y="41"/>
                  </a:lnTo>
                  <a:lnTo>
                    <a:pt x="94" y="41"/>
                  </a:lnTo>
                  <a:lnTo>
                    <a:pt x="75" y="41"/>
                  </a:lnTo>
                  <a:lnTo>
                    <a:pt x="77" y="39"/>
                  </a:lnTo>
                  <a:lnTo>
                    <a:pt x="77" y="36"/>
                  </a:lnTo>
                  <a:lnTo>
                    <a:pt x="72" y="36"/>
                  </a:lnTo>
                  <a:lnTo>
                    <a:pt x="68" y="3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6" name="Freeform 480"/>
            <p:cNvSpPr>
              <a:spLocks/>
            </p:cNvSpPr>
            <p:nvPr/>
          </p:nvSpPr>
          <p:spPr bwMode="auto">
            <a:xfrm>
              <a:off x="2232008" y="4314710"/>
              <a:ext cx="160339" cy="50803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43" y="1"/>
                </a:cxn>
                <a:cxn ang="0">
                  <a:pos x="55" y="4"/>
                </a:cxn>
                <a:cxn ang="0">
                  <a:pos x="63" y="8"/>
                </a:cxn>
                <a:cxn ang="0">
                  <a:pos x="72" y="16"/>
                </a:cxn>
                <a:cxn ang="0">
                  <a:pos x="70" y="18"/>
                </a:cxn>
                <a:cxn ang="0">
                  <a:pos x="69" y="21"/>
                </a:cxn>
                <a:cxn ang="0">
                  <a:pos x="50" y="23"/>
                </a:cxn>
                <a:cxn ang="0">
                  <a:pos x="32" y="21"/>
                </a:cxn>
                <a:cxn ang="0">
                  <a:pos x="23" y="21"/>
                </a:cxn>
                <a:cxn ang="0">
                  <a:pos x="16" y="20"/>
                </a:cxn>
                <a:cxn ang="0">
                  <a:pos x="8" y="17"/>
                </a:cxn>
                <a:cxn ang="0">
                  <a:pos x="0" y="14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8" y="10"/>
                </a:cxn>
                <a:cxn ang="0">
                  <a:pos x="16" y="7"/>
                </a:cxn>
                <a:cxn ang="0">
                  <a:pos x="23" y="4"/>
                </a:cxn>
                <a:cxn ang="0">
                  <a:pos x="29" y="0"/>
                </a:cxn>
              </a:cxnLst>
              <a:rect l="0" t="0" r="r" b="b"/>
              <a:pathLst>
                <a:path w="72" h="23">
                  <a:moveTo>
                    <a:pt x="29" y="0"/>
                  </a:moveTo>
                  <a:lnTo>
                    <a:pt x="43" y="1"/>
                  </a:lnTo>
                  <a:lnTo>
                    <a:pt x="55" y="4"/>
                  </a:lnTo>
                  <a:lnTo>
                    <a:pt x="63" y="8"/>
                  </a:lnTo>
                  <a:lnTo>
                    <a:pt x="72" y="16"/>
                  </a:lnTo>
                  <a:lnTo>
                    <a:pt x="70" y="18"/>
                  </a:lnTo>
                  <a:lnTo>
                    <a:pt x="69" y="21"/>
                  </a:lnTo>
                  <a:lnTo>
                    <a:pt x="50" y="23"/>
                  </a:lnTo>
                  <a:lnTo>
                    <a:pt x="32" y="21"/>
                  </a:lnTo>
                  <a:lnTo>
                    <a:pt x="23" y="21"/>
                  </a:lnTo>
                  <a:lnTo>
                    <a:pt x="16" y="20"/>
                  </a:lnTo>
                  <a:lnTo>
                    <a:pt x="8" y="17"/>
                  </a:lnTo>
                  <a:lnTo>
                    <a:pt x="0" y="14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8" y="10"/>
                  </a:lnTo>
                  <a:lnTo>
                    <a:pt x="16" y="7"/>
                  </a:lnTo>
                  <a:lnTo>
                    <a:pt x="23" y="4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grpSp>
          <p:nvGrpSpPr>
            <p:cNvPr id="27" name="组合 91"/>
            <p:cNvGrpSpPr>
              <a:grpSpLocks/>
            </p:cNvGrpSpPr>
            <p:nvPr/>
          </p:nvGrpSpPr>
          <p:grpSpPr bwMode="auto">
            <a:xfrm>
              <a:off x="6039994" y="3598102"/>
              <a:ext cx="1320824" cy="1530550"/>
              <a:chOff x="6039994" y="3642767"/>
              <a:chExt cx="1320824" cy="1530550"/>
            </a:xfrm>
            <a:grpFill/>
          </p:grpSpPr>
          <p:sp>
            <p:nvSpPr>
              <p:cNvPr id="33" name="Freeform 473"/>
              <p:cNvSpPr>
                <a:spLocks/>
              </p:cNvSpPr>
              <p:nvPr/>
            </p:nvSpPr>
            <p:spPr bwMode="auto">
              <a:xfrm>
                <a:off x="7224731" y="3643367"/>
                <a:ext cx="6350" cy="476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1"/>
                  </a:cxn>
                  <a:cxn ang="0">
                    <a:pos x="3" y="2"/>
                  </a:cxn>
                  <a:cxn ang="0">
                    <a:pos x="1" y="2"/>
                  </a:cxn>
                  <a:cxn ang="0">
                    <a:pos x="0" y="0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1" y="1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34" name="Freeform 474"/>
              <p:cNvSpPr>
                <a:spLocks/>
              </p:cNvSpPr>
              <p:nvPr/>
            </p:nvSpPr>
            <p:spPr bwMode="auto">
              <a:xfrm>
                <a:off x="7234256" y="3648129"/>
                <a:ext cx="125413" cy="95256"/>
              </a:xfrm>
              <a:custGeom>
                <a:avLst/>
                <a:gdLst/>
                <a:ahLst/>
                <a:cxnLst>
                  <a:cxn ang="0">
                    <a:pos x="56" y="19"/>
                  </a:cxn>
                  <a:cxn ang="0">
                    <a:pos x="56" y="23"/>
                  </a:cxn>
                  <a:cxn ang="0">
                    <a:pos x="56" y="28"/>
                  </a:cxn>
                  <a:cxn ang="0">
                    <a:pos x="50" y="30"/>
                  </a:cxn>
                  <a:cxn ang="0">
                    <a:pos x="44" y="33"/>
                  </a:cxn>
                  <a:cxn ang="0">
                    <a:pos x="46" y="38"/>
                  </a:cxn>
                  <a:cxn ang="0">
                    <a:pos x="46" y="42"/>
                  </a:cxn>
                  <a:cxn ang="0">
                    <a:pos x="37" y="39"/>
                  </a:cxn>
                  <a:cxn ang="0">
                    <a:pos x="30" y="38"/>
                  </a:cxn>
                  <a:cxn ang="0">
                    <a:pos x="26" y="36"/>
                  </a:cxn>
                  <a:cxn ang="0">
                    <a:pos x="23" y="38"/>
                  </a:cxn>
                  <a:cxn ang="0">
                    <a:pos x="20" y="39"/>
                  </a:cxn>
                  <a:cxn ang="0">
                    <a:pos x="19" y="43"/>
                  </a:cxn>
                  <a:cxn ang="0">
                    <a:pos x="13" y="42"/>
                  </a:cxn>
                  <a:cxn ang="0">
                    <a:pos x="9" y="40"/>
                  </a:cxn>
                  <a:cxn ang="0">
                    <a:pos x="6" y="38"/>
                  </a:cxn>
                  <a:cxn ang="0">
                    <a:pos x="4" y="32"/>
                  </a:cxn>
                  <a:cxn ang="0">
                    <a:pos x="12" y="30"/>
                  </a:cxn>
                  <a:cxn ang="0">
                    <a:pos x="19" y="29"/>
                  </a:cxn>
                  <a:cxn ang="0">
                    <a:pos x="16" y="18"/>
                  </a:cxn>
                  <a:cxn ang="0">
                    <a:pos x="13" y="8"/>
                  </a:cxn>
                  <a:cxn ang="0">
                    <a:pos x="9" y="6"/>
                  </a:cxn>
                  <a:cxn ang="0">
                    <a:pos x="6" y="6"/>
                  </a:cxn>
                  <a:cxn ang="0">
                    <a:pos x="3" y="5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" y="0"/>
                  </a:cxn>
                  <a:cxn ang="0">
                    <a:pos x="12" y="0"/>
                  </a:cxn>
                  <a:cxn ang="0">
                    <a:pos x="22" y="9"/>
                  </a:cxn>
                  <a:cxn ang="0">
                    <a:pos x="32" y="15"/>
                  </a:cxn>
                  <a:cxn ang="0">
                    <a:pos x="36" y="16"/>
                  </a:cxn>
                  <a:cxn ang="0">
                    <a:pos x="42" y="18"/>
                  </a:cxn>
                  <a:cxn ang="0">
                    <a:pos x="49" y="19"/>
                  </a:cxn>
                  <a:cxn ang="0">
                    <a:pos x="56" y="19"/>
                  </a:cxn>
                </a:cxnLst>
                <a:rect l="0" t="0" r="r" b="b"/>
                <a:pathLst>
                  <a:path w="56" h="43">
                    <a:moveTo>
                      <a:pt x="56" y="19"/>
                    </a:moveTo>
                    <a:lnTo>
                      <a:pt x="56" y="23"/>
                    </a:lnTo>
                    <a:lnTo>
                      <a:pt x="56" y="28"/>
                    </a:lnTo>
                    <a:lnTo>
                      <a:pt x="50" y="30"/>
                    </a:lnTo>
                    <a:lnTo>
                      <a:pt x="44" y="33"/>
                    </a:lnTo>
                    <a:lnTo>
                      <a:pt x="46" y="38"/>
                    </a:lnTo>
                    <a:lnTo>
                      <a:pt x="46" y="42"/>
                    </a:lnTo>
                    <a:lnTo>
                      <a:pt x="37" y="39"/>
                    </a:lnTo>
                    <a:lnTo>
                      <a:pt x="30" y="38"/>
                    </a:lnTo>
                    <a:lnTo>
                      <a:pt x="26" y="36"/>
                    </a:lnTo>
                    <a:lnTo>
                      <a:pt x="23" y="38"/>
                    </a:lnTo>
                    <a:lnTo>
                      <a:pt x="20" y="39"/>
                    </a:lnTo>
                    <a:lnTo>
                      <a:pt x="19" y="43"/>
                    </a:lnTo>
                    <a:lnTo>
                      <a:pt x="13" y="42"/>
                    </a:lnTo>
                    <a:lnTo>
                      <a:pt x="9" y="40"/>
                    </a:lnTo>
                    <a:lnTo>
                      <a:pt x="6" y="38"/>
                    </a:lnTo>
                    <a:lnTo>
                      <a:pt x="4" y="32"/>
                    </a:lnTo>
                    <a:lnTo>
                      <a:pt x="12" y="30"/>
                    </a:lnTo>
                    <a:lnTo>
                      <a:pt x="19" y="29"/>
                    </a:lnTo>
                    <a:lnTo>
                      <a:pt x="16" y="18"/>
                    </a:lnTo>
                    <a:lnTo>
                      <a:pt x="13" y="8"/>
                    </a:lnTo>
                    <a:lnTo>
                      <a:pt x="9" y="6"/>
                    </a:lnTo>
                    <a:lnTo>
                      <a:pt x="6" y="6"/>
                    </a:lnTo>
                    <a:lnTo>
                      <a:pt x="3" y="5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12" y="0"/>
                    </a:lnTo>
                    <a:lnTo>
                      <a:pt x="22" y="9"/>
                    </a:lnTo>
                    <a:lnTo>
                      <a:pt x="32" y="15"/>
                    </a:lnTo>
                    <a:lnTo>
                      <a:pt x="36" y="16"/>
                    </a:lnTo>
                    <a:lnTo>
                      <a:pt x="42" y="18"/>
                    </a:lnTo>
                    <a:lnTo>
                      <a:pt x="49" y="19"/>
                    </a:lnTo>
                    <a:lnTo>
                      <a:pt x="56" y="1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35" name="Freeform 476"/>
              <p:cNvSpPr>
                <a:spLocks/>
              </p:cNvSpPr>
              <p:nvPr/>
            </p:nvSpPr>
            <p:spPr bwMode="auto">
              <a:xfrm>
                <a:off x="7161231" y="3764025"/>
                <a:ext cx="200026" cy="241315"/>
              </a:xfrm>
              <a:custGeom>
                <a:avLst/>
                <a:gdLst/>
                <a:ahLst/>
                <a:cxnLst>
                  <a:cxn ang="0">
                    <a:pos x="90" y="74"/>
                  </a:cxn>
                  <a:cxn ang="0">
                    <a:pos x="56" y="84"/>
                  </a:cxn>
                  <a:cxn ang="0">
                    <a:pos x="55" y="91"/>
                  </a:cxn>
                  <a:cxn ang="0">
                    <a:pos x="55" y="98"/>
                  </a:cxn>
                  <a:cxn ang="0">
                    <a:pos x="50" y="98"/>
                  </a:cxn>
                  <a:cxn ang="0">
                    <a:pos x="45" y="98"/>
                  </a:cxn>
                  <a:cxn ang="0">
                    <a:pos x="45" y="94"/>
                  </a:cxn>
                  <a:cxn ang="0">
                    <a:pos x="45" y="90"/>
                  </a:cxn>
                  <a:cxn ang="0">
                    <a:pos x="45" y="90"/>
                  </a:cxn>
                  <a:cxn ang="0">
                    <a:pos x="43" y="90"/>
                  </a:cxn>
                  <a:cxn ang="0">
                    <a:pos x="40" y="91"/>
                  </a:cxn>
                  <a:cxn ang="0">
                    <a:pos x="37" y="91"/>
                  </a:cxn>
                  <a:cxn ang="0">
                    <a:pos x="35" y="97"/>
                  </a:cxn>
                  <a:cxn ang="0">
                    <a:pos x="32" y="103"/>
                  </a:cxn>
                  <a:cxn ang="0">
                    <a:pos x="27" y="106"/>
                  </a:cxn>
                  <a:cxn ang="0">
                    <a:pos x="22" y="108"/>
                  </a:cxn>
                  <a:cxn ang="0">
                    <a:pos x="20" y="98"/>
                  </a:cxn>
                  <a:cxn ang="0">
                    <a:pos x="16" y="91"/>
                  </a:cxn>
                  <a:cxn ang="0">
                    <a:pos x="10" y="94"/>
                  </a:cxn>
                  <a:cxn ang="0">
                    <a:pos x="6" y="97"/>
                  </a:cxn>
                  <a:cxn ang="0">
                    <a:pos x="2" y="94"/>
                  </a:cxn>
                  <a:cxn ang="0">
                    <a:pos x="0" y="91"/>
                  </a:cxn>
                  <a:cxn ang="0">
                    <a:pos x="6" y="80"/>
                  </a:cxn>
                  <a:cxn ang="0">
                    <a:pos x="13" y="68"/>
                  </a:cxn>
                  <a:cxn ang="0">
                    <a:pos x="29" y="70"/>
                  </a:cxn>
                  <a:cxn ang="0">
                    <a:pos x="45" y="71"/>
                  </a:cxn>
                  <a:cxn ang="0">
                    <a:pos x="46" y="64"/>
                  </a:cxn>
                  <a:cxn ang="0">
                    <a:pos x="49" y="58"/>
                  </a:cxn>
                  <a:cxn ang="0">
                    <a:pos x="52" y="56"/>
                  </a:cxn>
                  <a:cxn ang="0">
                    <a:pos x="56" y="53"/>
                  </a:cxn>
                  <a:cxn ang="0">
                    <a:pos x="60" y="50"/>
                  </a:cxn>
                  <a:cxn ang="0">
                    <a:pos x="63" y="46"/>
                  </a:cxn>
                  <a:cxn ang="0">
                    <a:pos x="66" y="41"/>
                  </a:cxn>
                  <a:cxn ang="0">
                    <a:pos x="69" y="36"/>
                  </a:cxn>
                  <a:cxn ang="0">
                    <a:pos x="63" y="21"/>
                  </a:cxn>
                  <a:cxn ang="0">
                    <a:pos x="57" y="8"/>
                  </a:cxn>
                  <a:cxn ang="0">
                    <a:pos x="59" y="6"/>
                  </a:cxn>
                  <a:cxn ang="0">
                    <a:pos x="60" y="4"/>
                  </a:cxn>
                  <a:cxn ang="0">
                    <a:pos x="60" y="4"/>
                  </a:cxn>
                  <a:cxn ang="0">
                    <a:pos x="60" y="0"/>
                  </a:cxn>
                  <a:cxn ang="0">
                    <a:pos x="65" y="1"/>
                  </a:cxn>
                  <a:cxn ang="0">
                    <a:pos x="69" y="1"/>
                  </a:cxn>
                  <a:cxn ang="0">
                    <a:pos x="75" y="11"/>
                  </a:cxn>
                  <a:cxn ang="0">
                    <a:pos x="82" y="18"/>
                  </a:cxn>
                  <a:cxn ang="0">
                    <a:pos x="85" y="31"/>
                  </a:cxn>
                  <a:cxn ang="0">
                    <a:pos x="86" y="46"/>
                  </a:cxn>
                  <a:cxn ang="0">
                    <a:pos x="89" y="60"/>
                  </a:cxn>
                  <a:cxn ang="0">
                    <a:pos x="90" y="74"/>
                  </a:cxn>
                </a:cxnLst>
                <a:rect l="0" t="0" r="r" b="b"/>
                <a:pathLst>
                  <a:path w="90" h="108">
                    <a:moveTo>
                      <a:pt x="90" y="74"/>
                    </a:moveTo>
                    <a:lnTo>
                      <a:pt x="56" y="84"/>
                    </a:lnTo>
                    <a:lnTo>
                      <a:pt x="55" y="91"/>
                    </a:lnTo>
                    <a:lnTo>
                      <a:pt x="55" y="98"/>
                    </a:lnTo>
                    <a:lnTo>
                      <a:pt x="50" y="98"/>
                    </a:lnTo>
                    <a:lnTo>
                      <a:pt x="45" y="98"/>
                    </a:lnTo>
                    <a:lnTo>
                      <a:pt x="45" y="94"/>
                    </a:lnTo>
                    <a:lnTo>
                      <a:pt x="45" y="90"/>
                    </a:lnTo>
                    <a:lnTo>
                      <a:pt x="45" y="90"/>
                    </a:lnTo>
                    <a:lnTo>
                      <a:pt x="43" y="90"/>
                    </a:lnTo>
                    <a:lnTo>
                      <a:pt x="40" y="91"/>
                    </a:lnTo>
                    <a:lnTo>
                      <a:pt x="37" y="91"/>
                    </a:lnTo>
                    <a:lnTo>
                      <a:pt x="35" y="97"/>
                    </a:lnTo>
                    <a:lnTo>
                      <a:pt x="32" y="103"/>
                    </a:lnTo>
                    <a:lnTo>
                      <a:pt x="27" y="106"/>
                    </a:lnTo>
                    <a:lnTo>
                      <a:pt x="22" y="108"/>
                    </a:lnTo>
                    <a:lnTo>
                      <a:pt x="20" y="98"/>
                    </a:lnTo>
                    <a:lnTo>
                      <a:pt x="16" y="91"/>
                    </a:lnTo>
                    <a:lnTo>
                      <a:pt x="10" y="94"/>
                    </a:lnTo>
                    <a:lnTo>
                      <a:pt x="6" y="97"/>
                    </a:lnTo>
                    <a:lnTo>
                      <a:pt x="2" y="94"/>
                    </a:lnTo>
                    <a:lnTo>
                      <a:pt x="0" y="91"/>
                    </a:lnTo>
                    <a:lnTo>
                      <a:pt x="6" y="80"/>
                    </a:lnTo>
                    <a:lnTo>
                      <a:pt x="13" y="68"/>
                    </a:lnTo>
                    <a:lnTo>
                      <a:pt x="29" y="70"/>
                    </a:lnTo>
                    <a:lnTo>
                      <a:pt x="45" y="71"/>
                    </a:lnTo>
                    <a:lnTo>
                      <a:pt x="46" y="64"/>
                    </a:lnTo>
                    <a:lnTo>
                      <a:pt x="49" y="58"/>
                    </a:lnTo>
                    <a:lnTo>
                      <a:pt x="52" y="56"/>
                    </a:lnTo>
                    <a:lnTo>
                      <a:pt x="56" y="53"/>
                    </a:lnTo>
                    <a:lnTo>
                      <a:pt x="60" y="50"/>
                    </a:lnTo>
                    <a:lnTo>
                      <a:pt x="63" y="46"/>
                    </a:lnTo>
                    <a:lnTo>
                      <a:pt x="66" y="41"/>
                    </a:lnTo>
                    <a:lnTo>
                      <a:pt x="69" y="36"/>
                    </a:lnTo>
                    <a:lnTo>
                      <a:pt x="63" y="21"/>
                    </a:lnTo>
                    <a:lnTo>
                      <a:pt x="57" y="8"/>
                    </a:lnTo>
                    <a:lnTo>
                      <a:pt x="59" y="6"/>
                    </a:lnTo>
                    <a:lnTo>
                      <a:pt x="60" y="4"/>
                    </a:lnTo>
                    <a:lnTo>
                      <a:pt x="60" y="4"/>
                    </a:lnTo>
                    <a:lnTo>
                      <a:pt x="60" y="0"/>
                    </a:lnTo>
                    <a:lnTo>
                      <a:pt x="65" y="1"/>
                    </a:lnTo>
                    <a:lnTo>
                      <a:pt x="69" y="1"/>
                    </a:lnTo>
                    <a:lnTo>
                      <a:pt x="75" y="11"/>
                    </a:lnTo>
                    <a:lnTo>
                      <a:pt x="82" y="18"/>
                    </a:lnTo>
                    <a:lnTo>
                      <a:pt x="85" y="31"/>
                    </a:lnTo>
                    <a:lnTo>
                      <a:pt x="86" y="46"/>
                    </a:lnTo>
                    <a:lnTo>
                      <a:pt x="89" y="60"/>
                    </a:lnTo>
                    <a:lnTo>
                      <a:pt x="90" y="7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36" name="Freeform 477"/>
              <p:cNvSpPr>
                <a:spLocks/>
              </p:cNvSpPr>
              <p:nvPr/>
            </p:nvSpPr>
            <p:spPr bwMode="auto">
              <a:xfrm>
                <a:off x="7137417" y="3973588"/>
                <a:ext cx="60325" cy="71442"/>
              </a:xfrm>
              <a:custGeom>
                <a:avLst/>
                <a:gdLst/>
                <a:ahLst/>
                <a:cxnLst>
                  <a:cxn ang="0">
                    <a:pos x="27" y="10"/>
                  </a:cxn>
                  <a:cxn ang="0">
                    <a:pos x="25" y="22"/>
                  </a:cxn>
                  <a:cxn ang="0">
                    <a:pos x="23" y="32"/>
                  </a:cxn>
                  <a:cxn ang="0">
                    <a:pos x="19" y="32"/>
                  </a:cxn>
                  <a:cxn ang="0">
                    <a:pos x="15" y="32"/>
                  </a:cxn>
                  <a:cxn ang="0">
                    <a:pos x="13" y="23"/>
                  </a:cxn>
                  <a:cxn ang="0">
                    <a:pos x="13" y="13"/>
                  </a:cxn>
                  <a:cxn ang="0">
                    <a:pos x="7" y="13"/>
                  </a:cxn>
                  <a:cxn ang="0">
                    <a:pos x="6" y="12"/>
                  </a:cxn>
                  <a:cxn ang="0">
                    <a:pos x="3" y="10"/>
                  </a:cxn>
                  <a:cxn ang="0">
                    <a:pos x="0" y="7"/>
                  </a:cxn>
                  <a:cxn ang="0">
                    <a:pos x="2" y="6"/>
                  </a:cxn>
                  <a:cxn ang="0">
                    <a:pos x="2" y="3"/>
                  </a:cxn>
                  <a:cxn ang="0">
                    <a:pos x="5" y="2"/>
                  </a:cxn>
                  <a:cxn ang="0">
                    <a:pos x="9" y="0"/>
                  </a:cxn>
                  <a:cxn ang="0">
                    <a:pos x="12" y="4"/>
                  </a:cxn>
                  <a:cxn ang="0">
                    <a:pos x="16" y="7"/>
                  </a:cxn>
                  <a:cxn ang="0">
                    <a:pos x="20" y="9"/>
                  </a:cxn>
                  <a:cxn ang="0">
                    <a:pos x="27" y="10"/>
                  </a:cxn>
                </a:cxnLst>
                <a:rect l="0" t="0" r="r" b="b"/>
                <a:pathLst>
                  <a:path w="27" h="32">
                    <a:moveTo>
                      <a:pt x="27" y="10"/>
                    </a:moveTo>
                    <a:lnTo>
                      <a:pt x="25" y="22"/>
                    </a:lnTo>
                    <a:lnTo>
                      <a:pt x="23" y="32"/>
                    </a:lnTo>
                    <a:lnTo>
                      <a:pt x="19" y="32"/>
                    </a:lnTo>
                    <a:lnTo>
                      <a:pt x="15" y="32"/>
                    </a:lnTo>
                    <a:lnTo>
                      <a:pt x="13" y="23"/>
                    </a:lnTo>
                    <a:lnTo>
                      <a:pt x="13" y="13"/>
                    </a:lnTo>
                    <a:lnTo>
                      <a:pt x="7" y="13"/>
                    </a:lnTo>
                    <a:lnTo>
                      <a:pt x="6" y="12"/>
                    </a:lnTo>
                    <a:lnTo>
                      <a:pt x="3" y="10"/>
                    </a:lnTo>
                    <a:lnTo>
                      <a:pt x="0" y="7"/>
                    </a:lnTo>
                    <a:lnTo>
                      <a:pt x="2" y="6"/>
                    </a:lnTo>
                    <a:lnTo>
                      <a:pt x="2" y="3"/>
                    </a:lnTo>
                    <a:lnTo>
                      <a:pt x="5" y="2"/>
                    </a:lnTo>
                    <a:lnTo>
                      <a:pt x="9" y="0"/>
                    </a:lnTo>
                    <a:lnTo>
                      <a:pt x="12" y="4"/>
                    </a:lnTo>
                    <a:lnTo>
                      <a:pt x="16" y="7"/>
                    </a:lnTo>
                    <a:lnTo>
                      <a:pt x="20" y="9"/>
                    </a:lnTo>
                    <a:lnTo>
                      <a:pt x="27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37" name="Freeform 478"/>
              <p:cNvSpPr>
                <a:spLocks/>
              </p:cNvSpPr>
              <p:nvPr/>
            </p:nvSpPr>
            <p:spPr bwMode="auto">
              <a:xfrm>
                <a:off x="6986604" y="4211728"/>
                <a:ext cx="33337" cy="90493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13" y="2"/>
                  </a:cxn>
                  <a:cxn ang="0">
                    <a:pos x="15" y="2"/>
                  </a:cxn>
                  <a:cxn ang="0">
                    <a:pos x="15" y="22"/>
                  </a:cxn>
                  <a:cxn ang="0">
                    <a:pos x="13" y="39"/>
                  </a:cxn>
                  <a:cxn ang="0">
                    <a:pos x="11" y="39"/>
                  </a:cxn>
                  <a:cxn ang="0">
                    <a:pos x="10" y="40"/>
                  </a:cxn>
                  <a:cxn ang="0">
                    <a:pos x="5" y="36"/>
                  </a:cxn>
                  <a:cxn ang="0">
                    <a:pos x="1" y="33"/>
                  </a:cxn>
                  <a:cxn ang="0">
                    <a:pos x="0" y="23"/>
                  </a:cxn>
                  <a:cxn ang="0">
                    <a:pos x="1" y="14"/>
                  </a:cxn>
                  <a:cxn ang="0">
                    <a:pos x="4" y="7"/>
                  </a:cxn>
                  <a:cxn ang="0">
                    <a:pos x="8" y="0"/>
                  </a:cxn>
                </a:cxnLst>
                <a:rect l="0" t="0" r="r" b="b"/>
                <a:pathLst>
                  <a:path w="15" h="40">
                    <a:moveTo>
                      <a:pt x="8" y="0"/>
                    </a:moveTo>
                    <a:lnTo>
                      <a:pt x="13" y="2"/>
                    </a:lnTo>
                    <a:lnTo>
                      <a:pt x="15" y="2"/>
                    </a:lnTo>
                    <a:lnTo>
                      <a:pt x="15" y="22"/>
                    </a:lnTo>
                    <a:lnTo>
                      <a:pt x="13" y="39"/>
                    </a:lnTo>
                    <a:lnTo>
                      <a:pt x="11" y="39"/>
                    </a:lnTo>
                    <a:lnTo>
                      <a:pt x="10" y="40"/>
                    </a:lnTo>
                    <a:lnTo>
                      <a:pt x="5" y="36"/>
                    </a:lnTo>
                    <a:lnTo>
                      <a:pt x="1" y="33"/>
                    </a:lnTo>
                    <a:lnTo>
                      <a:pt x="0" y="23"/>
                    </a:lnTo>
                    <a:lnTo>
                      <a:pt x="1" y="14"/>
                    </a:lnTo>
                    <a:lnTo>
                      <a:pt x="4" y="7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38" name="Freeform 481"/>
              <p:cNvSpPr>
                <a:spLocks/>
              </p:cNvSpPr>
              <p:nvPr/>
            </p:nvSpPr>
            <p:spPr bwMode="auto">
              <a:xfrm>
                <a:off x="6713553" y="4359375"/>
                <a:ext cx="63500" cy="53978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23" y="3"/>
                  </a:cxn>
                  <a:cxn ang="0">
                    <a:pos x="25" y="6"/>
                  </a:cxn>
                  <a:cxn ang="0">
                    <a:pos x="26" y="7"/>
                  </a:cxn>
                  <a:cxn ang="0">
                    <a:pos x="28" y="13"/>
                  </a:cxn>
                  <a:cxn ang="0">
                    <a:pos x="28" y="13"/>
                  </a:cxn>
                  <a:cxn ang="0">
                    <a:pos x="28" y="14"/>
                  </a:cxn>
                  <a:cxn ang="0">
                    <a:pos x="23" y="17"/>
                  </a:cxn>
                  <a:cxn ang="0">
                    <a:pos x="19" y="20"/>
                  </a:cxn>
                  <a:cxn ang="0">
                    <a:pos x="15" y="23"/>
                  </a:cxn>
                  <a:cxn ang="0">
                    <a:pos x="8" y="24"/>
                  </a:cxn>
                  <a:cxn ang="0">
                    <a:pos x="5" y="23"/>
                  </a:cxn>
                  <a:cxn ang="0">
                    <a:pos x="3" y="21"/>
                  </a:cxn>
                  <a:cxn ang="0">
                    <a:pos x="2" y="18"/>
                  </a:cxn>
                  <a:cxn ang="0">
                    <a:pos x="0" y="17"/>
                  </a:cxn>
                  <a:cxn ang="0">
                    <a:pos x="3" y="11"/>
                  </a:cxn>
                  <a:cxn ang="0">
                    <a:pos x="8" y="7"/>
                  </a:cxn>
                  <a:cxn ang="0">
                    <a:pos x="12" y="4"/>
                  </a:cxn>
                  <a:cxn ang="0">
                    <a:pos x="18" y="0"/>
                  </a:cxn>
                </a:cxnLst>
                <a:rect l="0" t="0" r="r" b="b"/>
                <a:pathLst>
                  <a:path w="28" h="24">
                    <a:moveTo>
                      <a:pt x="18" y="0"/>
                    </a:moveTo>
                    <a:lnTo>
                      <a:pt x="23" y="3"/>
                    </a:lnTo>
                    <a:lnTo>
                      <a:pt x="25" y="6"/>
                    </a:lnTo>
                    <a:lnTo>
                      <a:pt x="26" y="7"/>
                    </a:lnTo>
                    <a:lnTo>
                      <a:pt x="28" y="13"/>
                    </a:lnTo>
                    <a:lnTo>
                      <a:pt x="28" y="13"/>
                    </a:lnTo>
                    <a:lnTo>
                      <a:pt x="28" y="14"/>
                    </a:lnTo>
                    <a:lnTo>
                      <a:pt x="23" y="17"/>
                    </a:lnTo>
                    <a:lnTo>
                      <a:pt x="19" y="20"/>
                    </a:lnTo>
                    <a:lnTo>
                      <a:pt x="15" y="23"/>
                    </a:lnTo>
                    <a:lnTo>
                      <a:pt x="8" y="24"/>
                    </a:lnTo>
                    <a:lnTo>
                      <a:pt x="5" y="23"/>
                    </a:lnTo>
                    <a:lnTo>
                      <a:pt x="3" y="21"/>
                    </a:lnTo>
                    <a:lnTo>
                      <a:pt x="2" y="18"/>
                    </a:lnTo>
                    <a:lnTo>
                      <a:pt x="0" y="17"/>
                    </a:lnTo>
                    <a:lnTo>
                      <a:pt x="3" y="11"/>
                    </a:lnTo>
                    <a:lnTo>
                      <a:pt x="8" y="7"/>
                    </a:lnTo>
                    <a:lnTo>
                      <a:pt x="12" y="4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39" name="Freeform 482"/>
              <p:cNvSpPr>
                <a:spLocks/>
              </p:cNvSpPr>
              <p:nvPr/>
            </p:nvSpPr>
            <p:spPr bwMode="auto">
              <a:xfrm>
                <a:off x="7018355" y="4407003"/>
                <a:ext cx="57150" cy="123833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7" y="0"/>
                  </a:cxn>
                  <a:cxn ang="0">
                    <a:pos x="10" y="0"/>
                  </a:cxn>
                  <a:cxn ang="0">
                    <a:pos x="16" y="5"/>
                  </a:cxn>
                  <a:cxn ang="0">
                    <a:pos x="20" y="10"/>
                  </a:cxn>
                  <a:cxn ang="0">
                    <a:pos x="24" y="17"/>
                  </a:cxn>
                  <a:cxn ang="0">
                    <a:pos x="26" y="26"/>
                  </a:cxn>
                  <a:cxn ang="0">
                    <a:pos x="21" y="29"/>
                  </a:cxn>
                  <a:cxn ang="0">
                    <a:pos x="17" y="32"/>
                  </a:cxn>
                  <a:cxn ang="0">
                    <a:pos x="19" y="45"/>
                  </a:cxn>
                  <a:cxn ang="0">
                    <a:pos x="19" y="56"/>
                  </a:cxn>
                  <a:cxn ang="0">
                    <a:pos x="17" y="56"/>
                  </a:cxn>
                  <a:cxn ang="0">
                    <a:pos x="17" y="56"/>
                  </a:cxn>
                  <a:cxn ang="0">
                    <a:pos x="9" y="50"/>
                  </a:cxn>
                  <a:cxn ang="0">
                    <a:pos x="0" y="45"/>
                  </a:cxn>
                  <a:cxn ang="0">
                    <a:pos x="0" y="25"/>
                  </a:cxn>
                  <a:cxn ang="0">
                    <a:pos x="0" y="5"/>
                  </a:cxn>
                  <a:cxn ang="0">
                    <a:pos x="3" y="2"/>
                  </a:cxn>
                  <a:cxn ang="0">
                    <a:pos x="4" y="0"/>
                  </a:cxn>
                </a:cxnLst>
                <a:rect l="0" t="0" r="r" b="b"/>
                <a:pathLst>
                  <a:path w="26" h="56">
                    <a:moveTo>
                      <a:pt x="4" y="0"/>
                    </a:moveTo>
                    <a:lnTo>
                      <a:pt x="7" y="0"/>
                    </a:lnTo>
                    <a:lnTo>
                      <a:pt x="10" y="0"/>
                    </a:lnTo>
                    <a:lnTo>
                      <a:pt x="16" y="5"/>
                    </a:lnTo>
                    <a:lnTo>
                      <a:pt x="20" y="10"/>
                    </a:lnTo>
                    <a:lnTo>
                      <a:pt x="24" y="17"/>
                    </a:lnTo>
                    <a:lnTo>
                      <a:pt x="26" y="26"/>
                    </a:lnTo>
                    <a:lnTo>
                      <a:pt x="21" y="29"/>
                    </a:lnTo>
                    <a:lnTo>
                      <a:pt x="17" y="32"/>
                    </a:lnTo>
                    <a:lnTo>
                      <a:pt x="19" y="45"/>
                    </a:lnTo>
                    <a:lnTo>
                      <a:pt x="19" y="56"/>
                    </a:lnTo>
                    <a:lnTo>
                      <a:pt x="17" y="56"/>
                    </a:lnTo>
                    <a:lnTo>
                      <a:pt x="17" y="56"/>
                    </a:lnTo>
                    <a:lnTo>
                      <a:pt x="9" y="50"/>
                    </a:lnTo>
                    <a:lnTo>
                      <a:pt x="0" y="45"/>
                    </a:lnTo>
                    <a:lnTo>
                      <a:pt x="0" y="25"/>
                    </a:lnTo>
                    <a:lnTo>
                      <a:pt x="0" y="5"/>
                    </a:lnTo>
                    <a:lnTo>
                      <a:pt x="3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40" name="Freeform 483"/>
              <p:cNvSpPr>
                <a:spLocks/>
              </p:cNvSpPr>
              <p:nvPr/>
            </p:nvSpPr>
            <p:spPr bwMode="auto">
              <a:xfrm>
                <a:off x="6792928" y="4432405"/>
                <a:ext cx="46037" cy="60329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7" y="4"/>
                  </a:cxn>
                  <a:cxn ang="0">
                    <a:pos x="21" y="8"/>
                  </a:cxn>
                  <a:cxn ang="0">
                    <a:pos x="18" y="10"/>
                  </a:cxn>
                  <a:cxn ang="0">
                    <a:pos x="15" y="11"/>
                  </a:cxn>
                  <a:cxn ang="0">
                    <a:pos x="13" y="8"/>
                  </a:cxn>
                  <a:cxn ang="0">
                    <a:pos x="11" y="8"/>
                  </a:cxn>
                  <a:cxn ang="0">
                    <a:pos x="8" y="11"/>
                  </a:cxn>
                  <a:cxn ang="0">
                    <a:pos x="7" y="14"/>
                  </a:cxn>
                  <a:cxn ang="0">
                    <a:pos x="8" y="18"/>
                  </a:cxn>
                  <a:cxn ang="0">
                    <a:pos x="8" y="21"/>
                  </a:cxn>
                  <a:cxn ang="0">
                    <a:pos x="8" y="23"/>
                  </a:cxn>
                  <a:cxn ang="0">
                    <a:pos x="7" y="27"/>
                  </a:cxn>
                  <a:cxn ang="0">
                    <a:pos x="4" y="23"/>
                  </a:cxn>
                  <a:cxn ang="0">
                    <a:pos x="0" y="20"/>
                  </a:cxn>
                  <a:cxn ang="0">
                    <a:pos x="5" y="13"/>
                  </a:cxn>
                  <a:cxn ang="0">
                    <a:pos x="11" y="1"/>
                  </a:cxn>
                  <a:cxn ang="0">
                    <a:pos x="13" y="1"/>
                  </a:cxn>
                  <a:cxn ang="0">
                    <a:pos x="14" y="0"/>
                  </a:cxn>
                </a:cxnLst>
                <a:rect l="0" t="0" r="r" b="b"/>
                <a:pathLst>
                  <a:path w="21" h="27">
                    <a:moveTo>
                      <a:pt x="14" y="0"/>
                    </a:moveTo>
                    <a:lnTo>
                      <a:pt x="17" y="4"/>
                    </a:lnTo>
                    <a:lnTo>
                      <a:pt x="21" y="8"/>
                    </a:lnTo>
                    <a:lnTo>
                      <a:pt x="18" y="10"/>
                    </a:lnTo>
                    <a:lnTo>
                      <a:pt x="15" y="11"/>
                    </a:lnTo>
                    <a:lnTo>
                      <a:pt x="13" y="8"/>
                    </a:lnTo>
                    <a:lnTo>
                      <a:pt x="11" y="8"/>
                    </a:lnTo>
                    <a:lnTo>
                      <a:pt x="8" y="11"/>
                    </a:lnTo>
                    <a:lnTo>
                      <a:pt x="7" y="14"/>
                    </a:lnTo>
                    <a:lnTo>
                      <a:pt x="8" y="18"/>
                    </a:lnTo>
                    <a:lnTo>
                      <a:pt x="8" y="21"/>
                    </a:lnTo>
                    <a:lnTo>
                      <a:pt x="8" y="23"/>
                    </a:lnTo>
                    <a:lnTo>
                      <a:pt x="7" y="27"/>
                    </a:lnTo>
                    <a:lnTo>
                      <a:pt x="4" y="23"/>
                    </a:lnTo>
                    <a:lnTo>
                      <a:pt x="0" y="20"/>
                    </a:lnTo>
                    <a:lnTo>
                      <a:pt x="5" y="13"/>
                    </a:lnTo>
                    <a:lnTo>
                      <a:pt x="11" y="1"/>
                    </a:lnTo>
                    <a:lnTo>
                      <a:pt x="13" y="1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41" name="Freeform 484"/>
              <p:cNvSpPr>
                <a:spLocks/>
              </p:cNvSpPr>
              <p:nvPr/>
            </p:nvSpPr>
            <p:spPr bwMode="auto">
              <a:xfrm>
                <a:off x="7037405" y="4524485"/>
                <a:ext cx="15875" cy="15876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0" y="3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2" y="0"/>
                  </a:cxn>
                  <a:cxn ang="0">
                    <a:pos x="4" y="4"/>
                  </a:cxn>
                  <a:cxn ang="0">
                    <a:pos x="7" y="7"/>
                  </a:cxn>
                  <a:cxn ang="0">
                    <a:pos x="2" y="7"/>
                  </a:cxn>
                  <a:cxn ang="0">
                    <a:pos x="0" y="7"/>
                  </a:cxn>
                </a:cxnLst>
                <a:rect l="0" t="0" r="r" b="b"/>
                <a:pathLst>
                  <a:path w="7" h="7">
                    <a:moveTo>
                      <a:pt x="0" y="7"/>
                    </a:moveTo>
                    <a:lnTo>
                      <a:pt x="0" y="3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7" y="7"/>
                    </a:lnTo>
                    <a:lnTo>
                      <a:pt x="2" y="7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42" name="Freeform 485"/>
              <p:cNvSpPr>
                <a:spLocks/>
              </p:cNvSpPr>
              <p:nvPr/>
            </p:nvSpPr>
            <p:spPr bwMode="auto">
              <a:xfrm>
                <a:off x="7075505" y="4534011"/>
                <a:ext cx="22225" cy="1905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0"/>
                  </a:cxn>
                  <a:cxn ang="0">
                    <a:pos x="8" y="0"/>
                  </a:cxn>
                  <a:cxn ang="0">
                    <a:pos x="8" y="2"/>
                  </a:cxn>
                  <a:cxn ang="0">
                    <a:pos x="8" y="3"/>
                  </a:cxn>
                  <a:cxn ang="0">
                    <a:pos x="10" y="6"/>
                  </a:cxn>
                  <a:cxn ang="0">
                    <a:pos x="10" y="9"/>
                  </a:cxn>
                  <a:cxn ang="0">
                    <a:pos x="7" y="8"/>
                  </a:cxn>
                  <a:cxn ang="0">
                    <a:pos x="4" y="6"/>
                  </a:cxn>
                  <a:cxn ang="0">
                    <a:pos x="1" y="5"/>
                  </a:cxn>
                  <a:cxn ang="0">
                    <a:pos x="0" y="0"/>
                  </a:cxn>
                </a:cxnLst>
                <a:rect l="0" t="0" r="r" b="b"/>
                <a:pathLst>
                  <a:path w="10" h="9">
                    <a:moveTo>
                      <a:pt x="0" y="0"/>
                    </a:moveTo>
                    <a:lnTo>
                      <a:pt x="4" y="0"/>
                    </a:lnTo>
                    <a:lnTo>
                      <a:pt x="8" y="0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10" y="6"/>
                    </a:lnTo>
                    <a:lnTo>
                      <a:pt x="10" y="9"/>
                    </a:lnTo>
                    <a:lnTo>
                      <a:pt x="7" y="8"/>
                    </a:lnTo>
                    <a:lnTo>
                      <a:pt x="4" y="6"/>
                    </a:lnTo>
                    <a:lnTo>
                      <a:pt x="1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43" name="Freeform 486"/>
              <p:cNvSpPr>
                <a:spLocks/>
              </p:cNvSpPr>
              <p:nvPr/>
            </p:nvSpPr>
            <p:spPr bwMode="auto">
              <a:xfrm>
                <a:off x="7046930" y="4551475"/>
                <a:ext cx="12700" cy="3175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" y="2"/>
                  </a:cxn>
                  <a:cxn ang="0">
                    <a:pos x="4" y="5"/>
                  </a:cxn>
                  <a:cxn ang="0">
                    <a:pos x="6" y="8"/>
                  </a:cxn>
                  <a:cxn ang="0">
                    <a:pos x="6" y="14"/>
                  </a:cxn>
                  <a:cxn ang="0">
                    <a:pos x="4" y="14"/>
                  </a:cxn>
                  <a:cxn ang="0">
                    <a:pos x="3" y="12"/>
                  </a:cxn>
                  <a:cxn ang="0">
                    <a:pos x="1" y="7"/>
                  </a:cxn>
                  <a:cxn ang="0">
                    <a:pos x="0" y="0"/>
                  </a:cxn>
                </a:cxnLst>
                <a:rect l="0" t="0" r="r" b="b"/>
                <a:pathLst>
                  <a:path w="6" h="14">
                    <a:moveTo>
                      <a:pt x="0" y="0"/>
                    </a:moveTo>
                    <a:lnTo>
                      <a:pt x="3" y="2"/>
                    </a:lnTo>
                    <a:lnTo>
                      <a:pt x="4" y="5"/>
                    </a:lnTo>
                    <a:lnTo>
                      <a:pt x="6" y="8"/>
                    </a:lnTo>
                    <a:lnTo>
                      <a:pt x="6" y="14"/>
                    </a:lnTo>
                    <a:lnTo>
                      <a:pt x="4" y="14"/>
                    </a:lnTo>
                    <a:lnTo>
                      <a:pt x="3" y="12"/>
                    </a:lnTo>
                    <a:lnTo>
                      <a:pt x="1" y="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44" name="Freeform 487"/>
              <p:cNvSpPr>
                <a:spLocks/>
              </p:cNvSpPr>
              <p:nvPr/>
            </p:nvSpPr>
            <p:spPr bwMode="auto">
              <a:xfrm>
                <a:off x="7108842" y="4551475"/>
                <a:ext cx="17463" cy="15876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6" y="1"/>
                  </a:cxn>
                  <a:cxn ang="0">
                    <a:pos x="8" y="4"/>
                  </a:cxn>
                  <a:cxn ang="0">
                    <a:pos x="8" y="5"/>
                  </a:cxn>
                  <a:cxn ang="0">
                    <a:pos x="6" y="7"/>
                  </a:cxn>
                  <a:cxn ang="0">
                    <a:pos x="3" y="7"/>
                  </a:cxn>
                  <a:cxn ang="0">
                    <a:pos x="0" y="7"/>
                  </a:cxn>
                  <a:cxn ang="0">
                    <a:pos x="0" y="5"/>
                  </a:cxn>
                  <a:cxn ang="0">
                    <a:pos x="0" y="2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3" y="1"/>
                  </a:cxn>
                  <a:cxn ang="0">
                    <a:pos x="3" y="0"/>
                  </a:cxn>
                </a:cxnLst>
                <a:rect l="0" t="0" r="r" b="b"/>
                <a:pathLst>
                  <a:path w="8" h="7">
                    <a:moveTo>
                      <a:pt x="3" y="0"/>
                    </a:moveTo>
                    <a:lnTo>
                      <a:pt x="6" y="1"/>
                    </a:lnTo>
                    <a:lnTo>
                      <a:pt x="8" y="4"/>
                    </a:lnTo>
                    <a:lnTo>
                      <a:pt x="8" y="5"/>
                    </a:lnTo>
                    <a:lnTo>
                      <a:pt x="6" y="7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45" name="Freeform 488"/>
              <p:cNvSpPr>
                <a:spLocks/>
              </p:cNvSpPr>
              <p:nvPr/>
            </p:nvSpPr>
            <p:spPr bwMode="auto">
              <a:xfrm>
                <a:off x="7107255" y="4575289"/>
                <a:ext cx="19050" cy="14289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7" y="3"/>
                  </a:cxn>
                  <a:cxn ang="0">
                    <a:pos x="9" y="6"/>
                  </a:cxn>
                  <a:cxn ang="0">
                    <a:pos x="6" y="6"/>
                  </a:cxn>
                  <a:cxn ang="0">
                    <a:pos x="3" y="6"/>
                  </a:cxn>
                  <a:cxn ang="0">
                    <a:pos x="1" y="4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3" y="3"/>
                  </a:cxn>
                  <a:cxn ang="0">
                    <a:pos x="4" y="1"/>
                  </a:cxn>
                  <a:cxn ang="0">
                    <a:pos x="4" y="0"/>
                  </a:cxn>
                </a:cxnLst>
                <a:rect l="0" t="0" r="r" b="b"/>
                <a:pathLst>
                  <a:path w="9" h="6">
                    <a:moveTo>
                      <a:pt x="4" y="0"/>
                    </a:moveTo>
                    <a:lnTo>
                      <a:pt x="7" y="3"/>
                    </a:lnTo>
                    <a:lnTo>
                      <a:pt x="9" y="6"/>
                    </a:lnTo>
                    <a:lnTo>
                      <a:pt x="6" y="6"/>
                    </a:lnTo>
                    <a:lnTo>
                      <a:pt x="3" y="6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46" name="Freeform 489"/>
              <p:cNvSpPr>
                <a:spLocks/>
              </p:cNvSpPr>
              <p:nvPr/>
            </p:nvSpPr>
            <p:spPr bwMode="auto">
              <a:xfrm>
                <a:off x="7145356" y="4583227"/>
                <a:ext cx="19050" cy="79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1"/>
                  </a:cxn>
                  <a:cxn ang="0">
                    <a:pos x="9" y="3"/>
                  </a:cxn>
                  <a:cxn ang="0">
                    <a:pos x="9" y="4"/>
                  </a:cxn>
                  <a:cxn ang="0">
                    <a:pos x="9" y="4"/>
                  </a:cxn>
                  <a:cxn ang="0">
                    <a:pos x="6" y="4"/>
                  </a:cxn>
                  <a:cxn ang="0">
                    <a:pos x="4" y="4"/>
                  </a:cxn>
                  <a:cxn ang="0">
                    <a:pos x="2" y="3"/>
                  </a:cxn>
                  <a:cxn ang="0">
                    <a:pos x="0" y="0"/>
                  </a:cxn>
                </a:cxnLst>
                <a:rect l="0" t="0" r="r" b="b"/>
                <a:pathLst>
                  <a:path w="9" h="4">
                    <a:moveTo>
                      <a:pt x="0" y="0"/>
                    </a:moveTo>
                    <a:lnTo>
                      <a:pt x="4" y="1"/>
                    </a:lnTo>
                    <a:lnTo>
                      <a:pt x="9" y="3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47" name="Freeform 490"/>
              <p:cNvSpPr>
                <a:spLocks/>
              </p:cNvSpPr>
              <p:nvPr/>
            </p:nvSpPr>
            <p:spPr bwMode="auto">
              <a:xfrm>
                <a:off x="7081855" y="4597515"/>
                <a:ext cx="19050" cy="3175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4" y="4"/>
                  </a:cxn>
                  <a:cxn ang="0">
                    <a:pos x="7" y="7"/>
                  </a:cxn>
                  <a:cxn ang="0">
                    <a:pos x="8" y="10"/>
                  </a:cxn>
                  <a:cxn ang="0">
                    <a:pos x="8" y="14"/>
                  </a:cxn>
                  <a:cxn ang="0">
                    <a:pos x="8" y="14"/>
                  </a:cxn>
                  <a:cxn ang="0">
                    <a:pos x="7" y="14"/>
                  </a:cxn>
                  <a:cxn ang="0">
                    <a:pos x="2" y="13"/>
                  </a:cxn>
                  <a:cxn ang="0">
                    <a:pos x="0" y="13"/>
                  </a:cxn>
                  <a:cxn ang="0">
                    <a:pos x="0" y="7"/>
                  </a:cxn>
                  <a:cxn ang="0">
                    <a:pos x="1" y="0"/>
                  </a:cxn>
                </a:cxnLst>
                <a:rect l="0" t="0" r="r" b="b"/>
                <a:pathLst>
                  <a:path w="8" h="14">
                    <a:moveTo>
                      <a:pt x="1" y="0"/>
                    </a:moveTo>
                    <a:lnTo>
                      <a:pt x="4" y="4"/>
                    </a:lnTo>
                    <a:lnTo>
                      <a:pt x="7" y="7"/>
                    </a:lnTo>
                    <a:lnTo>
                      <a:pt x="8" y="10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7" y="14"/>
                    </a:lnTo>
                    <a:lnTo>
                      <a:pt x="2" y="13"/>
                    </a:lnTo>
                    <a:lnTo>
                      <a:pt x="0" y="13"/>
                    </a:lnTo>
                    <a:lnTo>
                      <a:pt x="0" y="7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48" name="Freeform 491"/>
              <p:cNvSpPr>
                <a:spLocks/>
              </p:cNvSpPr>
              <p:nvPr/>
            </p:nvSpPr>
            <p:spPr bwMode="auto">
              <a:xfrm>
                <a:off x="7135830" y="4605454"/>
                <a:ext cx="31750" cy="14288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11" y="1"/>
                  </a:cxn>
                  <a:cxn ang="0">
                    <a:pos x="13" y="3"/>
                  </a:cxn>
                  <a:cxn ang="0">
                    <a:pos x="13" y="3"/>
                  </a:cxn>
                  <a:cxn ang="0">
                    <a:pos x="14" y="7"/>
                  </a:cxn>
                  <a:cxn ang="0">
                    <a:pos x="10" y="7"/>
                  </a:cxn>
                  <a:cxn ang="0">
                    <a:pos x="4" y="7"/>
                  </a:cxn>
                  <a:cxn ang="0">
                    <a:pos x="3" y="4"/>
                  </a:cxn>
                  <a:cxn ang="0">
                    <a:pos x="0" y="3"/>
                  </a:cxn>
                  <a:cxn ang="0">
                    <a:pos x="4" y="1"/>
                  </a:cxn>
                  <a:cxn ang="0">
                    <a:pos x="8" y="0"/>
                  </a:cxn>
                </a:cxnLst>
                <a:rect l="0" t="0" r="r" b="b"/>
                <a:pathLst>
                  <a:path w="14" h="7">
                    <a:moveTo>
                      <a:pt x="8" y="0"/>
                    </a:moveTo>
                    <a:lnTo>
                      <a:pt x="11" y="1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4" y="7"/>
                    </a:lnTo>
                    <a:lnTo>
                      <a:pt x="10" y="7"/>
                    </a:lnTo>
                    <a:lnTo>
                      <a:pt x="4" y="7"/>
                    </a:lnTo>
                    <a:lnTo>
                      <a:pt x="3" y="4"/>
                    </a:lnTo>
                    <a:lnTo>
                      <a:pt x="0" y="3"/>
                    </a:lnTo>
                    <a:lnTo>
                      <a:pt x="4" y="1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49" name="Freeform 492"/>
              <p:cNvSpPr>
                <a:spLocks/>
              </p:cNvSpPr>
              <p:nvPr/>
            </p:nvSpPr>
            <p:spPr bwMode="auto">
              <a:xfrm>
                <a:off x="7100905" y="4635618"/>
                <a:ext cx="19050" cy="36515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9" y="1"/>
                  </a:cxn>
                  <a:cxn ang="0">
                    <a:pos x="9" y="6"/>
                  </a:cxn>
                  <a:cxn ang="0">
                    <a:pos x="6" y="10"/>
                  </a:cxn>
                  <a:cxn ang="0">
                    <a:pos x="3" y="16"/>
                  </a:cxn>
                  <a:cxn ang="0">
                    <a:pos x="3" y="14"/>
                  </a:cxn>
                  <a:cxn ang="0">
                    <a:pos x="3" y="13"/>
                  </a:cxn>
                  <a:cxn ang="0">
                    <a:pos x="2" y="7"/>
                  </a:cxn>
                  <a:cxn ang="0">
                    <a:pos x="0" y="3"/>
                  </a:cxn>
                  <a:cxn ang="0">
                    <a:pos x="3" y="1"/>
                  </a:cxn>
                  <a:cxn ang="0">
                    <a:pos x="6" y="0"/>
                  </a:cxn>
                </a:cxnLst>
                <a:rect l="0" t="0" r="r" b="b"/>
                <a:pathLst>
                  <a:path w="9" h="16">
                    <a:moveTo>
                      <a:pt x="6" y="0"/>
                    </a:moveTo>
                    <a:lnTo>
                      <a:pt x="9" y="1"/>
                    </a:lnTo>
                    <a:lnTo>
                      <a:pt x="9" y="6"/>
                    </a:lnTo>
                    <a:lnTo>
                      <a:pt x="6" y="10"/>
                    </a:lnTo>
                    <a:lnTo>
                      <a:pt x="3" y="16"/>
                    </a:lnTo>
                    <a:lnTo>
                      <a:pt x="3" y="14"/>
                    </a:lnTo>
                    <a:lnTo>
                      <a:pt x="3" y="13"/>
                    </a:lnTo>
                    <a:lnTo>
                      <a:pt x="2" y="7"/>
                    </a:lnTo>
                    <a:lnTo>
                      <a:pt x="0" y="3"/>
                    </a:lnTo>
                    <a:lnTo>
                      <a:pt x="3" y="1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50" name="Freeform 493"/>
              <p:cNvSpPr>
                <a:spLocks/>
              </p:cNvSpPr>
              <p:nvPr/>
            </p:nvSpPr>
            <p:spPr bwMode="auto">
              <a:xfrm>
                <a:off x="6040448" y="4656257"/>
                <a:ext cx="53975" cy="106369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0" y="4"/>
                  </a:cxn>
                  <a:cxn ang="0">
                    <a:pos x="14" y="12"/>
                  </a:cxn>
                  <a:cxn ang="0">
                    <a:pos x="18" y="20"/>
                  </a:cxn>
                  <a:cxn ang="0">
                    <a:pos x="24" y="28"/>
                  </a:cxn>
                  <a:cxn ang="0">
                    <a:pos x="20" y="40"/>
                  </a:cxn>
                  <a:cxn ang="0">
                    <a:pos x="14" y="48"/>
                  </a:cxn>
                  <a:cxn ang="0">
                    <a:pos x="14" y="48"/>
                  </a:cxn>
                  <a:cxn ang="0">
                    <a:pos x="13" y="48"/>
                  </a:cxn>
                  <a:cxn ang="0">
                    <a:pos x="7" y="47"/>
                  </a:cxn>
                  <a:cxn ang="0">
                    <a:pos x="1" y="47"/>
                  </a:cxn>
                  <a:cxn ang="0">
                    <a:pos x="0" y="34"/>
                  </a:cxn>
                  <a:cxn ang="0">
                    <a:pos x="0" y="22"/>
                  </a:cxn>
                  <a:cxn ang="0">
                    <a:pos x="0" y="11"/>
                  </a:cxn>
                  <a:cxn ang="0">
                    <a:pos x="3" y="0"/>
                  </a:cxn>
                </a:cxnLst>
                <a:rect l="0" t="0" r="r" b="b"/>
                <a:pathLst>
                  <a:path w="24" h="48">
                    <a:moveTo>
                      <a:pt x="3" y="0"/>
                    </a:moveTo>
                    <a:lnTo>
                      <a:pt x="10" y="4"/>
                    </a:lnTo>
                    <a:lnTo>
                      <a:pt x="14" y="12"/>
                    </a:lnTo>
                    <a:lnTo>
                      <a:pt x="18" y="20"/>
                    </a:lnTo>
                    <a:lnTo>
                      <a:pt x="24" y="28"/>
                    </a:lnTo>
                    <a:lnTo>
                      <a:pt x="20" y="40"/>
                    </a:lnTo>
                    <a:lnTo>
                      <a:pt x="14" y="48"/>
                    </a:lnTo>
                    <a:lnTo>
                      <a:pt x="14" y="48"/>
                    </a:lnTo>
                    <a:lnTo>
                      <a:pt x="13" y="48"/>
                    </a:lnTo>
                    <a:lnTo>
                      <a:pt x="7" y="47"/>
                    </a:lnTo>
                    <a:lnTo>
                      <a:pt x="1" y="47"/>
                    </a:lnTo>
                    <a:lnTo>
                      <a:pt x="0" y="34"/>
                    </a:lnTo>
                    <a:lnTo>
                      <a:pt x="0" y="22"/>
                    </a:lnTo>
                    <a:lnTo>
                      <a:pt x="0" y="1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51" name="Freeform 494"/>
              <p:cNvSpPr>
                <a:spLocks/>
              </p:cNvSpPr>
              <p:nvPr/>
            </p:nvSpPr>
            <p:spPr bwMode="auto">
              <a:xfrm>
                <a:off x="7135830" y="4657844"/>
                <a:ext cx="60325" cy="104782"/>
              </a:xfrm>
              <a:custGeom>
                <a:avLst/>
                <a:gdLst/>
                <a:ahLst/>
                <a:cxnLst>
                  <a:cxn ang="0">
                    <a:pos x="21" y="47"/>
                  </a:cxn>
                  <a:cxn ang="0">
                    <a:pos x="16" y="47"/>
                  </a:cxn>
                  <a:cxn ang="0">
                    <a:pos x="10" y="46"/>
                  </a:cxn>
                  <a:cxn ang="0">
                    <a:pos x="7" y="43"/>
                  </a:cxn>
                  <a:cxn ang="0">
                    <a:pos x="4" y="40"/>
                  </a:cxn>
                  <a:cxn ang="0">
                    <a:pos x="1" y="31"/>
                  </a:cxn>
                  <a:cxn ang="0">
                    <a:pos x="0" y="20"/>
                  </a:cxn>
                  <a:cxn ang="0">
                    <a:pos x="10" y="10"/>
                  </a:cxn>
                  <a:cxn ang="0">
                    <a:pos x="18" y="0"/>
                  </a:cxn>
                  <a:cxn ang="0">
                    <a:pos x="18" y="1"/>
                  </a:cxn>
                  <a:cxn ang="0">
                    <a:pos x="18" y="3"/>
                  </a:cxn>
                  <a:cxn ang="0">
                    <a:pos x="23" y="16"/>
                  </a:cxn>
                  <a:cxn ang="0">
                    <a:pos x="27" y="27"/>
                  </a:cxn>
                  <a:cxn ang="0">
                    <a:pos x="23" y="31"/>
                  </a:cxn>
                  <a:cxn ang="0">
                    <a:pos x="18" y="36"/>
                  </a:cxn>
                  <a:cxn ang="0">
                    <a:pos x="20" y="41"/>
                  </a:cxn>
                  <a:cxn ang="0">
                    <a:pos x="21" y="47"/>
                  </a:cxn>
                </a:cxnLst>
                <a:rect l="0" t="0" r="r" b="b"/>
                <a:pathLst>
                  <a:path w="27" h="47">
                    <a:moveTo>
                      <a:pt x="21" y="47"/>
                    </a:moveTo>
                    <a:lnTo>
                      <a:pt x="16" y="47"/>
                    </a:lnTo>
                    <a:lnTo>
                      <a:pt x="10" y="46"/>
                    </a:lnTo>
                    <a:lnTo>
                      <a:pt x="7" y="43"/>
                    </a:lnTo>
                    <a:lnTo>
                      <a:pt x="4" y="40"/>
                    </a:lnTo>
                    <a:lnTo>
                      <a:pt x="1" y="31"/>
                    </a:lnTo>
                    <a:lnTo>
                      <a:pt x="0" y="20"/>
                    </a:lnTo>
                    <a:lnTo>
                      <a:pt x="10" y="10"/>
                    </a:lnTo>
                    <a:lnTo>
                      <a:pt x="18" y="0"/>
                    </a:lnTo>
                    <a:lnTo>
                      <a:pt x="18" y="1"/>
                    </a:lnTo>
                    <a:lnTo>
                      <a:pt x="18" y="3"/>
                    </a:lnTo>
                    <a:lnTo>
                      <a:pt x="23" y="16"/>
                    </a:lnTo>
                    <a:lnTo>
                      <a:pt x="27" y="27"/>
                    </a:lnTo>
                    <a:lnTo>
                      <a:pt x="23" y="31"/>
                    </a:lnTo>
                    <a:lnTo>
                      <a:pt x="18" y="36"/>
                    </a:lnTo>
                    <a:lnTo>
                      <a:pt x="20" y="41"/>
                    </a:lnTo>
                    <a:lnTo>
                      <a:pt x="21" y="4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52" name="Freeform 495"/>
              <p:cNvSpPr>
                <a:spLocks/>
              </p:cNvSpPr>
              <p:nvPr/>
            </p:nvSpPr>
            <p:spPr bwMode="auto">
              <a:xfrm>
                <a:off x="7097730" y="4688009"/>
                <a:ext cx="31750" cy="28577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14" y="3"/>
                  </a:cxn>
                  <a:cxn ang="0">
                    <a:pos x="14" y="6"/>
                  </a:cxn>
                  <a:cxn ang="0">
                    <a:pos x="14" y="10"/>
                  </a:cxn>
                  <a:cxn ang="0">
                    <a:pos x="13" y="13"/>
                  </a:cxn>
                  <a:cxn ang="0">
                    <a:pos x="13" y="13"/>
                  </a:cxn>
                  <a:cxn ang="0">
                    <a:pos x="11" y="13"/>
                  </a:cxn>
                  <a:cxn ang="0">
                    <a:pos x="5" y="13"/>
                  </a:cxn>
                  <a:cxn ang="0">
                    <a:pos x="0" y="11"/>
                  </a:cxn>
                  <a:cxn ang="0">
                    <a:pos x="5" y="6"/>
                  </a:cxn>
                  <a:cxn ang="0">
                    <a:pos x="11" y="0"/>
                  </a:cxn>
                </a:cxnLst>
                <a:rect l="0" t="0" r="r" b="b"/>
                <a:pathLst>
                  <a:path w="14" h="13">
                    <a:moveTo>
                      <a:pt x="11" y="0"/>
                    </a:moveTo>
                    <a:lnTo>
                      <a:pt x="14" y="3"/>
                    </a:lnTo>
                    <a:lnTo>
                      <a:pt x="14" y="6"/>
                    </a:lnTo>
                    <a:lnTo>
                      <a:pt x="14" y="10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1" y="13"/>
                    </a:lnTo>
                    <a:lnTo>
                      <a:pt x="5" y="13"/>
                    </a:lnTo>
                    <a:lnTo>
                      <a:pt x="0" y="11"/>
                    </a:lnTo>
                    <a:lnTo>
                      <a:pt x="5" y="6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53" name="Freeform 496"/>
              <p:cNvSpPr>
                <a:spLocks/>
              </p:cNvSpPr>
              <p:nvPr/>
            </p:nvSpPr>
            <p:spPr bwMode="auto">
              <a:xfrm>
                <a:off x="6762765" y="4738812"/>
                <a:ext cx="255590" cy="304820"/>
              </a:xfrm>
              <a:custGeom>
                <a:avLst/>
                <a:gdLst/>
                <a:ahLst/>
                <a:cxnLst>
                  <a:cxn ang="0">
                    <a:pos x="88" y="0"/>
                  </a:cxn>
                  <a:cxn ang="0">
                    <a:pos x="101" y="8"/>
                  </a:cxn>
                  <a:cxn ang="0">
                    <a:pos x="114" y="18"/>
                  </a:cxn>
                  <a:cxn ang="0">
                    <a:pos x="114" y="20"/>
                  </a:cxn>
                  <a:cxn ang="0">
                    <a:pos x="114" y="23"/>
                  </a:cxn>
                  <a:cxn ang="0">
                    <a:pos x="111" y="30"/>
                  </a:cxn>
                  <a:cxn ang="0">
                    <a:pos x="107" y="34"/>
                  </a:cxn>
                  <a:cxn ang="0">
                    <a:pos x="103" y="38"/>
                  </a:cxn>
                  <a:cxn ang="0">
                    <a:pos x="97" y="43"/>
                  </a:cxn>
                  <a:cxn ang="0">
                    <a:pos x="104" y="58"/>
                  </a:cxn>
                  <a:cxn ang="0">
                    <a:pos x="110" y="75"/>
                  </a:cxn>
                  <a:cxn ang="0">
                    <a:pos x="104" y="81"/>
                  </a:cxn>
                  <a:cxn ang="0">
                    <a:pos x="100" y="88"/>
                  </a:cxn>
                  <a:cxn ang="0">
                    <a:pos x="95" y="97"/>
                  </a:cxn>
                  <a:cxn ang="0">
                    <a:pos x="94" y="105"/>
                  </a:cxn>
                  <a:cxn ang="0">
                    <a:pos x="91" y="114"/>
                  </a:cxn>
                  <a:cxn ang="0">
                    <a:pos x="88" y="123"/>
                  </a:cxn>
                  <a:cxn ang="0">
                    <a:pos x="84" y="130"/>
                  </a:cxn>
                  <a:cxn ang="0">
                    <a:pos x="80" y="137"/>
                  </a:cxn>
                  <a:cxn ang="0">
                    <a:pos x="68" y="133"/>
                  </a:cxn>
                  <a:cxn ang="0">
                    <a:pos x="58" y="127"/>
                  </a:cxn>
                  <a:cxn ang="0">
                    <a:pos x="37" y="125"/>
                  </a:cxn>
                  <a:cxn ang="0">
                    <a:pos x="17" y="124"/>
                  </a:cxn>
                  <a:cxn ang="0">
                    <a:pos x="16" y="113"/>
                  </a:cxn>
                  <a:cxn ang="0">
                    <a:pos x="11" y="104"/>
                  </a:cxn>
                  <a:cxn ang="0">
                    <a:pos x="7" y="97"/>
                  </a:cxn>
                  <a:cxn ang="0">
                    <a:pos x="0" y="90"/>
                  </a:cxn>
                  <a:cxn ang="0">
                    <a:pos x="0" y="83"/>
                  </a:cxn>
                  <a:cxn ang="0">
                    <a:pos x="1" y="77"/>
                  </a:cxn>
                  <a:cxn ang="0">
                    <a:pos x="4" y="71"/>
                  </a:cxn>
                  <a:cxn ang="0">
                    <a:pos x="6" y="67"/>
                  </a:cxn>
                  <a:cxn ang="0">
                    <a:pos x="13" y="68"/>
                  </a:cxn>
                  <a:cxn ang="0">
                    <a:pos x="21" y="70"/>
                  </a:cxn>
                  <a:cxn ang="0">
                    <a:pos x="27" y="61"/>
                  </a:cxn>
                  <a:cxn ang="0">
                    <a:pos x="33" y="54"/>
                  </a:cxn>
                  <a:cxn ang="0">
                    <a:pos x="44" y="47"/>
                  </a:cxn>
                  <a:cxn ang="0">
                    <a:pos x="55" y="41"/>
                  </a:cxn>
                  <a:cxn ang="0">
                    <a:pos x="73" y="20"/>
                  </a:cxn>
                  <a:cxn ang="0">
                    <a:pos x="88" y="0"/>
                  </a:cxn>
                </a:cxnLst>
                <a:rect l="0" t="0" r="r" b="b"/>
                <a:pathLst>
                  <a:path w="114" h="137">
                    <a:moveTo>
                      <a:pt x="88" y="0"/>
                    </a:moveTo>
                    <a:lnTo>
                      <a:pt x="101" y="8"/>
                    </a:lnTo>
                    <a:lnTo>
                      <a:pt x="114" y="18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1" y="30"/>
                    </a:lnTo>
                    <a:lnTo>
                      <a:pt x="107" y="34"/>
                    </a:lnTo>
                    <a:lnTo>
                      <a:pt x="103" y="38"/>
                    </a:lnTo>
                    <a:lnTo>
                      <a:pt x="97" y="43"/>
                    </a:lnTo>
                    <a:lnTo>
                      <a:pt x="104" y="58"/>
                    </a:lnTo>
                    <a:lnTo>
                      <a:pt x="110" y="75"/>
                    </a:lnTo>
                    <a:lnTo>
                      <a:pt x="104" y="81"/>
                    </a:lnTo>
                    <a:lnTo>
                      <a:pt x="100" y="88"/>
                    </a:lnTo>
                    <a:lnTo>
                      <a:pt x="95" y="97"/>
                    </a:lnTo>
                    <a:lnTo>
                      <a:pt x="94" y="105"/>
                    </a:lnTo>
                    <a:lnTo>
                      <a:pt x="91" y="114"/>
                    </a:lnTo>
                    <a:lnTo>
                      <a:pt x="88" y="123"/>
                    </a:lnTo>
                    <a:lnTo>
                      <a:pt x="84" y="130"/>
                    </a:lnTo>
                    <a:lnTo>
                      <a:pt x="80" y="137"/>
                    </a:lnTo>
                    <a:lnTo>
                      <a:pt x="68" y="133"/>
                    </a:lnTo>
                    <a:lnTo>
                      <a:pt x="58" y="127"/>
                    </a:lnTo>
                    <a:lnTo>
                      <a:pt x="37" y="125"/>
                    </a:lnTo>
                    <a:lnTo>
                      <a:pt x="17" y="124"/>
                    </a:lnTo>
                    <a:lnTo>
                      <a:pt x="16" y="113"/>
                    </a:lnTo>
                    <a:lnTo>
                      <a:pt x="11" y="104"/>
                    </a:lnTo>
                    <a:lnTo>
                      <a:pt x="7" y="97"/>
                    </a:lnTo>
                    <a:lnTo>
                      <a:pt x="0" y="90"/>
                    </a:lnTo>
                    <a:lnTo>
                      <a:pt x="0" y="83"/>
                    </a:lnTo>
                    <a:lnTo>
                      <a:pt x="1" y="77"/>
                    </a:lnTo>
                    <a:lnTo>
                      <a:pt x="4" y="71"/>
                    </a:lnTo>
                    <a:lnTo>
                      <a:pt x="6" y="67"/>
                    </a:lnTo>
                    <a:lnTo>
                      <a:pt x="13" y="68"/>
                    </a:lnTo>
                    <a:lnTo>
                      <a:pt x="21" y="70"/>
                    </a:lnTo>
                    <a:lnTo>
                      <a:pt x="27" y="61"/>
                    </a:lnTo>
                    <a:lnTo>
                      <a:pt x="33" y="54"/>
                    </a:lnTo>
                    <a:lnTo>
                      <a:pt x="44" y="47"/>
                    </a:lnTo>
                    <a:lnTo>
                      <a:pt x="55" y="41"/>
                    </a:lnTo>
                    <a:lnTo>
                      <a:pt x="73" y="20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54" name="Freeform 497"/>
              <p:cNvSpPr>
                <a:spLocks/>
              </p:cNvSpPr>
              <p:nvPr/>
            </p:nvSpPr>
            <p:spPr bwMode="auto">
              <a:xfrm>
                <a:off x="6413513" y="4762626"/>
                <a:ext cx="282577" cy="334984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7" y="4"/>
                  </a:cxn>
                  <a:cxn ang="0">
                    <a:pos x="33" y="9"/>
                  </a:cxn>
                  <a:cxn ang="0">
                    <a:pos x="37" y="17"/>
                  </a:cxn>
                  <a:cxn ang="0">
                    <a:pos x="43" y="26"/>
                  </a:cxn>
                  <a:cxn ang="0">
                    <a:pos x="50" y="32"/>
                  </a:cxn>
                  <a:cxn ang="0">
                    <a:pos x="57" y="37"/>
                  </a:cxn>
                  <a:cxn ang="0">
                    <a:pos x="65" y="43"/>
                  </a:cxn>
                  <a:cxn ang="0">
                    <a:pos x="74" y="47"/>
                  </a:cxn>
                  <a:cxn ang="0">
                    <a:pos x="81" y="53"/>
                  </a:cxn>
                  <a:cxn ang="0">
                    <a:pos x="88" y="60"/>
                  </a:cxn>
                  <a:cxn ang="0">
                    <a:pos x="100" y="80"/>
                  </a:cxn>
                  <a:cxn ang="0">
                    <a:pos x="108" y="103"/>
                  </a:cxn>
                  <a:cxn ang="0">
                    <a:pos x="115" y="107"/>
                  </a:cxn>
                  <a:cxn ang="0">
                    <a:pos x="124" y="112"/>
                  </a:cxn>
                  <a:cxn ang="0">
                    <a:pos x="125" y="120"/>
                  </a:cxn>
                  <a:cxn ang="0">
                    <a:pos x="127" y="130"/>
                  </a:cxn>
                  <a:cxn ang="0">
                    <a:pos x="125" y="142"/>
                  </a:cxn>
                  <a:cxn ang="0">
                    <a:pos x="124" y="150"/>
                  </a:cxn>
                  <a:cxn ang="0">
                    <a:pos x="114" y="150"/>
                  </a:cxn>
                  <a:cxn ang="0">
                    <a:pos x="105" y="150"/>
                  </a:cxn>
                  <a:cxn ang="0">
                    <a:pos x="97" y="139"/>
                  </a:cxn>
                  <a:cxn ang="0">
                    <a:pos x="87" y="127"/>
                  </a:cxn>
                  <a:cxn ang="0">
                    <a:pos x="78" y="117"/>
                  </a:cxn>
                  <a:cxn ang="0">
                    <a:pos x="70" y="106"/>
                  </a:cxn>
                  <a:cxn ang="0">
                    <a:pos x="63" y="93"/>
                  </a:cxn>
                  <a:cxn ang="0">
                    <a:pos x="58" y="80"/>
                  </a:cxn>
                  <a:cxn ang="0">
                    <a:pos x="54" y="66"/>
                  </a:cxn>
                  <a:cxn ang="0">
                    <a:pos x="47" y="53"/>
                  </a:cxn>
                  <a:cxn ang="0">
                    <a:pos x="43" y="46"/>
                  </a:cxn>
                  <a:cxn ang="0">
                    <a:pos x="37" y="40"/>
                  </a:cxn>
                  <a:cxn ang="0">
                    <a:pos x="30" y="36"/>
                  </a:cxn>
                  <a:cxn ang="0">
                    <a:pos x="24" y="30"/>
                  </a:cxn>
                  <a:cxn ang="0">
                    <a:pos x="17" y="26"/>
                  </a:cxn>
                  <a:cxn ang="0">
                    <a:pos x="10" y="20"/>
                  </a:cxn>
                  <a:cxn ang="0">
                    <a:pos x="4" y="14"/>
                  </a:cxn>
                  <a:cxn ang="0">
                    <a:pos x="0" y="7"/>
                  </a:cxn>
                  <a:cxn ang="0">
                    <a:pos x="1" y="3"/>
                  </a:cxn>
                  <a:cxn ang="0">
                    <a:pos x="3" y="0"/>
                  </a:cxn>
                </a:cxnLst>
                <a:rect l="0" t="0" r="r" b="b"/>
                <a:pathLst>
                  <a:path w="127" h="150">
                    <a:moveTo>
                      <a:pt x="3" y="0"/>
                    </a:moveTo>
                    <a:lnTo>
                      <a:pt x="17" y="4"/>
                    </a:lnTo>
                    <a:lnTo>
                      <a:pt x="33" y="9"/>
                    </a:lnTo>
                    <a:lnTo>
                      <a:pt x="37" y="17"/>
                    </a:lnTo>
                    <a:lnTo>
                      <a:pt x="43" y="26"/>
                    </a:lnTo>
                    <a:lnTo>
                      <a:pt x="50" y="32"/>
                    </a:lnTo>
                    <a:lnTo>
                      <a:pt x="57" y="37"/>
                    </a:lnTo>
                    <a:lnTo>
                      <a:pt x="65" y="43"/>
                    </a:lnTo>
                    <a:lnTo>
                      <a:pt x="74" y="47"/>
                    </a:lnTo>
                    <a:lnTo>
                      <a:pt x="81" y="53"/>
                    </a:lnTo>
                    <a:lnTo>
                      <a:pt x="88" y="60"/>
                    </a:lnTo>
                    <a:lnTo>
                      <a:pt x="100" y="80"/>
                    </a:lnTo>
                    <a:lnTo>
                      <a:pt x="108" y="103"/>
                    </a:lnTo>
                    <a:lnTo>
                      <a:pt x="115" y="107"/>
                    </a:lnTo>
                    <a:lnTo>
                      <a:pt x="124" y="112"/>
                    </a:lnTo>
                    <a:lnTo>
                      <a:pt x="125" y="120"/>
                    </a:lnTo>
                    <a:lnTo>
                      <a:pt x="127" y="130"/>
                    </a:lnTo>
                    <a:lnTo>
                      <a:pt x="125" y="142"/>
                    </a:lnTo>
                    <a:lnTo>
                      <a:pt x="124" y="150"/>
                    </a:lnTo>
                    <a:lnTo>
                      <a:pt x="114" y="150"/>
                    </a:lnTo>
                    <a:lnTo>
                      <a:pt x="105" y="150"/>
                    </a:lnTo>
                    <a:lnTo>
                      <a:pt x="97" y="139"/>
                    </a:lnTo>
                    <a:lnTo>
                      <a:pt x="87" y="127"/>
                    </a:lnTo>
                    <a:lnTo>
                      <a:pt x="78" y="117"/>
                    </a:lnTo>
                    <a:lnTo>
                      <a:pt x="70" y="106"/>
                    </a:lnTo>
                    <a:lnTo>
                      <a:pt x="63" y="93"/>
                    </a:lnTo>
                    <a:lnTo>
                      <a:pt x="58" y="80"/>
                    </a:lnTo>
                    <a:lnTo>
                      <a:pt x="54" y="66"/>
                    </a:lnTo>
                    <a:lnTo>
                      <a:pt x="47" y="53"/>
                    </a:lnTo>
                    <a:lnTo>
                      <a:pt x="43" y="46"/>
                    </a:lnTo>
                    <a:lnTo>
                      <a:pt x="37" y="40"/>
                    </a:lnTo>
                    <a:lnTo>
                      <a:pt x="30" y="36"/>
                    </a:lnTo>
                    <a:lnTo>
                      <a:pt x="24" y="30"/>
                    </a:lnTo>
                    <a:lnTo>
                      <a:pt x="17" y="26"/>
                    </a:lnTo>
                    <a:lnTo>
                      <a:pt x="10" y="20"/>
                    </a:lnTo>
                    <a:lnTo>
                      <a:pt x="4" y="14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55" name="Freeform 498"/>
              <p:cNvSpPr>
                <a:spLocks/>
              </p:cNvSpPr>
              <p:nvPr/>
            </p:nvSpPr>
            <p:spPr bwMode="auto">
              <a:xfrm>
                <a:off x="7243781" y="4861057"/>
                <a:ext cx="12700" cy="14289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5" y="0"/>
                  </a:cxn>
                  <a:cxn ang="0">
                    <a:pos x="6" y="0"/>
                  </a:cxn>
                  <a:cxn ang="0">
                    <a:pos x="6" y="3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0" y="6"/>
                  </a:cxn>
                  <a:cxn ang="0">
                    <a:pos x="2" y="3"/>
                  </a:cxn>
                  <a:cxn ang="0">
                    <a:pos x="3" y="0"/>
                  </a:cxn>
                </a:cxnLst>
                <a:rect l="0" t="0" r="r" b="b"/>
                <a:pathLst>
                  <a:path w="6" h="6">
                    <a:moveTo>
                      <a:pt x="3" y="0"/>
                    </a:moveTo>
                    <a:lnTo>
                      <a:pt x="5" y="0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0" y="6"/>
                    </a:lnTo>
                    <a:lnTo>
                      <a:pt x="2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56" name="Freeform 499"/>
              <p:cNvSpPr>
                <a:spLocks/>
              </p:cNvSpPr>
              <p:nvPr/>
            </p:nvSpPr>
            <p:spPr bwMode="auto">
              <a:xfrm>
                <a:off x="7231081" y="4883283"/>
                <a:ext cx="12700" cy="6509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" y="0"/>
                  </a:cxn>
                  <a:cxn ang="0">
                    <a:pos x="4" y="0"/>
                  </a:cxn>
                  <a:cxn ang="0">
                    <a:pos x="5" y="15"/>
                  </a:cxn>
                  <a:cxn ang="0">
                    <a:pos x="5" y="29"/>
                  </a:cxn>
                  <a:cxn ang="0">
                    <a:pos x="4" y="29"/>
                  </a:cxn>
                  <a:cxn ang="0">
                    <a:pos x="3" y="29"/>
                  </a:cxn>
                  <a:cxn ang="0">
                    <a:pos x="0" y="15"/>
                  </a:cxn>
                  <a:cxn ang="0">
                    <a:pos x="0" y="0"/>
                  </a:cxn>
                </a:cxnLst>
                <a:rect l="0" t="0" r="r" b="b"/>
                <a:pathLst>
                  <a:path w="5" h="29">
                    <a:moveTo>
                      <a:pt x="0" y="0"/>
                    </a:moveTo>
                    <a:lnTo>
                      <a:pt x="3" y="0"/>
                    </a:lnTo>
                    <a:lnTo>
                      <a:pt x="4" y="0"/>
                    </a:lnTo>
                    <a:lnTo>
                      <a:pt x="5" y="15"/>
                    </a:lnTo>
                    <a:lnTo>
                      <a:pt x="5" y="29"/>
                    </a:lnTo>
                    <a:lnTo>
                      <a:pt x="4" y="29"/>
                    </a:lnTo>
                    <a:lnTo>
                      <a:pt x="3" y="29"/>
                    </a:lnTo>
                    <a:lnTo>
                      <a:pt x="0" y="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57" name="Freeform 500"/>
              <p:cNvSpPr>
                <a:spLocks/>
              </p:cNvSpPr>
              <p:nvPr/>
            </p:nvSpPr>
            <p:spPr bwMode="auto">
              <a:xfrm>
                <a:off x="7119955" y="4891222"/>
                <a:ext cx="47625" cy="33339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21" y="3"/>
                  </a:cxn>
                  <a:cxn ang="0">
                    <a:pos x="21" y="5"/>
                  </a:cxn>
                  <a:cxn ang="0">
                    <a:pos x="21" y="7"/>
                  </a:cxn>
                  <a:cxn ang="0">
                    <a:pos x="20" y="9"/>
                  </a:cxn>
                  <a:cxn ang="0">
                    <a:pos x="15" y="12"/>
                  </a:cxn>
                  <a:cxn ang="0">
                    <a:pos x="10" y="15"/>
                  </a:cxn>
                  <a:cxn ang="0">
                    <a:pos x="5" y="12"/>
                  </a:cxn>
                  <a:cxn ang="0">
                    <a:pos x="0" y="9"/>
                  </a:cxn>
                  <a:cxn ang="0">
                    <a:pos x="0" y="9"/>
                  </a:cxn>
                  <a:cxn ang="0">
                    <a:pos x="0" y="7"/>
                  </a:cxn>
                  <a:cxn ang="0">
                    <a:pos x="8" y="7"/>
                  </a:cxn>
                  <a:cxn ang="0">
                    <a:pos x="18" y="6"/>
                  </a:cxn>
                  <a:cxn ang="0">
                    <a:pos x="18" y="3"/>
                  </a:cxn>
                  <a:cxn ang="0">
                    <a:pos x="20" y="0"/>
                  </a:cxn>
                </a:cxnLst>
                <a:rect l="0" t="0" r="r" b="b"/>
                <a:pathLst>
                  <a:path w="21" h="15">
                    <a:moveTo>
                      <a:pt x="20" y="0"/>
                    </a:moveTo>
                    <a:lnTo>
                      <a:pt x="21" y="3"/>
                    </a:lnTo>
                    <a:lnTo>
                      <a:pt x="21" y="5"/>
                    </a:lnTo>
                    <a:lnTo>
                      <a:pt x="21" y="7"/>
                    </a:lnTo>
                    <a:lnTo>
                      <a:pt x="20" y="9"/>
                    </a:lnTo>
                    <a:lnTo>
                      <a:pt x="15" y="12"/>
                    </a:lnTo>
                    <a:lnTo>
                      <a:pt x="10" y="15"/>
                    </a:lnTo>
                    <a:lnTo>
                      <a:pt x="5" y="12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8" y="7"/>
                    </a:lnTo>
                    <a:lnTo>
                      <a:pt x="18" y="6"/>
                    </a:lnTo>
                    <a:lnTo>
                      <a:pt x="18" y="3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58" name="Freeform 501"/>
              <p:cNvSpPr>
                <a:spLocks/>
              </p:cNvSpPr>
              <p:nvPr/>
            </p:nvSpPr>
            <p:spPr bwMode="auto">
              <a:xfrm>
                <a:off x="7053280" y="4903923"/>
                <a:ext cx="60325" cy="20638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21" y="1"/>
                  </a:cxn>
                  <a:cxn ang="0">
                    <a:pos x="27" y="1"/>
                  </a:cxn>
                  <a:cxn ang="0">
                    <a:pos x="27" y="3"/>
                  </a:cxn>
                  <a:cxn ang="0">
                    <a:pos x="27" y="3"/>
                  </a:cxn>
                  <a:cxn ang="0">
                    <a:pos x="18" y="4"/>
                  </a:cxn>
                  <a:cxn ang="0">
                    <a:pos x="11" y="7"/>
                  </a:cxn>
                  <a:cxn ang="0">
                    <a:pos x="8" y="9"/>
                  </a:cxn>
                  <a:cxn ang="0">
                    <a:pos x="5" y="9"/>
                  </a:cxn>
                  <a:cxn ang="0">
                    <a:pos x="3" y="7"/>
                  </a:cxn>
                  <a:cxn ang="0">
                    <a:pos x="0" y="6"/>
                  </a:cxn>
                  <a:cxn ang="0">
                    <a:pos x="0" y="4"/>
                  </a:cxn>
                  <a:cxn ang="0">
                    <a:pos x="1" y="1"/>
                  </a:cxn>
                  <a:cxn ang="0">
                    <a:pos x="8" y="1"/>
                  </a:cxn>
                  <a:cxn ang="0">
                    <a:pos x="15" y="0"/>
                  </a:cxn>
                </a:cxnLst>
                <a:rect l="0" t="0" r="r" b="b"/>
                <a:pathLst>
                  <a:path w="27" h="9">
                    <a:moveTo>
                      <a:pt x="15" y="0"/>
                    </a:moveTo>
                    <a:lnTo>
                      <a:pt x="21" y="1"/>
                    </a:lnTo>
                    <a:lnTo>
                      <a:pt x="27" y="1"/>
                    </a:lnTo>
                    <a:lnTo>
                      <a:pt x="27" y="3"/>
                    </a:lnTo>
                    <a:lnTo>
                      <a:pt x="27" y="3"/>
                    </a:lnTo>
                    <a:lnTo>
                      <a:pt x="18" y="4"/>
                    </a:lnTo>
                    <a:lnTo>
                      <a:pt x="11" y="7"/>
                    </a:lnTo>
                    <a:lnTo>
                      <a:pt x="8" y="9"/>
                    </a:lnTo>
                    <a:lnTo>
                      <a:pt x="5" y="9"/>
                    </a:lnTo>
                    <a:lnTo>
                      <a:pt x="3" y="7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1" y="1"/>
                    </a:lnTo>
                    <a:lnTo>
                      <a:pt x="8" y="1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59" name="Freeform 504"/>
              <p:cNvSpPr>
                <a:spLocks/>
              </p:cNvSpPr>
              <p:nvPr/>
            </p:nvSpPr>
            <p:spPr bwMode="auto">
              <a:xfrm>
                <a:off x="7015180" y="4949963"/>
                <a:ext cx="107951" cy="123833"/>
              </a:xfrm>
              <a:custGeom>
                <a:avLst/>
                <a:gdLst/>
                <a:ahLst/>
                <a:cxnLst>
                  <a:cxn ang="0">
                    <a:pos x="48" y="12"/>
                  </a:cxn>
                  <a:cxn ang="0">
                    <a:pos x="42" y="12"/>
                  </a:cxn>
                  <a:cxn ang="0">
                    <a:pos x="35" y="13"/>
                  </a:cxn>
                  <a:cxn ang="0">
                    <a:pos x="35" y="22"/>
                  </a:cxn>
                  <a:cxn ang="0">
                    <a:pos x="37" y="30"/>
                  </a:cxn>
                  <a:cxn ang="0">
                    <a:pos x="40" y="40"/>
                  </a:cxn>
                  <a:cxn ang="0">
                    <a:pos x="42" y="50"/>
                  </a:cxn>
                  <a:cxn ang="0">
                    <a:pos x="40" y="50"/>
                  </a:cxn>
                  <a:cxn ang="0">
                    <a:pos x="37" y="49"/>
                  </a:cxn>
                  <a:cxn ang="0">
                    <a:pos x="28" y="38"/>
                  </a:cxn>
                  <a:cxn ang="0">
                    <a:pos x="20" y="26"/>
                  </a:cxn>
                  <a:cxn ang="0">
                    <a:pos x="17" y="28"/>
                  </a:cxn>
                  <a:cxn ang="0">
                    <a:pos x="15" y="29"/>
                  </a:cxn>
                  <a:cxn ang="0">
                    <a:pos x="14" y="42"/>
                  </a:cxn>
                  <a:cxn ang="0">
                    <a:pos x="17" y="55"/>
                  </a:cxn>
                  <a:cxn ang="0">
                    <a:pos x="14" y="53"/>
                  </a:cxn>
                  <a:cxn ang="0">
                    <a:pos x="11" y="52"/>
                  </a:cxn>
                  <a:cxn ang="0">
                    <a:pos x="8" y="52"/>
                  </a:cxn>
                  <a:cxn ang="0">
                    <a:pos x="7" y="49"/>
                  </a:cxn>
                  <a:cxn ang="0">
                    <a:pos x="4" y="36"/>
                  </a:cxn>
                  <a:cxn ang="0">
                    <a:pos x="0" y="23"/>
                  </a:cxn>
                  <a:cxn ang="0">
                    <a:pos x="5" y="12"/>
                  </a:cxn>
                  <a:cxn ang="0">
                    <a:pos x="11" y="0"/>
                  </a:cxn>
                  <a:cxn ang="0">
                    <a:pos x="17" y="5"/>
                  </a:cxn>
                  <a:cxn ang="0">
                    <a:pos x="24" y="9"/>
                  </a:cxn>
                  <a:cxn ang="0">
                    <a:pos x="30" y="6"/>
                  </a:cxn>
                  <a:cxn ang="0">
                    <a:pos x="35" y="3"/>
                  </a:cxn>
                  <a:cxn ang="0">
                    <a:pos x="41" y="3"/>
                  </a:cxn>
                  <a:cxn ang="0">
                    <a:pos x="48" y="3"/>
                  </a:cxn>
                  <a:cxn ang="0">
                    <a:pos x="48" y="8"/>
                  </a:cxn>
                  <a:cxn ang="0">
                    <a:pos x="48" y="12"/>
                  </a:cxn>
                </a:cxnLst>
                <a:rect l="0" t="0" r="r" b="b"/>
                <a:pathLst>
                  <a:path w="48" h="55">
                    <a:moveTo>
                      <a:pt x="48" y="12"/>
                    </a:moveTo>
                    <a:lnTo>
                      <a:pt x="42" y="12"/>
                    </a:lnTo>
                    <a:lnTo>
                      <a:pt x="35" y="13"/>
                    </a:lnTo>
                    <a:lnTo>
                      <a:pt x="35" y="22"/>
                    </a:lnTo>
                    <a:lnTo>
                      <a:pt x="37" y="30"/>
                    </a:lnTo>
                    <a:lnTo>
                      <a:pt x="40" y="40"/>
                    </a:lnTo>
                    <a:lnTo>
                      <a:pt x="42" y="50"/>
                    </a:lnTo>
                    <a:lnTo>
                      <a:pt x="40" y="50"/>
                    </a:lnTo>
                    <a:lnTo>
                      <a:pt x="37" y="49"/>
                    </a:lnTo>
                    <a:lnTo>
                      <a:pt x="28" y="38"/>
                    </a:lnTo>
                    <a:lnTo>
                      <a:pt x="20" y="26"/>
                    </a:lnTo>
                    <a:lnTo>
                      <a:pt x="17" y="28"/>
                    </a:lnTo>
                    <a:lnTo>
                      <a:pt x="15" y="29"/>
                    </a:lnTo>
                    <a:lnTo>
                      <a:pt x="14" y="42"/>
                    </a:lnTo>
                    <a:lnTo>
                      <a:pt x="17" y="55"/>
                    </a:lnTo>
                    <a:lnTo>
                      <a:pt x="14" y="53"/>
                    </a:lnTo>
                    <a:lnTo>
                      <a:pt x="11" y="52"/>
                    </a:lnTo>
                    <a:lnTo>
                      <a:pt x="8" y="52"/>
                    </a:lnTo>
                    <a:lnTo>
                      <a:pt x="7" y="49"/>
                    </a:lnTo>
                    <a:lnTo>
                      <a:pt x="4" y="36"/>
                    </a:lnTo>
                    <a:lnTo>
                      <a:pt x="0" y="23"/>
                    </a:lnTo>
                    <a:lnTo>
                      <a:pt x="5" y="12"/>
                    </a:lnTo>
                    <a:lnTo>
                      <a:pt x="11" y="0"/>
                    </a:lnTo>
                    <a:lnTo>
                      <a:pt x="17" y="5"/>
                    </a:lnTo>
                    <a:lnTo>
                      <a:pt x="24" y="9"/>
                    </a:lnTo>
                    <a:lnTo>
                      <a:pt x="30" y="6"/>
                    </a:lnTo>
                    <a:lnTo>
                      <a:pt x="35" y="3"/>
                    </a:lnTo>
                    <a:lnTo>
                      <a:pt x="41" y="3"/>
                    </a:lnTo>
                    <a:lnTo>
                      <a:pt x="48" y="3"/>
                    </a:lnTo>
                    <a:lnTo>
                      <a:pt x="48" y="8"/>
                    </a:lnTo>
                    <a:lnTo>
                      <a:pt x="48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60" name="Freeform 505"/>
              <p:cNvSpPr>
                <a:spLocks/>
              </p:cNvSpPr>
              <p:nvPr/>
            </p:nvSpPr>
            <p:spPr bwMode="auto">
              <a:xfrm>
                <a:off x="6683389" y="5102372"/>
                <a:ext cx="222252" cy="7144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" y="0"/>
                  </a:cxn>
                  <a:cxn ang="0">
                    <a:pos x="23" y="0"/>
                  </a:cxn>
                  <a:cxn ang="0">
                    <a:pos x="32" y="5"/>
                  </a:cxn>
                  <a:cxn ang="0">
                    <a:pos x="40" y="12"/>
                  </a:cxn>
                  <a:cxn ang="0">
                    <a:pos x="54" y="10"/>
                  </a:cxn>
                  <a:cxn ang="0">
                    <a:pos x="69" y="8"/>
                  </a:cxn>
                  <a:cxn ang="0">
                    <a:pos x="84" y="18"/>
                  </a:cxn>
                  <a:cxn ang="0">
                    <a:pos x="100" y="29"/>
                  </a:cxn>
                  <a:cxn ang="0">
                    <a:pos x="100" y="31"/>
                  </a:cxn>
                  <a:cxn ang="0">
                    <a:pos x="99" y="32"/>
                  </a:cxn>
                  <a:cxn ang="0">
                    <a:pos x="77" y="29"/>
                  </a:cxn>
                  <a:cxn ang="0">
                    <a:pos x="56" y="27"/>
                  </a:cxn>
                  <a:cxn ang="0">
                    <a:pos x="33" y="24"/>
                  </a:cxn>
                  <a:cxn ang="0">
                    <a:pos x="12" y="21"/>
                  </a:cxn>
                  <a:cxn ang="0">
                    <a:pos x="7" y="15"/>
                  </a:cxn>
                  <a:cxn ang="0">
                    <a:pos x="3" y="11"/>
                  </a:cxn>
                  <a:cxn ang="0">
                    <a:pos x="0" y="5"/>
                  </a:cxn>
                  <a:cxn ang="0">
                    <a:pos x="0" y="0"/>
                  </a:cxn>
                </a:cxnLst>
                <a:rect l="0" t="0" r="r" b="b"/>
                <a:pathLst>
                  <a:path w="100" h="32">
                    <a:moveTo>
                      <a:pt x="0" y="0"/>
                    </a:moveTo>
                    <a:lnTo>
                      <a:pt x="12" y="0"/>
                    </a:lnTo>
                    <a:lnTo>
                      <a:pt x="23" y="0"/>
                    </a:lnTo>
                    <a:lnTo>
                      <a:pt x="32" y="5"/>
                    </a:lnTo>
                    <a:lnTo>
                      <a:pt x="40" y="12"/>
                    </a:lnTo>
                    <a:lnTo>
                      <a:pt x="54" y="10"/>
                    </a:lnTo>
                    <a:lnTo>
                      <a:pt x="69" y="8"/>
                    </a:lnTo>
                    <a:lnTo>
                      <a:pt x="84" y="18"/>
                    </a:lnTo>
                    <a:lnTo>
                      <a:pt x="100" y="29"/>
                    </a:lnTo>
                    <a:lnTo>
                      <a:pt x="100" y="31"/>
                    </a:lnTo>
                    <a:lnTo>
                      <a:pt x="99" y="32"/>
                    </a:lnTo>
                    <a:lnTo>
                      <a:pt x="77" y="29"/>
                    </a:lnTo>
                    <a:lnTo>
                      <a:pt x="56" y="27"/>
                    </a:lnTo>
                    <a:lnTo>
                      <a:pt x="33" y="24"/>
                    </a:lnTo>
                    <a:lnTo>
                      <a:pt x="12" y="21"/>
                    </a:lnTo>
                    <a:lnTo>
                      <a:pt x="7" y="15"/>
                    </a:lnTo>
                    <a:lnTo>
                      <a:pt x="3" y="11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</p:grpSp>
        <p:grpSp>
          <p:nvGrpSpPr>
            <p:cNvPr id="28" name="组合 93"/>
            <p:cNvGrpSpPr>
              <a:grpSpLocks/>
            </p:cNvGrpSpPr>
            <p:nvPr/>
          </p:nvGrpSpPr>
          <p:grpSpPr bwMode="auto">
            <a:xfrm>
              <a:off x="6776264" y="4894384"/>
              <a:ext cx="1021854" cy="1095481"/>
              <a:chOff x="6776264" y="4939049"/>
              <a:chExt cx="1021854" cy="1095481"/>
            </a:xfrm>
            <a:grpFill/>
          </p:grpSpPr>
          <p:sp>
            <p:nvSpPr>
              <p:cNvPr id="31" name="Freeform 502"/>
              <p:cNvSpPr>
                <a:spLocks/>
              </p:cNvSpPr>
              <p:nvPr/>
            </p:nvSpPr>
            <p:spPr bwMode="auto">
              <a:xfrm>
                <a:off x="7327919" y="4938851"/>
                <a:ext cx="469903" cy="285768"/>
              </a:xfrm>
              <a:custGeom>
                <a:avLst/>
                <a:gdLst/>
                <a:ahLst/>
                <a:cxnLst>
                  <a:cxn ang="0">
                    <a:pos x="71" y="97"/>
                  </a:cxn>
                  <a:cxn ang="0">
                    <a:pos x="77" y="91"/>
                  </a:cxn>
                  <a:cxn ang="0">
                    <a:pos x="82" y="85"/>
                  </a:cxn>
                  <a:cxn ang="0">
                    <a:pos x="69" y="70"/>
                  </a:cxn>
                  <a:cxn ang="0">
                    <a:pos x="57" y="55"/>
                  </a:cxn>
                  <a:cxn ang="0">
                    <a:pos x="44" y="55"/>
                  </a:cxn>
                  <a:cxn ang="0">
                    <a:pos x="34" y="58"/>
                  </a:cxn>
                  <a:cxn ang="0">
                    <a:pos x="31" y="48"/>
                  </a:cxn>
                  <a:cxn ang="0">
                    <a:pos x="28" y="40"/>
                  </a:cxn>
                  <a:cxn ang="0">
                    <a:pos x="18" y="37"/>
                  </a:cxn>
                  <a:cxn ang="0">
                    <a:pos x="10" y="35"/>
                  </a:cxn>
                  <a:cxn ang="0">
                    <a:pos x="11" y="33"/>
                  </a:cxn>
                  <a:cxn ang="0">
                    <a:pos x="20" y="30"/>
                  </a:cxn>
                  <a:cxn ang="0">
                    <a:pos x="25" y="25"/>
                  </a:cxn>
                  <a:cxn ang="0">
                    <a:pos x="17" y="24"/>
                  </a:cxn>
                  <a:cxn ang="0">
                    <a:pos x="7" y="20"/>
                  </a:cxn>
                  <a:cxn ang="0">
                    <a:pos x="1" y="14"/>
                  </a:cxn>
                  <a:cxn ang="0">
                    <a:pos x="8" y="5"/>
                  </a:cxn>
                  <a:cxn ang="0">
                    <a:pos x="21" y="3"/>
                  </a:cxn>
                  <a:cxn ang="0">
                    <a:pos x="31" y="10"/>
                  </a:cxn>
                  <a:cxn ang="0">
                    <a:pos x="32" y="20"/>
                  </a:cxn>
                  <a:cxn ang="0">
                    <a:pos x="30" y="27"/>
                  </a:cxn>
                  <a:cxn ang="0">
                    <a:pos x="32" y="34"/>
                  </a:cxn>
                  <a:cxn ang="0">
                    <a:pos x="42" y="37"/>
                  </a:cxn>
                  <a:cxn ang="0">
                    <a:pos x="54" y="33"/>
                  </a:cxn>
                  <a:cxn ang="0">
                    <a:pos x="62" y="25"/>
                  </a:cxn>
                  <a:cxn ang="0">
                    <a:pos x="71" y="18"/>
                  </a:cxn>
                  <a:cxn ang="0">
                    <a:pos x="94" y="23"/>
                  </a:cxn>
                  <a:cxn ang="0">
                    <a:pos x="132" y="40"/>
                  </a:cxn>
                  <a:cxn ang="0">
                    <a:pos x="154" y="54"/>
                  </a:cxn>
                  <a:cxn ang="0">
                    <a:pos x="165" y="68"/>
                  </a:cxn>
                  <a:cxn ang="0">
                    <a:pos x="178" y="94"/>
                  </a:cxn>
                  <a:cxn ang="0">
                    <a:pos x="199" y="118"/>
                  </a:cxn>
                  <a:cxn ang="0">
                    <a:pos x="209" y="128"/>
                  </a:cxn>
                  <a:cxn ang="0">
                    <a:pos x="195" y="127"/>
                  </a:cxn>
                  <a:cxn ang="0">
                    <a:pos x="167" y="110"/>
                  </a:cxn>
                  <a:cxn ang="0">
                    <a:pos x="144" y="92"/>
                  </a:cxn>
                  <a:cxn ang="0">
                    <a:pos x="135" y="97"/>
                  </a:cxn>
                  <a:cxn ang="0">
                    <a:pos x="129" y="108"/>
                  </a:cxn>
                  <a:cxn ang="0">
                    <a:pos x="111" y="111"/>
                  </a:cxn>
                  <a:cxn ang="0">
                    <a:pos x="92" y="104"/>
                  </a:cxn>
                  <a:cxn ang="0">
                    <a:pos x="79" y="101"/>
                  </a:cxn>
                </a:cxnLst>
                <a:rect l="0" t="0" r="r" b="b"/>
                <a:pathLst>
                  <a:path w="211" h="128">
                    <a:moveTo>
                      <a:pt x="69" y="101"/>
                    </a:moveTo>
                    <a:lnTo>
                      <a:pt x="71" y="97"/>
                    </a:lnTo>
                    <a:lnTo>
                      <a:pt x="71" y="91"/>
                    </a:lnTo>
                    <a:lnTo>
                      <a:pt x="77" y="91"/>
                    </a:lnTo>
                    <a:lnTo>
                      <a:pt x="82" y="91"/>
                    </a:lnTo>
                    <a:lnTo>
                      <a:pt x="82" y="85"/>
                    </a:lnTo>
                    <a:lnTo>
                      <a:pt x="82" y="80"/>
                    </a:lnTo>
                    <a:lnTo>
                      <a:pt x="69" y="70"/>
                    </a:lnTo>
                    <a:lnTo>
                      <a:pt x="61" y="58"/>
                    </a:lnTo>
                    <a:lnTo>
                      <a:pt x="57" y="55"/>
                    </a:lnTo>
                    <a:lnTo>
                      <a:pt x="51" y="54"/>
                    </a:lnTo>
                    <a:lnTo>
                      <a:pt x="44" y="55"/>
                    </a:lnTo>
                    <a:lnTo>
                      <a:pt x="37" y="60"/>
                    </a:lnTo>
                    <a:lnTo>
                      <a:pt x="34" y="58"/>
                    </a:lnTo>
                    <a:lnTo>
                      <a:pt x="31" y="55"/>
                    </a:lnTo>
                    <a:lnTo>
                      <a:pt x="31" y="48"/>
                    </a:lnTo>
                    <a:lnTo>
                      <a:pt x="30" y="44"/>
                    </a:lnTo>
                    <a:lnTo>
                      <a:pt x="28" y="40"/>
                    </a:lnTo>
                    <a:lnTo>
                      <a:pt x="22" y="35"/>
                    </a:lnTo>
                    <a:lnTo>
                      <a:pt x="18" y="37"/>
                    </a:lnTo>
                    <a:lnTo>
                      <a:pt x="14" y="37"/>
                    </a:lnTo>
                    <a:lnTo>
                      <a:pt x="10" y="35"/>
                    </a:lnTo>
                    <a:lnTo>
                      <a:pt x="7" y="31"/>
                    </a:lnTo>
                    <a:lnTo>
                      <a:pt x="11" y="33"/>
                    </a:lnTo>
                    <a:lnTo>
                      <a:pt x="14" y="35"/>
                    </a:lnTo>
                    <a:lnTo>
                      <a:pt x="20" y="30"/>
                    </a:lnTo>
                    <a:lnTo>
                      <a:pt x="25" y="27"/>
                    </a:lnTo>
                    <a:lnTo>
                      <a:pt x="25" y="25"/>
                    </a:lnTo>
                    <a:lnTo>
                      <a:pt x="25" y="25"/>
                    </a:lnTo>
                    <a:lnTo>
                      <a:pt x="17" y="24"/>
                    </a:lnTo>
                    <a:lnTo>
                      <a:pt x="10" y="21"/>
                    </a:lnTo>
                    <a:lnTo>
                      <a:pt x="7" y="20"/>
                    </a:lnTo>
                    <a:lnTo>
                      <a:pt x="4" y="17"/>
                    </a:lnTo>
                    <a:lnTo>
                      <a:pt x="1" y="14"/>
                    </a:lnTo>
                    <a:lnTo>
                      <a:pt x="0" y="10"/>
                    </a:lnTo>
                    <a:lnTo>
                      <a:pt x="8" y="5"/>
                    </a:lnTo>
                    <a:lnTo>
                      <a:pt x="15" y="0"/>
                    </a:lnTo>
                    <a:lnTo>
                      <a:pt x="21" y="3"/>
                    </a:lnTo>
                    <a:lnTo>
                      <a:pt x="27" y="5"/>
                    </a:lnTo>
                    <a:lnTo>
                      <a:pt x="31" y="10"/>
                    </a:lnTo>
                    <a:lnTo>
                      <a:pt x="35" y="15"/>
                    </a:lnTo>
                    <a:lnTo>
                      <a:pt x="32" y="20"/>
                    </a:lnTo>
                    <a:lnTo>
                      <a:pt x="30" y="24"/>
                    </a:lnTo>
                    <a:lnTo>
                      <a:pt x="30" y="27"/>
                    </a:lnTo>
                    <a:lnTo>
                      <a:pt x="31" y="31"/>
                    </a:lnTo>
                    <a:lnTo>
                      <a:pt x="32" y="34"/>
                    </a:lnTo>
                    <a:lnTo>
                      <a:pt x="35" y="35"/>
                    </a:lnTo>
                    <a:lnTo>
                      <a:pt x="42" y="37"/>
                    </a:lnTo>
                    <a:lnTo>
                      <a:pt x="48" y="35"/>
                    </a:lnTo>
                    <a:lnTo>
                      <a:pt x="54" y="33"/>
                    </a:lnTo>
                    <a:lnTo>
                      <a:pt x="58" y="30"/>
                    </a:lnTo>
                    <a:lnTo>
                      <a:pt x="62" y="25"/>
                    </a:lnTo>
                    <a:lnTo>
                      <a:pt x="67" y="21"/>
                    </a:lnTo>
                    <a:lnTo>
                      <a:pt x="71" y="18"/>
                    </a:lnTo>
                    <a:lnTo>
                      <a:pt x="77" y="17"/>
                    </a:lnTo>
                    <a:lnTo>
                      <a:pt x="94" y="23"/>
                    </a:lnTo>
                    <a:lnTo>
                      <a:pt x="114" y="31"/>
                    </a:lnTo>
                    <a:lnTo>
                      <a:pt x="132" y="40"/>
                    </a:lnTo>
                    <a:lnTo>
                      <a:pt x="148" y="48"/>
                    </a:lnTo>
                    <a:lnTo>
                      <a:pt x="154" y="54"/>
                    </a:lnTo>
                    <a:lnTo>
                      <a:pt x="159" y="61"/>
                    </a:lnTo>
                    <a:lnTo>
                      <a:pt x="165" y="68"/>
                    </a:lnTo>
                    <a:lnTo>
                      <a:pt x="169" y="77"/>
                    </a:lnTo>
                    <a:lnTo>
                      <a:pt x="178" y="94"/>
                    </a:lnTo>
                    <a:lnTo>
                      <a:pt x="188" y="108"/>
                    </a:lnTo>
                    <a:lnTo>
                      <a:pt x="199" y="118"/>
                    </a:lnTo>
                    <a:lnTo>
                      <a:pt x="211" y="128"/>
                    </a:lnTo>
                    <a:lnTo>
                      <a:pt x="209" y="128"/>
                    </a:lnTo>
                    <a:lnTo>
                      <a:pt x="209" y="128"/>
                    </a:lnTo>
                    <a:lnTo>
                      <a:pt x="195" y="127"/>
                    </a:lnTo>
                    <a:lnTo>
                      <a:pt x="181" y="127"/>
                    </a:lnTo>
                    <a:lnTo>
                      <a:pt x="167" y="110"/>
                    </a:lnTo>
                    <a:lnTo>
                      <a:pt x="151" y="92"/>
                    </a:lnTo>
                    <a:lnTo>
                      <a:pt x="144" y="92"/>
                    </a:lnTo>
                    <a:lnTo>
                      <a:pt x="138" y="94"/>
                    </a:lnTo>
                    <a:lnTo>
                      <a:pt x="135" y="97"/>
                    </a:lnTo>
                    <a:lnTo>
                      <a:pt x="129" y="98"/>
                    </a:lnTo>
                    <a:lnTo>
                      <a:pt x="129" y="108"/>
                    </a:lnTo>
                    <a:lnTo>
                      <a:pt x="127" y="114"/>
                    </a:lnTo>
                    <a:lnTo>
                      <a:pt x="111" y="111"/>
                    </a:lnTo>
                    <a:lnTo>
                      <a:pt x="98" y="107"/>
                    </a:lnTo>
                    <a:lnTo>
                      <a:pt x="92" y="104"/>
                    </a:lnTo>
                    <a:lnTo>
                      <a:pt x="87" y="102"/>
                    </a:lnTo>
                    <a:lnTo>
                      <a:pt x="79" y="101"/>
                    </a:lnTo>
                    <a:lnTo>
                      <a:pt x="69" y="10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32" name="Freeform 506"/>
              <p:cNvSpPr>
                <a:spLocks/>
              </p:cNvSpPr>
              <p:nvPr/>
            </p:nvSpPr>
            <p:spPr bwMode="auto">
              <a:xfrm>
                <a:off x="6777053" y="5240495"/>
                <a:ext cx="993782" cy="793801"/>
              </a:xfrm>
              <a:custGeom>
                <a:avLst/>
                <a:gdLst/>
                <a:ahLst/>
                <a:cxnLst>
                  <a:cxn ang="0">
                    <a:pos x="145" y="70"/>
                  </a:cxn>
                  <a:cxn ang="0">
                    <a:pos x="158" y="57"/>
                  </a:cxn>
                  <a:cxn ang="0">
                    <a:pos x="161" y="45"/>
                  </a:cxn>
                  <a:cxn ang="0">
                    <a:pos x="199" y="46"/>
                  </a:cxn>
                  <a:cxn ang="0">
                    <a:pos x="217" y="53"/>
                  </a:cxn>
                  <a:cxn ang="0">
                    <a:pos x="219" y="33"/>
                  </a:cxn>
                  <a:cxn ang="0">
                    <a:pos x="237" y="15"/>
                  </a:cxn>
                  <a:cxn ang="0">
                    <a:pos x="249" y="16"/>
                  </a:cxn>
                  <a:cxn ang="0">
                    <a:pos x="252" y="2"/>
                  </a:cxn>
                  <a:cxn ang="0">
                    <a:pos x="285" y="15"/>
                  </a:cxn>
                  <a:cxn ang="0">
                    <a:pos x="299" y="23"/>
                  </a:cxn>
                  <a:cxn ang="0">
                    <a:pos x="289" y="35"/>
                  </a:cxn>
                  <a:cxn ang="0">
                    <a:pos x="326" y="20"/>
                  </a:cxn>
                  <a:cxn ang="0">
                    <a:pos x="368" y="9"/>
                  </a:cxn>
                  <a:cxn ang="0">
                    <a:pos x="376" y="40"/>
                  </a:cxn>
                  <a:cxn ang="0">
                    <a:pos x="386" y="59"/>
                  </a:cxn>
                  <a:cxn ang="0">
                    <a:pos x="389" y="89"/>
                  </a:cxn>
                  <a:cxn ang="0">
                    <a:pos x="404" y="109"/>
                  </a:cxn>
                  <a:cxn ang="0">
                    <a:pos x="419" y="137"/>
                  </a:cxn>
                  <a:cxn ang="0">
                    <a:pos x="435" y="162"/>
                  </a:cxn>
                  <a:cxn ang="0">
                    <a:pos x="446" y="189"/>
                  </a:cxn>
                  <a:cxn ang="0">
                    <a:pos x="444" y="216"/>
                  </a:cxn>
                  <a:cxn ang="0">
                    <a:pos x="419" y="259"/>
                  </a:cxn>
                  <a:cxn ang="0">
                    <a:pos x="379" y="299"/>
                  </a:cxn>
                  <a:cxn ang="0">
                    <a:pos x="346" y="340"/>
                  </a:cxn>
                  <a:cxn ang="0">
                    <a:pos x="309" y="353"/>
                  </a:cxn>
                  <a:cxn ang="0">
                    <a:pos x="295" y="346"/>
                  </a:cxn>
                  <a:cxn ang="0">
                    <a:pos x="261" y="349"/>
                  </a:cxn>
                  <a:cxn ang="0">
                    <a:pos x="242" y="336"/>
                  </a:cxn>
                  <a:cxn ang="0">
                    <a:pos x="247" y="317"/>
                  </a:cxn>
                  <a:cxn ang="0">
                    <a:pos x="241" y="310"/>
                  </a:cxn>
                  <a:cxn ang="0">
                    <a:pos x="234" y="304"/>
                  </a:cxn>
                  <a:cxn ang="0">
                    <a:pos x="227" y="307"/>
                  </a:cxn>
                  <a:cxn ang="0">
                    <a:pos x="238" y="302"/>
                  </a:cxn>
                  <a:cxn ang="0">
                    <a:pos x="247" y="293"/>
                  </a:cxn>
                  <a:cxn ang="0">
                    <a:pos x="229" y="293"/>
                  </a:cxn>
                  <a:cxn ang="0">
                    <a:pos x="212" y="282"/>
                  </a:cxn>
                  <a:cxn ang="0">
                    <a:pos x="195" y="266"/>
                  </a:cxn>
                  <a:cxn ang="0">
                    <a:pos x="171" y="264"/>
                  </a:cxn>
                  <a:cxn ang="0">
                    <a:pos x="114" y="282"/>
                  </a:cxn>
                  <a:cxn ang="0">
                    <a:pos x="54" y="293"/>
                  </a:cxn>
                  <a:cxn ang="0">
                    <a:pos x="27" y="307"/>
                  </a:cxn>
                  <a:cxn ang="0">
                    <a:pos x="5" y="303"/>
                  </a:cxn>
                  <a:cxn ang="0">
                    <a:pos x="5" y="287"/>
                  </a:cxn>
                  <a:cxn ang="0">
                    <a:pos x="15" y="263"/>
                  </a:cxn>
                  <a:cxn ang="0">
                    <a:pos x="15" y="199"/>
                  </a:cxn>
                  <a:cxn ang="0">
                    <a:pos x="18" y="157"/>
                  </a:cxn>
                  <a:cxn ang="0">
                    <a:pos x="30" y="140"/>
                  </a:cxn>
                  <a:cxn ang="0">
                    <a:pos x="41" y="135"/>
                  </a:cxn>
                  <a:cxn ang="0">
                    <a:pos x="84" y="116"/>
                  </a:cxn>
                  <a:cxn ang="0">
                    <a:pos x="114" y="100"/>
                  </a:cxn>
                  <a:cxn ang="0">
                    <a:pos x="138" y="77"/>
                  </a:cxn>
                </a:cxnLst>
                <a:rect l="0" t="0" r="r" b="b"/>
                <a:pathLst>
                  <a:path w="446" h="356">
                    <a:moveTo>
                      <a:pt x="145" y="77"/>
                    </a:moveTo>
                    <a:lnTo>
                      <a:pt x="145" y="75"/>
                    </a:lnTo>
                    <a:lnTo>
                      <a:pt x="145" y="70"/>
                    </a:lnTo>
                    <a:lnTo>
                      <a:pt x="151" y="67"/>
                    </a:lnTo>
                    <a:lnTo>
                      <a:pt x="157" y="62"/>
                    </a:lnTo>
                    <a:lnTo>
                      <a:pt x="158" y="57"/>
                    </a:lnTo>
                    <a:lnTo>
                      <a:pt x="161" y="53"/>
                    </a:lnTo>
                    <a:lnTo>
                      <a:pt x="161" y="49"/>
                    </a:lnTo>
                    <a:lnTo>
                      <a:pt x="161" y="45"/>
                    </a:lnTo>
                    <a:lnTo>
                      <a:pt x="177" y="40"/>
                    </a:lnTo>
                    <a:lnTo>
                      <a:pt x="192" y="37"/>
                    </a:lnTo>
                    <a:lnTo>
                      <a:pt x="199" y="46"/>
                    </a:lnTo>
                    <a:lnTo>
                      <a:pt x="207" y="55"/>
                    </a:lnTo>
                    <a:lnTo>
                      <a:pt x="212" y="53"/>
                    </a:lnTo>
                    <a:lnTo>
                      <a:pt x="217" y="53"/>
                    </a:lnTo>
                    <a:lnTo>
                      <a:pt x="218" y="45"/>
                    </a:lnTo>
                    <a:lnTo>
                      <a:pt x="218" y="39"/>
                    </a:lnTo>
                    <a:lnTo>
                      <a:pt x="219" y="33"/>
                    </a:lnTo>
                    <a:lnTo>
                      <a:pt x="222" y="29"/>
                    </a:lnTo>
                    <a:lnTo>
                      <a:pt x="228" y="22"/>
                    </a:lnTo>
                    <a:lnTo>
                      <a:pt x="237" y="15"/>
                    </a:lnTo>
                    <a:lnTo>
                      <a:pt x="242" y="16"/>
                    </a:lnTo>
                    <a:lnTo>
                      <a:pt x="247" y="16"/>
                    </a:lnTo>
                    <a:lnTo>
                      <a:pt x="249" y="16"/>
                    </a:lnTo>
                    <a:lnTo>
                      <a:pt x="254" y="15"/>
                    </a:lnTo>
                    <a:lnTo>
                      <a:pt x="252" y="9"/>
                    </a:lnTo>
                    <a:lnTo>
                      <a:pt x="252" y="2"/>
                    </a:lnTo>
                    <a:lnTo>
                      <a:pt x="262" y="7"/>
                    </a:lnTo>
                    <a:lnTo>
                      <a:pt x="274" y="12"/>
                    </a:lnTo>
                    <a:lnTo>
                      <a:pt x="285" y="15"/>
                    </a:lnTo>
                    <a:lnTo>
                      <a:pt x="299" y="17"/>
                    </a:lnTo>
                    <a:lnTo>
                      <a:pt x="299" y="20"/>
                    </a:lnTo>
                    <a:lnTo>
                      <a:pt x="299" y="23"/>
                    </a:lnTo>
                    <a:lnTo>
                      <a:pt x="295" y="26"/>
                    </a:lnTo>
                    <a:lnTo>
                      <a:pt x="291" y="30"/>
                    </a:lnTo>
                    <a:lnTo>
                      <a:pt x="289" y="35"/>
                    </a:lnTo>
                    <a:lnTo>
                      <a:pt x="288" y="42"/>
                    </a:lnTo>
                    <a:lnTo>
                      <a:pt x="308" y="30"/>
                    </a:lnTo>
                    <a:lnTo>
                      <a:pt x="326" y="20"/>
                    </a:lnTo>
                    <a:lnTo>
                      <a:pt x="346" y="10"/>
                    </a:lnTo>
                    <a:lnTo>
                      <a:pt x="366" y="0"/>
                    </a:lnTo>
                    <a:lnTo>
                      <a:pt x="368" y="9"/>
                    </a:lnTo>
                    <a:lnTo>
                      <a:pt x="371" y="22"/>
                    </a:lnTo>
                    <a:lnTo>
                      <a:pt x="374" y="33"/>
                    </a:lnTo>
                    <a:lnTo>
                      <a:pt x="376" y="40"/>
                    </a:lnTo>
                    <a:lnTo>
                      <a:pt x="382" y="43"/>
                    </a:lnTo>
                    <a:lnTo>
                      <a:pt x="388" y="46"/>
                    </a:lnTo>
                    <a:lnTo>
                      <a:pt x="386" y="59"/>
                    </a:lnTo>
                    <a:lnTo>
                      <a:pt x="386" y="70"/>
                    </a:lnTo>
                    <a:lnTo>
                      <a:pt x="388" y="80"/>
                    </a:lnTo>
                    <a:lnTo>
                      <a:pt x="389" y="89"/>
                    </a:lnTo>
                    <a:lnTo>
                      <a:pt x="392" y="96"/>
                    </a:lnTo>
                    <a:lnTo>
                      <a:pt x="396" y="102"/>
                    </a:lnTo>
                    <a:lnTo>
                      <a:pt x="404" y="109"/>
                    </a:lnTo>
                    <a:lnTo>
                      <a:pt x="412" y="116"/>
                    </a:lnTo>
                    <a:lnTo>
                      <a:pt x="415" y="127"/>
                    </a:lnTo>
                    <a:lnTo>
                      <a:pt x="419" y="137"/>
                    </a:lnTo>
                    <a:lnTo>
                      <a:pt x="425" y="146"/>
                    </a:lnTo>
                    <a:lnTo>
                      <a:pt x="429" y="155"/>
                    </a:lnTo>
                    <a:lnTo>
                      <a:pt x="435" y="162"/>
                    </a:lnTo>
                    <a:lnTo>
                      <a:pt x="439" y="170"/>
                    </a:lnTo>
                    <a:lnTo>
                      <a:pt x="444" y="179"/>
                    </a:lnTo>
                    <a:lnTo>
                      <a:pt x="446" y="189"/>
                    </a:lnTo>
                    <a:lnTo>
                      <a:pt x="446" y="197"/>
                    </a:lnTo>
                    <a:lnTo>
                      <a:pt x="446" y="206"/>
                    </a:lnTo>
                    <a:lnTo>
                      <a:pt x="444" y="216"/>
                    </a:lnTo>
                    <a:lnTo>
                      <a:pt x="441" y="224"/>
                    </a:lnTo>
                    <a:lnTo>
                      <a:pt x="432" y="242"/>
                    </a:lnTo>
                    <a:lnTo>
                      <a:pt x="419" y="259"/>
                    </a:lnTo>
                    <a:lnTo>
                      <a:pt x="406" y="274"/>
                    </a:lnTo>
                    <a:lnTo>
                      <a:pt x="392" y="287"/>
                    </a:lnTo>
                    <a:lnTo>
                      <a:pt x="379" y="299"/>
                    </a:lnTo>
                    <a:lnTo>
                      <a:pt x="369" y="309"/>
                    </a:lnTo>
                    <a:lnTo>
                      <a:pt x="358" y="324"/>
                    </a:lnTo>
                    <a:lnTo>
                      <a:pt x="346" y="340"/>
                    </a:lnTo>
                    <a:lnTo>
                      <a:pt x="336" y="344"/>
                    </a:lnTo>
                    <a:lnTo>
                      <a:pt x="322" y="349"/>
                    </a:lnTo>
                    <a:lnTo>
                      <a:pt x="309" y="353"/>
                    </a:lnTo>
                    <a:lnTo>
                      <a:pt x="299" y="356"/>
                    </a:lnTo>
                    <a:lnTo>
                      <a:pt x="296" y="350"/>
                    </a:lnTo>
                    <a:lnTo>
                      <a:pt x="295" y="346"/>
                    </a:lnTo>
                    <a:lnTo>
                      <a:pt x="282" y="347"/>
                    </a:lnTo>
                    <a:lnTo>
                      <a:pt x="271" y="352"/>
                    </a:lnTo>
                    <a:lnTo>
                      <a:pt x="261" y="349"/>
                    </a:lnTo>
                    <a:lnTo>
                      <a:pt x="248" y="344"/>
                    </a:lnTo>
                    <a:lnTo>
                      <a:pt x="245" y="340"/>
                    </a:lnTo>
                    <a:lnTo>
                      <a:pt x="242" y="336"/>
                    </a:lnTo>
                    <a:lnTo>
                      <a:pt x="247" y="327"/>
                    </a:lnTo>
                    <a:lnTo>
                      <a:pt x="248" y="320"/>
                    </a:lnTo>
                    <a:lnTo>
                      <a:pt x="247" y="317"/>
                    </a:lnTo>
                    <a:lnTo>
                      <a:pt x="245" y="314"/>
                    </a:lnTo>
                    <a:lnTo>
                      <a:pt x="244" y="313"/>
                    </a:lnTo>
                    <a:lnTo>
                      <a:pt x="241" y="310"/>
                    </a:lnTo>
                    <a:lnTo>
                      <a:pt x="239" y="307"/>
                    </a:lnTo>
                    <a:lnTo>
                      <a:pt x="238" y="303"/>
                    </a:lnTo>
                    <a:lnTo>
                      <a:pt x="234" y="304"/>
                    </a:lnTo>
                    <a:lnTo>
                      <a:pt x="231" y="307"/>
                    </a:lnTo>
                    <a:lnTo>
                      <a:pt x="229" y="307"/>
                    </a:lnTo>
                    <a:lnTo>
                      <a:pt x="227" y="307"/>
                    </a:lnTo>
                    <a:lnTo>
                      <a:pt x="229" y="303"/>
                    </a:lnTo>
                    <a:lnTo>
                      <a:pt x="234" y="302"/>
                    </a:lnTo>
                    <a:lnTo>
                      <a:pt x="238" y="302"/>
                    </a:lnTo>
                    <a:lnTo>
                      <a:pt x="244" y="302"/>
                    </a:lnTo>
                    <a:lnTo>
                      <a:pt x="245" y="297"/>
                    </a:lnTo>
                    <a:lnTo>
                      <a:pt x="247" y="293"/>
                    </a:lnTo>
                    <a:lnTo>
                      <a:pt x="245" y="289"/>
                    </a:lnTo>
                    <a:lnTo>
                      <a:pt x="245" y="283"/>
                    </a:lnTo>
                    <a:lnTo>
                      <a:pt x="229" y="293"/>
                    </a:lnTo>
                    <a:lnTo>
                      <a:pt x="214" y="303"/>
                    </a:lnTo>
                    <a:lnTo>
                      <a:pt x="214" y="290"/>
                    </a:lnTo>
                    <a:lnTo>
                      <a:pt x="212" y="282"/>
                    </a:lnTo>
                    <a:lnTo>
                      <a:pt x="209" y="276"/>
                    </a:lnTo>
                    <a:lnTo>
                      <a:pt x="204" y="269"/>
                    </a:lnTo>
                    <a:lnTo>
                      <a:pt x="195" y="266"/>
                    </a:lnTo>
                    <a:lnTo>
                      <a:pt x="187" y="266"/>
                    </a:lnTo>
                    <a:lnTo>
                      <a:pt x="178" y="264"/>
                    </a:lnTo>
                    <a:lnTo>
                      <a:pt x="171" y="264"/>
                    </a:lnTo>
                    <a:lnTo>
                      <a:pt x="155" y="267"/>
                    </a:lnTo>
                    <a:lnTo>
                      <a:pt x="141" y="270"/>
                    </a:lnTo>
                    <a:lnTo>
                      <a:pt x="114" y="282"/>
                    </a:lnTo>
                    <a:lnTo>
                      <a:pt x="88" y="292"/>
                    </a:lnTo>
                    <a:lnTo>
                      <a:pt x="71" y="293"/>
                    </a:lnTo>
                    <a:lnTo>
                      <a:pt x="54" y="293"/>
                    </a:lnTo>
                    <a:lnTo>
                      <a:pt x="47" y="299"/>
                    </a:lnTo>
                    <a:lnTo>
                      <a:pt x="38" y="304"/>
                    </a:lnTo>
                    <a:lnTo>
                      <a:pt x="27" y="307"/>
                    </a:lnTo>
                    <a:lnTo>
                      <a:pt x="15" y="307"/>
                    </a:lnTo>
                    <a:lnTo>
                      <a:pt x="10" y="306"/>
                    </a:lnTo>
                    <a:lnTo>
                      <a:pt x="5" y="303"/>
                    </a:lnTo>
                    <a:lnTo>
                      <a:pt x="2" y="299"/>
                    </a:lnTo>
                    <a:lnTo>
                      <a:pt x="0" y="293"/>
                    </a:lnTo>
                    <a:lnTo>
                      <a:pt x="5" y="287"/>
                    </a:lnTo>
                    <a:lnTo>
                      <a:pt x="10" y="280"/>
                    </a:lnTo>
                    <a:lnTo>
                      <a:pt x="12" y="272"/>
                    </a:lnTo>
                    <a:lnTo>
                      <a:pt x="15" y="263"/>
                    </a:lnTo>
                    <a:lnTo>
                      <a:pt x="17" y="243"/>
                    </a:lnTo>
                    <a:lnTo>
                      <a:pt x="17" y="220"/>
                    </a:lnTo>
                    <a:lnTo>
                      <a:pt x="15" y="199"/>
                    </a:lnTo>
                    <a:lnTo>
                      <a:pt x="15" y="177"/>
                    </a:lnTo>
                    <a:lnTo>
                      <a:pt x="17" y="167"/>
                    </a:lnTo>
                    <a:lnTo>
                      <a:pt x="18" y="157"/>
                    </a:lnTo>
                    <a:lnTo>
                      <a:pt x="20" y="149"/>
                    </a:lnTo>
                    <a:lnTo>
                      <a:pt x="24" y="140"/>
                    </a:lnTo>
                    <a:lnTo>
                      <a:pt x="30" y="140"/>
                    </a:lnTo>
                    <a:lnTo>
                      <a:pt x="34" y="139"/>
                    </a:lnTo>
                    <a:lnTo>
                      <a:pt x="38" y="136"/>
                    </a:lnTo>
                    <a:lnTo>
                      <a:pt x="41" y="135"/>
                    </a:lnTo>
                    <a:lnTo>
                      <a:pt x="47" y="129"/>
                    </a:lnTo>
                    <a:lnTo>
                      <a:pt x="54" y="125"/>
                    </a:lnTo>
                    <a:lnTo>
                      <a:pt x="84" y="116"/>
                    </a:lnTo>
                    <a:lnTo>
                      <a:pt x="101" y="110"/>
                    </a:lnTo>
                    <a:lnTo>
                      <a:pt x="108" y="106"/>
                    </a:lnTo>
                    <a:lnTo>
                      <a:pt x="114" y="100"/>
                    </a:lnTo>
                    <a:lnTo>
                      <a:pt x="121" y="90"/>
                    </a:lnTo>
                    <a:lnTo>
                      <a:pt x="131" y="76"/>
                    </a:lnTo>
                    <a:lnTo>
                      <a:pt x="138" y="77"/>
                    </a:lnTo>
                    <a:lnTo>
                      <a:pt x="145" y="7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</p:grpSp>
        <p:sp>
          <p:nvSpPr>
            <p:cNvPr id="29" name="Freeform 508"/>
            <p:cNvSpPr>
              <a:spLocks/>
            </p:cNvSpPr>
            <p:nvPr/>
          </p:nvSpPr>
          <p:spPr bwMode="auto">
            <a:xfrm>
              <a:off x="7785122" y="5857859"/>
              <a:ext cx="430216" cy="341335"/>
            </a:xfrm>
            <a:custGeom>
              <a:avLst/>
              <a:gdLst/>
              <a:ahLst/>
              <a:cxnLst>
                <a:cxn ang="0">
                  <a:pos x="156" y="0"/>
                </a:cxn>
                <a:cxn ang="0">
                  <a:pos x="164" y="5"/>
                </a:cxn>
                <a:cxn ang="0">
                  <a:pos x="170" y="10"/>
                </a:cxn>
                <a:cxn ang="0">
                  <a:pos x="169" y="27"/>
                </a:cxn>
                <a:cxn ang="0">
                  <a:pos x="170" y="42"/>
                </a:cxn>
                <a:cxn ang="0">
                  <a:pos x="171" y="45"/>
                </a:cxn>
                <a:cxn ang="0">
                  <a:pos x="173" y="46"/>
                </a:cxn>
                <a:cxn ang="0">
                  <a:pos x="183" y="45"/>
                </a:cxn>
                <a:cxn ang="0">
                  <a:pos x="193" y="42"/>
                </a:cxn>
                <a:cxn ang="0">
                  <a:pos x="193" y="46"/>
                </a:cxn>
                <a:cxn ang="0">
                  <a:pos x="191" y="50"/>
                </a:cxn>
                <a:cxn ang="0">
                  <a:pos x="180" y="60"/>
                </a:cxn>
                <a:cxn ang="0">
                  <a:pos x="164" y="72"/>
                </a:cxn>
                <a:cxn ang="0">
                  <a:pos x="150" y="82"/>
                </a:cxn>
                <a:cxn ang="0">
                  <a:pos x="137" y="89"/>
                </a:cxn>
                <a:cxn ang="0">
                  <a:pos x="127" y="90"/>
                </a:cxn>
                <a:cxn ang="0">
                  <a:pos x="117" y="92"/>
                </a:cxn>
                <a:cxn ang="0">
                  <a:pos x="116" y="97"/>
                </a:cxn>
                <a:cxn ang="0">
                  <a:pos x="113" y="102"/>
                </a:cxn>
                <a:cxn ang="0">
                  <a:pos x="104" y="103"/>
                </a:cxn>
                <a:cxn ang="0">
                  <a:pos x="96" y="103"/>
                </a:cxn>
                <a:cxn ang="0">
                  <a:pos x="77" y="119"/>
                </a:cxn>
                <a:cxn ang="0">
                  <a:pos x="57" y="135"/>
                </a:cxn>
                <a:cxn ang="0">
                  <a:pos x="47" y="142"/>
                </a:cxn>
                <a:cxn ang="0">
                  <a:pos x="36" y="147"/>
                </a:cxn>
                <a:cxn ang="0">
                  <a:pos x="23" y="152"/>
                </a:cxn>
                <a:cxn ang="0">
                  <a:pos x="10" y="153"/>
                </a:cxn>
                <a:cxn ang="0">
                  <a:pos x="7" y="152"/>
                </a:cxn>
                <a:cxn ang="0">
                  <a:pos x="4" y="150"/>
                </a:cxn>
                <a:cxn ang="0">
                  <a:pos x="2" y="149"/>
                </a:cxn>
                <a:cxn ang="0">
                  <a:pos x="0" y="144"/>
                </a:cxn>
                <a:cxn ang="0">
                  <a:pos x="27" y="129"/>
                </a:cxn>
                <a:cxn ang="0">
                  <a:pos x="57" y="112"/>
                </a:cxn>
                <a:cxn ang="0">
                  <a:pos x="84" y="95"/>
                </a:cxn>
                <a:cxn ang="0">
                  <a:pos x="111" y="77"/>
                </a:cxn>
                <a:cxn ang="0">
                  <a:pos x="113" y="82"/>
                </a:cxn>
                <a:cxn ang="0">
                  <a:pos x="116" y="85"/>
                </a:cxn>
                <a:cxn ang="0">
                  <a:pos x="119" y="86"/>
                </a:cxn>
                <a:cxn ang="0">
                  <a:pos x="124" y="86"/>
                </a:cxn>
                <a:cxn ang="0">
                  <a:pos x="131" y="80"/>
                </a:cxn>
                <a:cxn ang="0">
                  <a:pos x="139" y="76"/>
                </a:cxn>
                <a:cxn ang="0">
                  <a:pos x="136" y="72"/>
                </a:cxn>
                <a:cxn ang="0">
                  <a:pos x="133" y="70"/>
                </a:cxn>
                <a:cxn ang="0">
                  <a:pos x="133" y="67"/>
                </a:cxn>
                <a:cxn ang="0">
                  <a:pos x="133" y="63"/>
                </a:cxn>
                <a:cxn ang="0">
                  <a:pos x="137" y="60"/>
                </a:cxn>
                <a:cxn ang="0">
                  <a:pos x="141" y="59"/>
                </a:cxn>
                <a:cxn ang="0">
                  <a:pos x="144" y="56"/>
                </a:cxn>
                <a:cxn ang="0">
                  <a:pos x="147" y="53"/>
                </a:cxn>
                <a:cxn ang="0">
                  <a:pos x="151" y="46"/>
                </a:cxn>
                <a:cxn ang="0">
                  <a:pos x="157" y="40"/>
                </a:cxn>
                <a:cxn ang="0">
                  <a:pos x="156" y="20"/>
                </a:cxn>
                <a:cxn ang="0">
                  <a:pos x="156" y="0"/>
                </a:cxn>
              </a:cxnLst>
              <a:rect l="0" t="0" r="r" b="b"/>
              <a:pathLst>
                <a:path w="193" h="153">
                  <a:moveTo>
                    <a:pt x="156" y="0"/>
                  </a:moveTo>
                  <a:lnTo>
                    <a:pt x="164" y="5"/>
                  </a:lnTo>
                  <a:lnTo>
                    <a:pt x="170" y="10"/>
                  </a:lnTo>
                  <a:lnTo>
                    <a:pt x="169" y="27"/>
                  </a:lnTo>
                  <a:lnTo>
                    <a:pt x="170" y="42"/>
                  </a:lnTo>
                  <a:lnTo>
                    <a:pt x="171" y="45"/>
                  </a:lnTo>
                  <a:lnTo>
                    <a:pt x="173" y="46"/>
                  </a:lnTo>
                  <a:lnTo>
                    <a:pt x="183" y="45"/>
                  </a:lnTo>
                  <a:lnTo>
                    <a:pt x="193" y="42"/>
                  </a:lnTo>
                  <a:lnTo>
                    <a:pt x="193" y="46"/>
                  </a:lnTo>
                  <a:lnTo>
                    <a:pt x="191" y="50"/>
                  </a:lnTo>
                  <a:lnTo>
                    <a:pt x="180" y="60"/>
                  </a:lnTo>
                  <a:lnTo>
                    <a:pt x="164" y="72"/>
                  </a:lnTo>
                  <a:lnTo>
                    <a:pt x="150" y="82"/>
                  </a:lnTo>
                  <a:lnTo>
                    <a:pt x="137" y="89"/>
                  </a:lnTo>
                  <a:lnTo>
                    <a:pt x="127" y="90"/>
                  </a:lnTo>
                  <a:lnTo>
                    <a:pt x="117" y="92"/>
                  </a:lnTo>
                  <a:lnTo>
                    <a:pt x="116" y="97"/>
                  </a:lnTo>
                  <a:lnTo>
                    <a:pt x="113" y="102"/>
                  </a:lnTo>
                  <a:lnTo>
                    <a:pt x="104" y="103"/>
                  </a:lnTo>
                  <a:lnTo>
                    <a:pt x="96" y="103"/>
                  </a:lnTo>
                  <a:lnTo>
                    <a:pt x="77" y="119"/>
                  </a:lnTo>
                  <a:lnTo>
                    <a:pt x="57" y="135"/>
                  </a:lnTo>
                  <a:lnTo>
                    <a:pt x="47" y="142"/>
                  </a:lnTo>
                  <a:lnTo>
                    <a:pt x="36" y="147"/>
                  </a:lnTo>
                  <a:lnTo>
                    <a:pt x="23" y="152"/>
                  </a:lnTo>
                  <a:lnTo>
                    <a:pt x="10" y="153"/>
                  </a:lnTo>
                  <a:lnTo>
                    <a:pt x="7" y="152"/>
                  </a:lnTo>
                  <a:lnTo>
                    <a:pt x="4" y="150"/>
                  </a:lnTo>
                  <a:lnTo>
                    <a:pt x="2" y="149"/>
                  </a:lnTo>
                  <a:lnTo>
                    <a:pt x="0" y="144"/>
                  </a:lnTo>
                  <a:lnTo>
                    <a:pt x="27" y="129"/>
                  </a:lnTo>
                  <a:lnTo>
                    <a:pt x="57" y="112"/>
                  </a:lnTo>
                  <a:lnTo>
                    <a:pt x="84" y="95"/>
                  </a:lnTo>
                  <a:lnTo>
                    <a:pt x="111" y="77"/>
                  </a:lnTo>
                  <a:lnTo>
                    <a:pt x="113" y="82"/>
                  </a:lnTo>
                  <a:lnTo>
                    <a:pt x="116" y="85"/>
                  </a:lnTo>
                  <a:lnTo>
                    <a:pt x="119" y="86"/>
                  </a:lnTo>
                  <a:lnTo>
                    <a:pt x="124" y="86"/>
                  </a:lnTo>
                  <a:lnTo>
                    <a:pt x="131" y="80"/>
                  </a:lnTo>
                  <a:lnTo>
                    <a:pt x="139" y="76"/>
                  </a:lnTo>
                  <a:lnTo>
                    <a:pt x="136" y="72"/>
                  </a:lnTo>
                  <a:lnTo>
                    <a:pt x="133" y="70"/>
                  </a:lnTo>
                  <a:lnTo>
                    <a:pt x="133" y="67"/>
                  </a:lnTo>
                  <a:lnTo>
                    <a:pt x="133" y="63"/>
                  </a:lnTo>
                  <a:lnTo>
                    <a:pt x="137" y="60"/>
                  </a:lnTo>
                  <a:lnTo>
                    <a:pt x="141" y="59"/>
                  </a:lnTo>
                  <a:lnTo>
                    <a:pt x="144" y="56"/>
                  </a:lnTo>
                  <a:lnTo>
                    <a:pt x="147" y="53"/>
                  </a:lnTo>
                  <a:lnTo>
                    <a:pt x="151" y="46"/>
                  </a:lnTo>
                  <a:lnTo>
                    <a:pt x="157" y="40"/>
                  </a:lnTo>
                  <a:lnTo>
                    <a:pt x="156" y="20"/>
                  </a:lnTo>
                  <a:lnTo>
                    <a:pt x="15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0" name="Freeform 510"/>
            <p:cNvSpPr>
              <a:spLocks/>
            </p:cNvSpPr>
            <p:nvPr/>
          </p:nvSpPr>
          <p:spPr bwMode="auto">
            <a:xfrm>
              <a:off x="7354907" y="6081712"/>
              <a:ext cx="101601" cy="87318"/>
            </a:xfrm>
            <a:custGeom>
              <a:avLst/>
              <a:gdLst/>
              <a:ahLst/>
              <a:cxnLst>
                <a:cxn ang="0">
                  <a:pos x="0" y="39"/>
                </a:cxn>
                <a:cxn ang="0">
                  <a:pos x="5" y="20"/>
                </a:cxn>
                <a:cxn ang="0">
                  <a:pos x="10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30" y="3"/>
                </a:cxn>
                <a:cxn ang="0">
                  <a:pos x="46" y="6"/>
                </a:cxn>
                <a:cxn ang="0">
                  <a:pos x="46" y="7"/>
                </a:cxn>
                <a:cxn ang="0">
                  <a:pos x="46" y="7"/>
                </a:cxn>
                <a:cxn ang="0">
                  <a:pos x="46" y="10"/>
                </a:cxn>
                <a:cxn ang="0">
                  <a:pos x="45" y="13"/>
                </a:cxn>
                <a:cxn ang="0">
                  <a:pos x="39" y="20"/>
                </a:cxn>
                <a:cxn ang="0">
                  <a:pos x="32" y="27"/>
                </a:cxn>
                <a:cxn ang="0">
                  <a:pos x="23" y="33"/>
                </a:cxn>
                <a:cxn ang="0">
                  <a:pos x="15" y="39"/>
                </a:cxn>
                <a:cxn ang="0">
                  <a:pos x="8" y="39"/>
                </a:cxn>
                <a:cxn ang="0">
                  <a:pos x="0" y="39"/>
                </a:cxn>
              </a:cxnLst>
              <a:rect l="0" t="0" r="r" b="b"/>
              <a:pathLst>
                <a:path w="46" h="39">
                  <a:moveTo>
                    <a:pt x="0" y="39"/>
                  </a:moveTo>
                  <a:lnTo>
                    <a:pt x="5" y="2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30" y="3"/>
                  </a:lnTo>
                  <a:lnTo>
                    <a:pt x="46" y="6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6" y="10"/>
                  </a:lnTo>
                  <a:lnTo>
                    <a:pt x="45" y="13"/>
                  </a:lnTo>
                  <a:lnTo>
                    <a:pt x="39" y="20"/>
                  </a:lnTo>
                  <a:lnTo>
                    <a:pt x="32" y="27"/>
                  </a:lnTo>
                  <a:lnTo>
                    <a:pt x="23" y="33"/>
                  </a:lnTo>
                  <a:lnTo>
                    <a:pt x="15" y="39"/>
                  </a:lnTo>
                  <a:lnTo>
                    <a:pt x="8" y="39"/>
                  </a:lnTo>
                  <a:lnTo>
                    <a:pt x="0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sp>
        <p:nvSpPr>
          <p:cNvPr id="75" name="矩形 74"/>
          <p:cNvSpPr/>
          <p:nvPr/>
        </p:nvSpPr>
        <p:spPr>
          <a:xfrm>
            <a:off x="146731" y="277254"/>
            <a:ext cx="11188019" cy="705845"/>
          </a:xfrm>
          <a:prstGeom prst="rect">
            <a:avLst/>
          </a:prstGeom>
          <a:solidFill>
            <a:srgbClr val="00B0F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0" y="277253"/>
            <a:ext cx="163286" cy="705845"/>
          </a:xfrm>
          <a:prstGeom prst="rect">
            <a:avLst/>
          </a:prstGeom>
          <a:solidFill>
            <a:srgbClr val="7913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3" name="图表 82"/>
          <p:cNvGraphicFramePr/>
          <p:nvPr>
            <p:extLst>
              <p:ext uri="{D42A27DB-BD31-4B8C-83A1-F6EECF244321}">
                <p14:modId xmlns:p14="http://schemas.microsoft.com/office/powerpoint/2010/main" val="133422671"/>
              </p:ext>
            </p:extLst>
          </p:nvPr>
        </p:nvGraphicFramePr>
        <p:xfrm>
          <a:off x="5369965" y="2623773"/>
          <a:ext cx="1871621" cy="12477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7" name="文本框 86"/>
          <p:cNvSpPr txBox="1"/>
          <p:nvPr/>
        </p:nvSpPr>
        <p:spPr>
          <a:xfrm>
            <a:off x="8226339" y="2650551"/>
            <a:ext cx="4241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3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YOUR TIITLE</a:t>
            </a:r>
            <a:endParaRPr lang="zh-CN" altLang="en-US" sz="2800" spc="300" dirty="0">
              <a:solidFill>
                <a:srgbClr val="00B0F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8226339" y="3132051"/>
            <a:ext cx="4393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CLICK TO ADD YOUR TEXT</a:t>
            </a:r>
            <a:endParaRPr lang="zh-CN" altLang="en-US" sz="2000" spc="300" dirty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8226339" y="3405816"/>
            <a:ext cx="4393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CLICK TO ADD YOUR TEXT</a:t>
            </a:r>
            <a:endParaRPr lang="zh-CN" altLang="en-US" sz="2000" spc="300" dirty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339719" y="217881"/>
            <a:ext cx="4241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3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YOUR TIITLE HERE</a:t>
            </a:r>
            <a:endParaRPr lang="zh-CN" altLang="en-US" sz="2800" spc="300" dirty="0">
              <a:solidFill>
                <a:srgbClr val="00B0F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339719" y="654747"/>
            <a:ext cx="4393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CLICK TO ADD YOUR TEXT</a:t>
            </a:r>
            <a:endParaRPr lang="zh-CN" altLang="en-US" sz="2000" spc="300" dirty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5529612" y="2447784"/>
            <a:ext cx="1571297" cy="1571297"/>
            <a:chOff x="5529612" y="2447784"/>
            <a:chExt cx="1571297" cy="1571297"/>
          </a:xfrm>
        </p:grpSpPr>
        <p:sp>
          <p:nvSpPr>
            <p:cNvPr id="85" name="空心弧 84"/>
            <p:cNvSpPr/>
            <p:nvPr/>
          </p:nvSpPr>
          <p:spPr>
            <a:xfrm>
              <a:off x="5637243" y="2572827"/>
              <a:ext cx="1337660" cy="1337660"/>
            </a:xfrm>
            <a:prstGeom prst="blockArc">
              <a:avLst>
                <a:gd name="adj1" fmla="val 10800000"/>
                <a:gd name="adj2" fmla="val 13905051"/>
                <a:gd name="adj3" fmla="val 5268"/>
              </a:avLst>
            </a:prstGeom>
            <a:solidFill>
              <a:srgbClr val="00B0F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5529612" y="2447784"/>
              <a:ext cx="1571297" cy="157129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5529612" y="2447784"/>
            <a:ext cx="1571297" cy="1571297"/>
            <a:chOff x="5529612" y="2447784"/>
            <a:chExt cx="1571297" cy="1571297"/>
          </a:xfrm>
        </p:grpSpPr>
        <p:sp>
          <p:nvSpPr>
            <p:cNvPr id="86" name="空心弧 85"/>
            <p:cNvSpPr/>
            <p:nvPr/>
          </p:nvSpPr>
          <p:spPr>
            <a:xfrm flipH="1" flipV="1">
              <a:off x="5637243" y="2572827"/>
              <a:ext cx="1337660" cy="1337660"/>
            </a:xfrm>
            <a:prstGeom prst="blockArc">
              <a:avLst>
                <a:gd name="adj1" fmla="val 10800000"/>
                <a:gd name="adj2" fmla="val 13905051"/>
                <a:gd name="adj3" fmla="val 5268"/>
              </a:avLst>
            </a:prstGeom>
            <a:solidFill>
              <a:srgbClr val="00B0F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5529612" y="2447784"/>
              <a:ext cx="1571297" cy="157129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96" name="图表 95"/>
          <p:cNvGraphicFramePr/>
          <p:nvPr>
            <p:extLst>
              <p:ext uri="{D42A27DB-BD31-4B8C-83A1-F6EECF244321}">
                <p14:modId xmlns:p14="http://schemas.microsoft.com/office/powerpoint/2010/main" val="1038934767"/>
              </p:ext>
            </p:extLst>
          </p:nvPr>
        </p:nvGraphicFramePr>
        <p:xfrm>
          <a:off x="3050423" y="3232636"/>
          <a:ext cx="1871621" cy="12477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97" name="组合 96"/>
          <p:cNvGrpSpPr/>
          <p:nvPr/>
        </p:nvGrpSpPr>
        <p:grpSpPr>
          <a:xfrm>
            <a:off x="3210070" y="3056647"/>
            <a:ext cx="1571297" cy="1571297"/>
            <a:chOff x="5529612" y="2447784"/>
            <a:chExt cx="1571297" cy="1571297"/>
          </a:xfrm>
        </p:grpSpPr>
        <p:sp>
          <p:nvSpPr>
            <p:cNvPr id="98" name="空心弧 97"/>
            <p:cNvSpPr/>
            <p:nvPr/>
          </p:nvSpPr>
          <p:spPr>
            <a:xfrm>
              <a:off x="5637243" y="2572827"/>
              <a:ext cx="1337660" cy="1337660"/>
            </a:xfrm>
            <a:prstGeom prst="blockArc">
              <a:avLst>
                <a:gd name="adj1" fmla="val 10800000"/>
                <a:gd name="adj2" fmla="val 13905051"/>
                <a:gd name="adj3" fmla="val 5268"/>
              </a:avLst>
            </a:prstGeom>
            <a:solidFill>
              <a:srgbClr val="00B0F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5529612" y="2447784"/>
              <a:ext cx="1571297" cy="157129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3210070" y="3056647"/>
            <a:ext cx="1571297" cy="1571297"/>
            <a:chOff x="5529612" y="2447784"/>
            <a:chExt cx="1571297" cy="1571297"/>
          </a:xfrm>
        </p:grpSpPr>
        <p:sp>
          <p:nvSpPr>
            <p:cNvPr id="101" name="空心弧 100"/>
            <p:cNvSpPr/>
            <p:nvPr/>
          </p:nvSpPr>
          <p:spPr>
            <a:xfrm flipH="1" flipV="1">
              <a:off x="5637243" y="2572827"/>
              <a:ext cx="1337660" cy="1337660"/>
            </a:xfrm>
            <a:prstGeom prst="blockArc">
              <a:avLst>
                <a:gd name="adj1" fmla="val 10800000"/>
                <a:gd name="adj2" fmla="val 13905051"/>
                <a:gd name="adj3" fmla="val 5268"/>
              </a:avLst>
            </a:prstGeom>
            <a:solidFill>
              <a:srgbClr val="00B0F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5529612" y="2447784"/>
              <a:ext cx="1571297" cy="157129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03" name="图表 102"/>
          <p:cNvGraphicFramePr/>
          <p:nvPr>
            <p:extLst>
              <p:ext uri="{D42A27DB-BD31-4B8C-83A1-F6EECF244321}">
                <p14:modId xmlns:p14="http://schemas.microsoft.com/office/powerpoint/2010/main" val="1038934767"/>
              </p:ext>
            </p:extLst>
          </p:nvPr>
        </p:nvGraphicFramePr>
        <p:xfrm>
          <a:off x="815667" y="2156496"/>
          <a:ext cx="1871621" cy="12477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04" name="组合 103"/>
          <p:cNvGrpSpPr/>
          <p:nvPr/>
        </p:nvGrpSpPr>
        <p:grpSpPr>
          <a:xfrm>
            <a:off x="975314" y="1980507"/>
            <a:ext cx="1571297" cy="1571297"/>
            <a:chOff x="5529612" y="2447784"/>
            <a:chExt cx="1571297" cy="1571297"/>
          </a:xfrm>
        </p:grpSpPr>
        <p:sp>
          <p:nvSpPr>
            <p:cNvPr id="105" name="空心弧 104"/>
            <p:cNvSpPr/>
            <p:nvPr/>
          </p:nvSpPr>
          <p:spPr>
            <a:xfrm>
              <a:off x="5637243" y="2572827"/>
              <a:ext cx="1337660" cy="1337660"/>
            </a:xfrm>
            <a:prstGeom prst="blockArc">
              <a:avLst>
                <a:gd name="adj1" fmla="val 10800000"/>
                <a:gd name="adj2" fmla="val 13905051"/>
                <a:gd name="adj3" fmla="val 5268"/>
              </a:avLst>
            </a:prstGeom>
            <a:solidFill>
              <a:srgbClr val="00B0F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5529612" y="2447784"/>
              <a:ext cx="1571297" cy="157129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975314" y="1980507"/>
            <a:ext cx="1571297" cy="1571297"/>
            <a:chOff x="5529612" y="2447784"/>
            <a:chExt cx="1571297" cy="1571297"/>
          </a:xfrm>
        </p:grpSpPr>
        <p:sp>
          <p:nvSpPr>
            <p:cNvPr id="108" name="空心弧 107"/>
            <p:cNvSpPr/>
            <p:nvPr/>
          </p:nvSpPr>
          <p:spPr>
            <a:xfrm flipH="1" flipV="1">
              <a:off x="5637243" y="2572827"/>
              <a:ext cx="1337660" cy="1337660"/>
            </a:xfrm>
            <a:prstGeom prst="blockArc">
              <a:avLst>
                <a:gd name="adj1" fmla="val 10800000"/>
                <a:gd name="adj2" fmla="val 13905051"/>
                <a:gd name="adj3" fmla="val 5268"/>
              </a:avLst>
            </a:prstGeom>
            <a:solidFill>
              <a:srgbClr val="00B0F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5529612" y="2447784"/>
              <a:ext cx="1571297" cy="157129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3" name="文本框 112"/>
          <p:cNvSpPr txBox="1"/>
          <p:nvPr/>
        </p:nvSpPr>
        <p:spPr>
          <a:xfrm>
            <a:off x="8718880" y="2515833"/>
            <a:ext cx="2914650" cy="355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0"/>
              </a:lnSpc>
              <a:defRPr sz="8800" spc="60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en-US" altLang="zh-CN" dirty="0"/>
              <a:t>2</a:t>
            </a:r>
            <a:br>
              <a:rPr lang="en-US" altLang="zh-CN" dirty="0"/>
            </a:br>
            <a:r>
              <a:rPr lang="en-US" altLang="zh-CN" dirty="0"/>
              <a:t>5</a:t>
            </a:r>
            <a:br>
              <a:rPr lang="en-US" altLang="zh-CN" dirty="0"/>
            </a:br>
            <a:r>
              <a:rPr lang="en-US" altLang="zh-CN" dirty="0"/>
              <a:t>10</a:t>
            </a:r>
            <a:br>
              <a:rPr lang="en-US" altLang="zh-CN" dirty="0"/>
            </a:br>
            <a:r>
              <a:rPr lang="en-US" altLang="zh-CN" dirty="0"/>
              <a:t>18</a:t>
            </a:r>
          </a:p>
          <a:p>
            <a:r>
              <a:rPr lang="en-US" altLang="zh-CN" dirty="0"/>
              <a:t>25</a:t>
            </a:r>
            <a:br>
              <a:rPr lang="en-US" altLang="zh-CN" dirty="0"/>
            </a:br>
            <a:r>
              <a:rPr lang="en-US" altLang="zh-CN" dirty="0"/>
              <a:t>30</a:t>
            </a:r>
            <a:endParaRPr lang="zh-CN" altLang="en-US" dirty="0"/>
          </a:p>
        </p:txBody>
      </p:sp>
      <p:sp>
        <p:nvSpPr>
          <p:cNvPr id="114" name="文本框 113"/>
          <p:cNvSpPr txBox="1"/>
          <p:nvPr/>
        </p:nvSpPr>
        <p:spPr>
          <a:xfrm>
            <a:off x="8718880" y="3663788"/>
            <a:ext cx="29146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spc="600" dirty="0">
                <a:solidFill>
                  <a:srgbClr val="001226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6</a:t>
            </a:r>
            <a:r>
              <a:rPr lang="en-US" altLang="zh-CN" sz="8800" spc="600" dirty="0" smtClean="0">
                <a:solidFill>
                  <a:srgbClr val="001226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5</a:t>
            </a:r>
            <a:r>
              <a:rPr lang="en-US" altLang="zh-CN" sz="4800" spc="600" dirty="0" smtClean="0">
                <a:solidFill>
                  <a:srgbClr val="79133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%</a:t>
            </a:r>
            <a:endParaRPr lang="zh-CN" altLang="en-US" sz="8800" spc="600" dirty="0">
              <a:solidFill>
                <a:srgbClr val="791332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8718880" y="4767560"/>
            <a:ext cx="2914650" cy="355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0"/>
              </a:lnSpc>
              <a:defRPr sz="8800" spc="60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en-US" altLang="zh-CN" dirty="0">
                <a:solidFill>
                  <a:srgbClr val="791332"/>
                </a:solidFill>
              </a:rPr>
              <a:t>5</a:t>
            </a:r>
            <a:br>
              <a:rPr lang="en-US" altLang="zh-CN" dirty="0">
                <a:solidFill>
                  <a:srgbClr val="791332"/>
                </a:solidFill>
              </a:rPr>
            </a:br>
            <a:r>
              <a:rPr lang="en-US" altLang="zh-CN" dirty="0">
                <a:solidFill>
                  <a:srgbClr val="791332"/>
                </a:solidFill>
              </a:rPr>
              <a:t>10</a:t>
            </a:r>
            <a:br>
              <a:rPr lang="en-US" altLang="zh-CN" dirty="0">
                <a:solidFill>
                  <a:srgbClr val="791332"/>
                </a:solidFill>
              </a:rPr>
            </a:br>
            <a:r>
              <a:rPr lang="en-US" altLang="zh-CN" dirty="0">
                <a:solidFill>
                  <a:srgbClr val="791332"/>
                </a:solidFill>
              </a:rPr>
              <a:t>25</a:t>
            </a:r>
            <a:br>
              <a:rPr lang="en-US" altLang="zh-CN" dirty="0">
                <a:solidFill>
                  <a:srgbClr val="791332"/>
                </a:solidFill>
              </a:rPr>
            </a:br>
            <a:r>
              <a:rPr lang="en-US" altLang="zh-CN" dirty="0">
                <a:solidFill>
                  <a:srgbClr val="791332"/>
                </a:solidFill>
              </a:rPr>
              <a:t>35</a:t>
            </a:r>
            <a:br>
              <a:rPr lang="en-US" altLang="zh-CN" dirty="0">
                <a:solidFill>
                  <a:srgbClr val="791332"/>
                </a:solidFill>
              </a:rPr>
            </a:br>
            <a:r>
              <a:rPr lang="en-US" altLang="zh-CN" dirty="0">
                <a:solidFill>
                  <a:srgbClr val="791332"/>
                </a:solidFill>
              </a:rPr>
              <a:t>45</a:t>
            </a:r>
            <a:br>
              <a:rPr lang="en-US" altLang="zh-CN" dirty="0">
                <a:solidFill>
                  <a:srgbClr val="791332"/>
                </a:solidFill>
              </a:rPr>
            </a:br>
            <a:r>
              <a:rPr lang="en-US" altLang="zh-CN" dirty="0">
                <a:solidFill>
                  <a:srgbClr val="791332"/>
                </a:solidFill>
              </a:rPr>
              <a:t>60</a:t>
            </a:r>
            <a:endParaRPr lang="zh-CN" altLang="en-US" dirty="0">
              <a:solidFill>
                <a:srgbClr val="791332"/>
              </a:solidFill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8718880" y="3701848"/>
            <a:ext cx="29146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spc="600" dirty="0" smtClean="0">
                <a:solidFill>
                  <a:srgbClr val="79133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65</a:t>
            </a:r>
            <a:endParaRPr lang="zh-CN" altLang="en-US" sz="8800" spc="600" dirty="0">
              <a:solidFill>
                <a:srgbClr val="791332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8226339" y="4944235"/>
            <a:ext cx="4241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300" dirty="0" smtClean="0">
                <a:solidFill>
                  <a:srgbClr val="79133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YOUR TIITLE</a:t>
            </a:r>
            <a:endParaRPr lang="zh-CN" altLang="en-US" sz="2800" spc="300" dirty="0">
              <a:solidFill>
                <a:srgbClr val="791332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8226339" y="5425735"/>
            <a:ext cx="4393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300" dirty="0" smtClean="0">
                <a:solidFill>
                  <a:srgbClr val="791332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CLICK TO ADD YOUR TEXT</a:t>
            </a:r>
            <a:endParaRPr lang="zh-CN" altLang="en-US" sz="2000" spc="300" dirty="0">
              <a:solidFill>
                <a:srgbClr val="791332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8226339" y="5699500"/>
            <a:ext cx="4393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300" dirty="0" smtClean="0">
                <a:solidFill>
                  <a:srgbClr val="791332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CLICK TO ADD YOUR TEXT</a:t>
            </a:r>
            <a:endParaRPr lang="zh-CN" altLang="en-US" sz="2000" spc="300" dirty="0">
              <a:solidFill>
                <a:srgbClr val="791332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237377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1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3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1" presetClass="entr" presetSubtype="0" fill="hold" grpId="0" nodeType="withEffect">
                                  <p:stCondLst>
                                    <p:cond delay="350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1" presetClass="entr" presetSubtype="0" fill="hold" grpId="0" nodeType="withEffect">
                                  <p:stCondLst>
                                    <p:cond delay="350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4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4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5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5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22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3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24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/>
      <p:bldP spid="111" grpId="0"/>
      <p:bldP spid="75" grpId="0" animBg="1"/>
      <p:bldP spid="74" grpId="0" animBg="1"/>
      <p:bldGraphic spid="83" grpId="0">
        <p:bldAsOne/>
      </p:bldGraphic>
      <p:bldP spid="87" grpId="0"/>
      <p:bldP spid="88" grpId="0"/>
      <p:bldP spid="89" grpId="0"/>
      <p:bldP spid="90" grpId="0"/>
      <p:bldP spid="91" grpId="0"/>
      <p:bldGraphic spid="96" grpId="0">
        <p:bldAsOne/>
      </p:bldGraphic>
      <p:bldGraphic spid="103" grpId="0">
        <p:bldAsOne/>
      </p:bldGraphic>
      <p:bldP spid="113" grpId="0"/>
      <p:bldP spid="114" grpId="0"/>
      <p:bldP spid="115" grpId="0"/>
      <p:bldP spid="116" grpId="0"/>
      <p:bldP spid="117" grpId="0"/>
      <p:bldP spid="118" grpId="0"/>
      <p:bldP spid="1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6731" y="277254"/>
            <a:ext cx="11188019" cy="705845"/>
          </a:xfrm>
          <a:prstGeom prst="rect">
            <a:avLst/>
          </a:prstGeom>
          <a:solidFill>
            <a:srgbClr val="00B0F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277253"/>
            <a:ext cx="163286" cy="705845"/>
          </a:xfrm>
          <a:prstGeom prst="rect">
            <a:avLst/>
          </a:prstGeom>
          <a:solidFill>
            <a:srgbClr val="7913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39719" y="217881"/>
            <a:ext cx="4241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3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YOUR TIITLE HERE</a:t>
            </a:r>
            <a:endParaRPr lang="zh-CN" altLang="en-US" sz="2800" spc="300" dirty="0">
              <a:solidFill>
                <a:srgbClr val="00B0F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9719" y="654747"/>
            <a:ext cx="4393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CLICK TO ADD YOUR TEXT</a:t>
            </a:r>
            <a:endParaRPr lang="zh-CN" altLang="en-US" sz="2000" spc="300" dirty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45272" y="3278272"/>
            <a:ext cx="301455" cy="301455"/>
          </a:xfrm>
          <a:prstGeom prst="rect">
            <a:avLst/>
          </a:prstGeom>
          <a:solidFill>
            <a:srgbClr val="00B0F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14321" y="2144132"/>
            <a:ext cx="1435595" cy="1435595"/>
          </a:xfrm>
          <a:prstGeom prst="rect">
            <a:avLst/>
          </a:prstGeom>
          <a:solidFill>
            <a:srgbClr val="00B0F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14321" y="4421709"/>
            <a:ext cx="1435595" cy="1435595"/>
          </a:xfrm>
          <a:prstGeom prst="rect">
            <a:avLst/>
          </a:prstGeom>
          <a:solidFill>
            <a:srgbClr val="00B0F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8965143" y="4754215"/>
            <a:ext cx="717190" cy="770582"/>
            <a:chOff x="814387" y="3578225"/>
            <a:chExt cx="1577976" cy="1695450"/>
          </a:xfrm>
          <a:solidFill>
            <a:schemeClr val="bg1"/>
          </a:solidFill>
        </p:grpSpPr>
        <p:sp>
          <p:nvSpPr>
            <p:cNvPr id="11" name="Freeform 62"/>
            <p:cNvSpPr>
              <a:spLocks noEditPoints="1"/>
            </p:cNvSpPr>
            <p:nvPr/>
          </p:nvSpPr>
          <p:spPr bwMode="auto">
            <a:xfrm>
              <a:off x="1720850" y="4733925"/>
              <a:ext cx="539750" cy="539750"/>
            </a:xfrm>
            <a:custGeom>
              <a:avLst/>
              <a:gdLst>
                <a:gd name="T0" fmla="*/ 72 w 144"/>
                <a:gd name="T1" fmla="*/ 0 h 144"/>
                <a:gd name="T2" fmla="*/ 0 w 144"/>
                <a:gd name="T3" fmla="*/ 72 h 144"/>
                <a:gd name="T4" fmla="*/ 72 w 144"/>
                <a:gd name="T5" fmla="*/ 144 h 144"/>
                <a:gd name="T6" fmla="*/ 144 w 144"/>
                <a:gd name="T7" fmla="*/ 72 h 144"/>
                <a:gd name="T8" fmla="*/ 72 w 144"/>
                <a:gd name="T9" fmla="*/ 0 h 144"/>
                <a:gd name="T10" fmla="*/ 49 w 144"/>
                <a:gd name="T11" fmla="*/ 122 h 144"/>
                <a:gd name="T12" fmla="*/ 35 w 144"/>
                <a:gd name="T13" fmla="*/ 108 h 144"/>
                <a:gd name="T14" fmla="*/ 49 w 144"/>
                <a:gd name="T15" fmla="*/ 94 h 144"/>
                <a:gd name="T16" fmla="*/ 63 w 144"/>
                <a:gd name="T17" fmla="*/ 108 h 144"/>
                <a:gd name="T18" fmla="*/ 49 w 144"/>
                <a:gd name="T19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4" h="144">
                  <a:moveTo>
                    <a:pt x="72" y="0"/>
                  </a:moveTo>
                  <a:cubicBezTo>
                    <a:pt x="33" y="0"/>
                    <a:pt x="0" y="32"/>
                    <a:pt x="0" y="72"/>
                  </a:cubicBezTo>
                  <a:cubicBezTo>
                    <a:pt x="0" y="112"/>
                    <a:pt x="33" y="144"/>
                    <a:pt x="72" y="144"/>
                  </a:cubicBezTo>
                  <a:cubicBezTo>
                    <a:pt x="112" y="144"/>
                    <a:pt x="144" y="112"/>
                    <a:pt x="144" y="72"/>
                  </a:cubicBezTo>
                  <a:cubicBezTo>
                    <a:pt x="144" y="32"/>
                    <a:pt x="112" y="0"/>
                    <a:pt x="72" y="0"/>
                  </a:cubicBezTo>
                  <a:close/>
                  <a:moveTo>
                    <a:pt x="49" y="122"/>
                  </a:moveTo>
                  <a:cubicBezTo>
                    <a:pt x="42" y="122"/>
                    <a:pt x="35" y="116"/>
                    <a:pt x="35" y="108"/>
                  </a:cubicBezTo>
                  <a:cubicBezTo>
                    <a:pt x="35" y="101"/>
                    <a:pt x="42" y="94"/>
                    <a:pt x="49" y="94"/>
                  </a:cubicBezTo>
                  <a:cubicBezTo>
                    <a:pt x="57" y="94"/>
                    <a:pt x="63" y="101"/>
                    <a:pt x="63" y="108"/>
                  </a:cubicBezTo>
                  <a:cubicBezTo>
                    <a:pt x="63" y="116"/>
                    <a:pt x="57" y="122"/>
                    <a:pt x="49" y="1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3"/>
            <p:cNvSpPr>
              <a:spLocks noEditPoints="1"/>
            </p:cNvSpPr>
            <p:nvPr/>
          </p:nvSpPr>
          <p:spPr bwMode="auto">
            <a:xfrm>
              <a:off x="814387" y="3578225"/>
              <a:ext cx="1176338" cy="1695450"/>
            </a:xfrm>
            <a:custGeom>
              <a:avLst/>
              <a:gdLst>
                <a:gd name="T0" fmla="*/ 275 w 314"/>
                <a:gd name="T1" fmla="*/ 191 h 452"/>
                <a:gd name="T2" fmla="*/ 275 w 314"/>
                <a:gd name="T3" fmla="*/ 118 h 452"/>
                <a:gd name="T4" fmla="*/ 157 w 314"/>
                <a:gd name="T5" fmla="*/ 0 h 452"/>
                <a:gd name="T6" fmla="*/ 40 w 314"/>
                <a:gd name="T7" fmla="*/ 118 h 452"/>
                <a:gd name="T8" fmla="*/ 40 w 314"/>
                <a:gd name="T9" fmla="*/ 191 h 452"/>
                <a:gd name="T10" fmla="*/ 0 w 314"/>
                <a:gd name="T11" fmla="*/ 295 h 452"/>
                <a:gd name="T12" fmla="*/ 157 w 314"/>
                <a:gd name="T13" fmla="*/ 452 h 452"/>
                <a:gd name="T14" fmla="*/ 249 w 314"/>
                <a:gd name="T15" fmla="*/ 423 h 452"/>
                <a:gd name="T16" fmla="*/ 236 w 314"/>
                <a:gd name="T17" fmla="*/ 380 h 452"/>
                <a:gd name="T18" fmla="*/ 314 w 314"/>
                <a:gd name="T19" fmla="*/ 301 h 452"/>
                <a:gd name="T20" fmla="*/ 314 w 314"/>
                <a:gd name="T21" fmla="*/ 295 h 452"/>
                <a:gd name="T22" fmla="*/ 275 w 314"/>
                <a:gd name="T23" fmla="*/ 191 h 452"/>
                <a:gd name="T24" fmla="*/ 176 w 314"/>
                <a:gd name="T25" fmla="*/ 338 h 452"/>
                <a:gd name="T26" fmla="*/ 176 w 314"/>
                <a:gd name="T27" fmla="*/ 352 h 452"/>
                <a:gd name="T28" fmla="*/ 157 w 314"/>
                <a:gd name="T29" fmla="*/ 371 h 452"/>
                <a:gd name="T30" fmla="*/ 139 w 314"/>
                <a:gd name="T31" fmla="*/ 352 h 452"/>
                <a:gd name="T32" fmla="*/ 139 w 314"/>
                <a:gd name="T33" fmla="*/ 338 h 452"/>
                <a:gd name="T34" fmla="*/ 110 w 314"/>
                <a:gd name="T35" fmla="*/ 295 h 452"/>
                <a:gd name="T36" fmla="*/ 157 w 314"/>
                <a:gd name="T37" fmla="*/ 248 h 452"/>
                <a:gd name="T38" fmla="*/ 204 w 314"/>
                <a:gd name="T39" fmla="*/ 295 h 452"/>
                <a:gd name="T40" fmla="*/ 176 w 314"/>
                <a:gd name="T41" fmla="*/ 338 h 452"/>
                <a:gd name="T42" fmla="*/ 157 w 314"/>
                <a:gd name="T43" fmla="*/ 138 h 452"/>
                <a:gd name="T44" fmla="*/ 75 w 314"/>
                <a:gd name="T45" fmla="*/ 162 h 452"/>
                <a:gd name="T46" fmla="*/ 75 w 314"/>
                <a:gd name="T47" fmla="*/ 118 h 452"/>
                <a:gd name="T48" fmla="*/ 157 w 314"/>
                <a:gd name="T49" fmla="*/ 35 h 452"/>
                <a:gd name="T50" fmla="*/ 240 w 314"/>
                <a:gd name="T51" fmla="*/ 118 h 452"/>
                <a:gd name="T52" fmla="*/ 240 w 314"/>
                <a:gd name="T53" fmla="*/ 162 h 452"/>
                <a:gd name="T54" fmla="*/ 157 w 314"/>
                <a:gd name="T55" fmla="*/ 138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14" h="452">
                  <a:moveTo>
                    <a:pt x="275" y="191"/>
                  </a:moveTo>
                  <a:cubicBezTo>
                    <a:pt x="275" y="118"/>
                    <a:pt x="275" y="118"/>
                    <a:pt x="275" y="118"/>
                  </a:cubicBezTo>
                  <a:cubicBezTo>
                    <a:pt x="275" y="53"/>
                    <a:pt x="222" y="0"/>
                    <a:pt x="157" y="0"/>
                  </a:cubicBezTo>
                  <a:cubicBezTo>
                    <a:pt x="92" y="0"/>
                    <a:pt x="40" y="53"/>
                    <a:pt x="40" y="118"/>
                  </a:cubicBezTo>
                  <a:cubicBezTo>
                    <a:pt x="40" y="191"/>
                    <a:pt x="40" y="191"/>
                    <a:pt x="40" y="191"/>
                  </a:cubicBezTo>
                  <a:cubicBezTo>
                    <a:pt x="15" y="219"/>
                    <a:pt x="0" y="255"/>
                    <a:pt x="0" y="295"/>
                  </a:cubicBezTo>
                  <a:cubicBezTo>
                    <a:pt x="0" y="382"/>
                    <a:pt x="71" y="452"/>
                    <a:pt x="157" y="452"/>
                  </a:cubicBezTo>
                  <a:cubicBezTo>
                    <a:pt x="191" y="452"/>
                    <a:pt x="223" y="441"/>
                    <a:pt x="249" y="423"/>
                  </a:cubicBezTo>
                  <a:cubicBezTo>
                    <a:pt x="241" y="410"/>
                    <a:pt x="236" y="396"/>
                    <a:pt x="236" y="380"/>
                  </a:cubicBezTo>
                  <a:cubicBezTo>
                    <a:pt x="236" y="337"/>
                    <a:pt x="271" y="302"/>
                    <a:pt x="314" y="301"/>
                  </a:cubicBezTo>
                  <a:cubicBezTo>
                    <a:pt x="314" y="299"/>
                    <a:pt x="314" y="297"/>
                    <a:pt x="314" y="295"/>
                  </a:cubicBezTo>
                  <a:cubicBezTo>
                    <a:pt x="314" y="255"/>
                    <a:pt x="300" y="219"/>
                    <a:pt x="275" y="191"/>
                  </a:cubicBezTo>
                  <a:close/>
                  <a:moveTo>
                    <a:pt x="176" y="338"/>
                  </a:moveTo>
                  <a:cubicBezTo>
                    <a:pt x="176" y="352"/>
                    <a:pt x="176" y="352"/>
                    <a:pt x="176" y="352"/>
                  </a:cubicBezTo>
                  <a:cubicBezTo>
                    <a:pt x="176" y="363"/>
                    <a:pt x="167" y="371"/>
                    <a:pt x="157" y="371"/>
                  </a:cubicBezTo>
                  <a:cubicBezTo>
                    <a:pt x="147" y="371"/>
                    <a:pt x="139" y="363"/>
                    <a:pt x="139" y="352"/>
                  </a:cubicBezTo>
                  <a:cubicBezTo>
                    <a:pt x="139" y="338"/>
                    <a:pt x="139" y="338"/>
                    <a:pt x="139" y="338"/>
                  </a:cubicBezTo>
                  <a:cubicBezTo>
                    <a:pt x="122" y="331"/>
                    <a:pt x="110" y="314"/>
                    <a:pt x="110" y="295"/>
                  </a:cubicBezTo>
                  <a:cubicBezTo>
                    <a:pt x="110" y="269"/>
                    <a:pt x="131" y="248"/>
                    <a:pt x="157" y="248"/>
                  </a:cubicBezTo>
                  <a:cubicBezTo>
                    <a:pt x="183" y="248"/>
                    <a:pt x="204" y="269"/>
                    <a:pt x="204" y="295"/>
                  </a:cubicBezTo>
                  <a:cubicBezTo>
                    <a:pt x="204" y="314"/>
                    <a:pt x="193" y="331"/>
                    <a:pt x="176" y="338"/>
                  </a:cubicBezTo>
                  <a:close/>
                  <a:moveTo>
                    <a:pt x="157" y="138"/>
                  </a:moveTo>
                  <a:cubicBezTo>
                    <a:pt x="127" y="138"/>
                    <a:pt x="99" y="147"/>
                    <a:pt x="75" y="162"/>
                  </a:cubicBezTo>
                  <a:cubicBezTo>
                    <a:pt x="75" y="118"/>
                    <a:pt x="75" y="118"/>
                    <a:pt x="75" y="118"/>
                  </a:cubicBezTo>
                  <a:cubicBezTo>
                    <a:pt x="75" y="72"/>
                    <a:pt x="112" y="35"/>
                    <a:pt x="157" y="35"/>
                  </a:cubicBezTo>
                  <a:cubicBezTo>
                    <a:pt x="203" y="35"/>
                    <a:pt x="240" y="72"/>
                    <a:pt x="240" y="118"/>
                  </a:cubicBezTo>
                  <a:cubicBezTo>
                    <a:pt x="240" y="162"/>
                    <a:pt x="240" y="162"/>
                    <a:pt x="240" y="162"/>
                  </a:cubicBezTo>
                  <a:cubicBezTo>
                    <a:pt x="216" y="147"/>
                    <a:pt x="188" y="138"/>
                    <a:pt x="157" y="1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4"/>
            <p:cNvSpPr>
              <a:spLocks/>
            </p:cNvSpPr>
            <p:nvPr/>
          </p:nvSpPr>
          <p:spPr bwMode="auto">
            <a:xfrm>
              <a:off x="1998662" y="4448175"/>
              <a:ext cx="355600" cy="514350"/>
            </a:xfrm>
            <a:custGeom>
              <a:avLst/>
              <a:gdLst>
                <a:gd name="T0" fmla="*/ 35 w 95"/>
                <a:gd name="T1" fmla="*/ 125 h 137"/>
                <a:gd name="T2" fmla="*/ 12 w 95"/>
                <a:gd name="T3" fmla="*/ 132 h 137"/>
                <a:gd name="T4" fmla="*/ 12 w 95"/>
                <a:gd name="T5" fmla="*/ 132 h 137"/>
                <a:gd name="T6" fmla="*/ 5 w 95"/>
                <a:gd name="T7" fmla="*/ 108 h 137"/>
                <a:gd name="T8" fmla="*/ 60 w 95"/>
                <a:gd name="T9" fmla="*/ 11 h 137"/>
                <a:gd name="T10" fmla="*/ 83 w 95"/>
                <a:gd name="T11" fmla="*/ 5 h 137"/>
                <a:gd name="T12" fmla="*/ 83 w 95"/>
                <a:gd name="T13" fmla="*/ 5 h 137"/>
                <a:gd name="T14" fmla="*/ 90 w 95"/>
                <a:gd name="T15" fmla="*/ 28 h 137"/>
                <a:gd name="T16" fmla="*/ 35 w 95"/>
                <a:gd name="T17" fmla="*/ 125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137">
                  <a:moveTo>
                    <a:pt x="35" y="125"/>
                  </a:moveTo>
                  <a:cubicBezTo>
                    <a:pt x="31" y="134"/>
                    <a:pt x="20" y="137"/>
                    <a:pt x="12" y="132"/>
                  </a:cubicBezTo>
                  <a:cubicBezTo>
                    <a:pt x="12" y="132"/>
                    <a:pt x="12" y="132"/>
                    <a:pt x="12" y="132"/>
                  </a:cubicBezTo>
                  <a:cubicBezTo>
                    <a:pt x="3" y="127"/>
                    <a:pt x="0" y="117"/>
                    <a:pt x="5" y="108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4" y="3"/>
                    <a:pt x="75" y="0"/>
                    <a:pt x="83" y="5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92" y="9"/>
                    <a:pt x="95" y="20"/>
                    <a:pt x="90" y="28"/>
                  </a:cubicBezTo>
                  <a:lnTo>
                    <a:pt x="35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5"/>
            <p:cNvSpPr>
              <a:spLocks/>
            </p:cNvSpPr>
            <p:nvPr/>
          </p:nvSpPr>
          <p:spPr bwMode="auto">
            <a:xfrm>
              <a:off x="2238375" y="4560888"/>
              <a:ext cx="153988" cy="127000"/>
            </a:xfrm>
            <a:custGeom>
              <a:avLst/>
              <a:gdLst>
                <a:gd name="T0" fmla="*/ 38 w 41"/>
                <a:gd name="T1" fmla="*/ 27 h 34"/>
                <a:gd name="T2" fmla="*/ 23 w 41"/>
                <a:gd name="T3" fmla="*/ 31 h 34"/>
                <a:gd name="T4" fmla="*/ 7 w 41"/>
                <a:gd name="T5" fmla="*/ 21 h 34"/>
                <a:gd name="T6" fmla="*/ 3 w 41"/>
                <a:gd name="T7" fmla="*/ 6 h 34"/>
                <a:gd name="T8" fmla="*/ 3 w 41"/>
                <a:gd name="T9" fmla="*/ 6 h 34"/>
                <a:gd name="T10" fmla="*/ 18 w 41"/>
                <a:gd name="T11" fmla="*/ 3 h 34"/>
                <a:gd name="T12" fmla="*/ 34 w 41"/>
                <a:gd name="T13" fmla="*/ 13 h 34"/>
                <a:gd name="T14" fmla="*/ 38 w 41"/>
                <a:gd name="T15" fmla="*/ 2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34">
                  <a:moveTo>
                    <a:pt x="38" y="27"/>
                  </a:moveTo>
                  <a:cubicBezTo>
                    <a:pt x="35" y="33"/>
                    <a:pt x="28" y="34"/>
                    <a:pt x="23" y="3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2" y="18"/>
                    <a:pt x="0" y="12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6" y="1"/>
                    <a:pt x="13" y="0"/>
                    <a:pt x="18" y="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9" y="16"/>
                    <a:pt x="41" y="22"/>
                    <a:pt x="38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6"/>
            <p:cNvSpPr>
              <a:spLocks/>
            </p:cNvSpPr>
            <p:nvPr/>
          </p:nvSpPr>
          <p:spPr bwMode="auto">
            <a:xfrm>
              <a:off x="2171700" y="4654550"/>
              <a:ext cx="209550" cy="161925"/>
            </a:xfrm>
            <a:custGeom>
              <a:avLst/>
              <a:gdLst>
                <a:gd name="T0" fmla="*/ 53 w 56"/>
                <a:gd name="T1" fmla="*/ 36 h 43"/>
                <a:gd name="T2" fmla="*/ 38 w 56"/>
                <a:gd name="T3" fmla="*/ 40 h 43"/>
                <a:gd name="T4" fmla="*/ 7 w 56"/>
                <a:gd name="T5" fmla="*/ 21 h 43"/>
                <a:gd name="T6" fmla="*/ 3 w 56"/>
                <a:gd name="T7" fmla="*/ 6 h 43"/>
                <a:gd name="T8" fmla="*/ 3 w 56"/>
                <a:gd name="T9" fmla="*/ 6 h 43"/>
                <a:gd name="T10" fmla="*/ 18 w 56"/>
                <a:gd name="T11" fmla="*/ 3 h 43"/>
                <a:gd name="T12" fmla="*/ 49 w 56"/>
                <a:gd name="T13" fmla="*/ 21 h 43"/>
                <a:gd name="T14" fmla="*/ 53 w 56"/>
                <a:gd name="T15" fmla="*/ 3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43">
                  <a:moveTo>
                    <a:pt x="53" y="36"/>
                  </a:moveTo>
                  <a:cubicBezTo>
                    <a:pt x="50" y="41"/>
                    <a:pt x="43" y="43"/>
                    <a:pt x="38" y="40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2" y="18"/>
                    <a:pt x="0" y="11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6" y="1"/>
                    <a:pt x="13" y="0"/>
                    <a:pt x="18" y="3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54" y="25"/>
                    <a:pt x="56" y="31"/>
                    <a:pt x="5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918872" y="2478689"/>
            <a:ext cx="830469" cy="780684"/>
            <a:chOff x="-2554288" y="3559175"/>
            <a:chExt cx="1827213" cy="1717675"/>
          </a:xfrm>
          <a:solidFill>
            <a:schemeClr val="bg1"/>
          </a:solidFill>
        </p:grpSpPr>
        <p:sp>
          <p:nvSpPr>
            <p:cNvPr id="17" name="Freeform 92"/>
            <p:cNvSpPr>
              <a:spLocks/>
            </p:cNvSpPr>
            <p:nvPr/>
          </p:nvSpPr>
          <p:spPr bwMode="auto">
            <a:xfrm>
              <a:off x="-1233488" y="4883150"/>
              <a:ext cx="160338" cy="168275"/>
            </a:xfrm>
            <a:custGeom>
              <a:avLst/>
              <a:gdLst>
                <a:gd name="T0" fmla="*/ 5 w 43"/>
                <a:gd name="T1" fmla="*/ 4 h 45"/>
                <a:gd name="T2" fmla="*/ 20 w 43"/>
                <a:gd name="T3" fmla="*/ 5 h 45"/>
                <a:gd name="T4" fmla="*/ 20 w 43"/>
                <a:gd name="T5" fmla="*/ 5 h 45"/>
                <a:gd name="T6" fmla="*/ 39 w 43"/>
                <a:gd name="T7" fmla="*/ 25 h 45"/>
                <a:gd name="T8" fmla="*/ 38 w 43"/>
                <a:gd name="T9" fmla="*/ 41 h 45"/>
                <a:gd name="T10" fmla="*/ 38 w 43"/>
                <a:gd name="T11" fmla="*/ 41 h 45"/>
                <a:gd name="T12" fmla="*/ 23 w 43"/>
                <a:gd name="T13" fmla="*/ 40 h 45"/>
                <a:gd name="T14" fmla="*/ 23 w 43"/>
                <a:gd name="T15" fmla="*/ 40 h 45"/>
                <a:gd name="T16" fmla="*/ 4 w 43"/>
                <a:gd name="T17" fmla="*/ 20 h 45"/>
                <a:gd name="T18" fmla="*/ 2 w 43"/>
                <a:gd name="T19" fmla="*/ 18 h 45"/>
                <a:gd name="T20" fmla="*/ 2 w 43"/>
                <a:gd name="T21" fmla="*/ 18 h 45"/>
                <a:gd name="T22" fmla="*/ 5 w 43"/>
                <a:gd name="T23" fmla="*/ 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3" h="45">
                  <a:moveTo>
                    <a:pt x="5" y="4"/>
                  </a:moveTo>
                  <a:cubicBezTo>
                    <a:pt x="9" y="0"/>
                    <a:pt x="16" y="0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43" y="30"/>
                    <a:pt x="43" y="37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4" y="45"/>
                    <a:pt x="27" y="45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" y="19"/>
                    <a:pt x="3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3"/>
                    <a:pt x="1" y="8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93"/>
            <p:cNvSpPr>
              <a:spLocks/>
            </p:cNvSpPr>
            <p:nvPr/>
          </p:nvSpPr>
          <p:spPr bwMode="auto">
            <a:xfrm>
              <a:off x="-1211263" y="4718050"/>
              <a:ext cx="190500" cy="131763"/>
            </a:xfrm>
            <a:custGeom>
              <a:avLst/>
              <a:gdLst>
                <a:gd name="T0" fmla="*/ 2 w 51"/>
                <a:gd name="T1" fmla="*/ 27 h 35"/>
                <a:gd name="T2" fmla="*/ 17 w 51"/>
                <a:gd name="T3" fmla="*/ 33 h 35"/>
                <a:gd name="T4" fmla="*/ 17 w 51"/>
                <a:gd name="T5" fmla="*/ 33 h 35"/>
                <a:gd name="T6" fmla="*/ 42 w 51"/>
                <a:gd name="T7" fmla="*/ 23 h 35"/>
                <a:gd name="T8" fmla="*/ 49 w 51"/>
                <a:gd name="T9" fmla="*/ 9 h 35"/>
                <a:gd name="T10" fmla="*/ 49 w 51"/>
                <a:gd name="T11" fmla="*/ 9 h 35"/>
                <a:gd name="T12" fmla="*/ 34 w 51"/>
                <a:gd name="T13" fmla="*/ 2 h 35"/>
                <a:gd name="T14" fmla="*/ 34 w 51"/>
                <a:gd name="T15" fmla="*/ 2 h 35"/>
                <a:gd name="T16" fmla="*/ 9 w 51"/>
                <a:gd name="T17" fmla="*/ 12 h 35"/>
                <a:gd name="T18" fmla="*/ 6 w 51"/>
                <a:gd name="T19" fmla="*/ 14 h 35"/>
                <a:gd name="T20" fmla="*/ 6 w 51"/>
                <a:gd name="T21" fmla="*/ 14 h 35"/>
                <a:gd name="T22" fmla="*/ 2 w 51"/>
                <a:gd name="T23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35">
                  <a:moveTo>
                    <a:pt x="2" y="27"/>
                  </a:moveTo>
                  <a:cubicBezTo>
                    <a:pt x="4" y="33"/>
                    <a:pt x="11" y="35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8" y="21"/>
                    <a:pt x="51" y="14"/>
                    <a:pt x="49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7" y="3"/>
                    <a:pt x="40" y="0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3"/>
                    <a:pt x="7" y="13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2" y="17"/>
                    <a:pt x="0" y="22"/>
                    <a:pt x="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94"/>
            <p:cNvSpPr>
              <a:spLocks noEditPoints="1"/>
            </p:cNvSpPr>
            <p:nvPr/>
          </p:nvSpPr>
          <p:spPr bwMode="auto">
            <a:xfrm>
              <a:off x="-2249488" y="4167188"/>
              <a:ext cx="801688" cy="806450"/>
            </a:xfrm>
            <a:custGeom>
              <a:avLst/>
              <a:gdLst>
                <a:gd name="T0" fmla="*/ 0 w 214"/>
                <a:gd name="T1" fmla="*/ 108 h 215"/>
                <a:gd name="T2" fmla="*/ 107 w 214"/>
                <a:gd name="T3" fmla="*/ 0 h 215"/>
                <a:gd name="T4" fmla="*/ 107 w 214"/>
                <a:gd name="T5" fmla="*/ 0 h 215"/>
                <a:gd name="T6" fmla="*/ 214 w 214"/>
                <a:gd name="T7" fmla="*/ 108 h 215"/>
                <a:gd name="T8" fmla="*/ 214 w 214"/>
                <a:gd name="T9" fmla="*/ 108 h 215"/>
                <a:gd name="T10" fmla="*/ 107 w 214"/>
                <a:gd name="T11" fmla="*/ 215 h 215"/>
                <a:gd name="T12" fmla="*/ 107 w 214"/>
                <a:gd name="T13" fmla="*/ 215 h 215"/>
                <a:gd name="T14" fmla="*/ 0 w 214"/>
                <a:gd name="T15" fmla="*/ 108 h 215"/>
                <a:gd name="T16" fmla="*/ 10 w 214"/>
                <a:gd name="T17" fmla="*/ 108 h 215"/>
                <a:gd name="T18" fmla="*/ 107 w 214"/>
                <a:gd name="T19" fmla="*/ 205 h 215"/>
                <a:gd name="T20" fmla="*/ 107 w 214"/>
                <a:gd name="T21" fmla="*/ 205 h 215"/>
                <a:gd name="T22" fmla="*/ 204 w 214"/>
                <a:gd name="T23" fmla="*/ 108 h 215"/>
                <a:gd name="T24" fmla="*/ 204 w 214"/>
                <a:gd name="T25" fmla="*/ 108 h 215"/>
                <a:gd name="T26" fmla="*/ 107 w 214"/>
                <a:gd name="T27" fmla="*/ 11 h 215"/>
                <a:gd name="T28" fmla="*/ 107 w 214"/>
                <a:gd name="T29" fmla="*/ 11 h 215"/>
                <a:gd name="T30" fmla="*/ 10 w 214"/>
                <a:gd name="T31" fmla="*/ 108 h 215"/>
                <a:gd name="T32" fmla="*/ 10 w 214"/>
                <a:gd name="T33" fmla="*/ 108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4" h="215">
                  <a:moveTo>
                    <a:pt x="0" y="108"/>
                  </a:moveTo>
                  <a:cubicBezTo>
                    <a:pt x="0" y="48"/>
                    <a:pt x="48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66" y="0"/>
                    <a:pt x="214" y="48"/>
                    <a:pt x="214" y="108"/>
                  </a:cubicBezTo>
                  <a:cubicBezTo>
                    <a:pt x="214" y="108"/>
                    <a:pt x="214" y="108"/>
                    <a:pt x="214" y="108"/>
                  </a:cubicBezTo>
                  <a:cubicBezTo>
                    <a:pt x="214" y="167"/>
                    <a:pt x="166" y="215"/>
                    <a:pt x="107" y="215"/>
                  </a:cubicBezTo>
                  <a:cubicBezTo>
                    <a:pt x="107" y="215"/>
                    <a:pt x="107" y="215"/>
                    <a:pt x="107" y="215"/>
                  </a:cubicBezTo>
                  <a:cubicBezTo>
                    <a:pt x="48" y="215"/>
                    <a:pt x="0" y="167"/>
                    <a:pt x="0" y="108"/>
                  </a:cubicBezTo>
                  <a:close/>
                  <a:moveTo>
                    <a:pt x="10" y="108"/>
                  </a:moveTo>
                  <a:cubicBezTo>
                    <a:pt x="10" y="161"/>
                    <a:pt x="54" y="204"/>
                    <a:pt x="107" y="205"/>
                  </a:cubicBezTo>
                  <a:cubicBezTo>
                    <a:pt x="107" y="205"/>
                    <a:pt x="107" y="205"/>
                    <a:pt x="107" y="205"/>
                  </a:cubicBezTo>
                  <a:cubicBezTo>
                    <a:pt x="161" y="204"/>
                    <a:pt x="204" y="161"/>
                    <a:pt x="204" y="108"/>
                  </a:cubicBezTo>
                  <a:cubicBezTo>
                    <a:pt x="204" y="108"/>
                    <a:pt x="204" y="108"/>
                    <a:pt x="204" y="108"/>
                  </a:cubicBezTo>
                  <a:cubicBezTo>
                    <a:pt x="204" y="54"/>
                    <a:pt x="161" y="11"/>
                    <a:pt x="107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54" y="11"/>
                    <a:pt x="10" y="54"/>
                    <a:pt x="10" y="108"/>
                  </a:cubicBezTo>
                  <a:cubicBezTo>
                    <a:pt x="10" y="108"/>
                    <a:pt x="10" y="108"/>
                    <a:pt x="10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95"/>
            <p:cNvSpPr>
              <a:spLocks noEditPoints="1"/>
            </p:cNvSpPr>
            <p:nvPr/>
          </p:nvSpPr>
          <p:spPr bwMode="auto">
            <a:xfrm>
              <a:off x="-2554288" y="3863975"/>
              <a:ext cx="1414463" cy="1412875"/>
            </a:xfrm>
            <a:custGeom>
              <a:avLst/>
              <a:gdLst>
                <a:gd name="T0" fmla="*/ 377 w 377"/>
                <a:gd name="T1" fmla="*/ 182 h 377"/>
                <a:gd name="T2" fmla="*/ 341 w 377"/>
                <a:gd name="T3" fmla="*/ 149 h 377"/>
                <a:gd name="T4" fmla="*/ 325 w 377"/>
                <a:gd name="T5" fmla="*/ 110 h 377"/>
                <a:gd name="T6" fmla="*/ 327 w 377"/>
                <a:gd name="T7" fmla="*/ 61 h 377"/>
                <a:gd name="T8" fmla="*/ 324 w 377"/>
                <a:gd name="T9" fmla="*/ 58 h 377"/>
                <a:gd name="T10" fmla="*/ 319 w 377"/>
                <a:gd name="T11" fmla="*/ 53 h 377"/>
                <a:gd name="T12" fmla="*/ 317 w 377"/>
                <a:gd name="T13" fmla="*/ 51 h 377"/>
                <a:gd name="T14" fmla="*/ 268 w 377"/>
                <a:gd name="T15" fmla="*/ 53 h 377"/>
                <a:gd name="T16" fmla="*/ 229 w 377"/>
                <a:gd name="T17" fmla="*/ 36 h 377"/>
                <a:gd name="T18" fmla="*/ 196 w 377"/>
                <a:gd name="T19" fmla="*/ 0 h 377"/>
                <a:gd name="T20" fmla="*/ 192 w 377"/>
                <a:gd name="T21" fmla="*/ 0 h 377"/>
                <a:gd name="T22" fmla="*/ 185 w 377"/>
                <a:gd name="T23" fmla="*/ 0 h 377"/>
                <a:gd name="T24" fmla="*/ 182 w 377"/>
                <a:gd name="T25" fmla="*/ 0 h 377"/>
                <a:gd name="T26" fmla="*/ 149 w 377"/>
                <a:gd name="T27" fmla="*/ 36 h 377"/>
                <a:gd name="T28" fmla="*/ 109 w 377"/>
                <a:gd name="T29" fmla="*/ 52 h 377"/>
                <a:gd name="T30" fmla="*/ 60 w 377"/>
                <a:gd name="T31" fmla="*/ 50 h 377"/>
                <a:gd name="T32" fmla="*/ 58 w 377"/>
                <a:gd name="T33" fmla="*/ 52 h 377"/>
                <a:gd name="T34" fmla="*/ 53 w 377"/>
                <a:gd name="T35" fmla="*/ 57 h 377"/>
                <a:gd name="T36" fmla="*/ 50 w 377"/>
                <a:gd name="T37" fmla="*/ 60 h 377"/>
                <a:gd name="T38" fmla="*/ 52 w 377"/>
                <a:gd name="T39" fmla="*/ 108 h 377"/>
                <a:gd name="T40" fmla="*/ 36 w 377"/>
                <a:gd name="T41" fmla="*/ 148 h 377"/>
                <a:gd name="T42" fmla="*/ 0 w 377"/>
                <a:gd name="T43" fmla="*/ 181 h 377"/>
                <a:gd name="T44" fmla="*/ 0 w 377"/>
                <a:gd name="T45" fmla="*/ 184 h 377"/>
                <a:gd name="T46" fmla="*/ 0 w 377"/>
                <a:gd name="T47" fmla="*/ 191 h 377"/>
                <a:gd name="T48" fmla="*/ 0 w 377"/>
                <a:gd name="T49" fmla="*/ 195 h 377"/>
                <a:gd name="T50" fmla="*/ 35 w 377"/>
                <a:gd name="T51" fmla="*/ 228 h 377"/>
                <a:gd name="T52" fmla="*/ 51 w 377"/>
                <a:gd name="T53" fmla="*/ 267 h 377"/>
                <a:gd name="T54" fmla="*/ 49 w 377"/>
                <a:gd name="T55" fmla="*/ 316 h 377"/>
                <a:gd name="T56" fmla="*/ 52 w 377"/>
                <a:gd name="T57" fmla="*/ 319 h 377"/>
                <a:gd name="T58" fmla="*/ 57 w 377"/>
                <a:gd name="T59" fmla="*/ 324 h 377"/>
                <a:gd name="T60" fmla="*/ 59 w 377"/>
                <a:gd name="T61" fmla="*/ 326 h 377"/>
                <a:gd name="T62" fmla="*/ 108 w 377"/>
                <a:gd name="T63" fmla="*/ 324 h 377"/>
                <a:gd name="T64" fmla="*/ 147 w 377"/>
                <a:gd name="T65" fmla="*/ 341 h 377"/>
                <a:gd name="T66" fmla="*/ 180 w 377"/>
                <a:gd name="T67" fmla="*/ 377 h 377"/>
                <a:gd name="T68" fmla="*/ 184 w 377"/>
                <a:gd name="T69" fmla="*/ 377 h 377"/>
                <a:gd name="T70" fmla="*/ 191 w 377"/>
                <a:gd name="T71" fmla="*/ 377 h 377"/>
                <a:gd name="T72" fmla="*/ 194 w 377"/>
                <a:gd name="T73" fmla="*/ 377 h 377"/>
                <a:gd name="T74" fmla="*/ 227 w 377"/>
                <a:gd name="T75" fmla="*/ 341 h 377"/>
                <a:gd name="T76" fmla="*/ 267 w 377"/>
                <a:gd name="T77" fmla="*/ 325 h 377"/>
                <a:gd name="T78" fmla="*/ 316 w 377"/>
                <a:gd name="T79" fmla="*/ 327 h 377"/>
                <a:gd name="T80" fmla="*/ 318 w 377"/>
                <a:gd name="T81" fmla="*/ 325 h 377"/>
                <a:gd name="T82" fmla="*/ 323 w 377"/>
                <a:gd name="T83" fmla="*/ 320 h 377"/>
                <a:gd name="T84" fmla="*/ 326 w 377"/>
                <a:gd name="T85" fmla="*/ 317 h 377"/>
                <a:gd name="T86" fmla="*/ 324 w 377"/>
                <a:gd name="T87" fmla="*/ 269 h 377"/>
                <a:gd name="T88" fmla="*/ 341 w 377"/>
                <a:gd name="T89" fmla="*/ 229 h 377"/>
                <a:gd name="T90" fmla="*/ 377 w 377"/>
                <a:gd name="T91" fmla="*/ 196 h 377"/>
                <a:gd name="T92" fmla="*/ 377 w 377"/>
                <a:gd name="T93" fmla="*/ 193 h 377"/>
                <a:gd name="T94" fmla="*/ 377 w 377"/>
                <a:gd name="T95" fmla="*/ 186 h 377"/>
                <a:gd name="T96" fmla="*/ 377 w 377"/>
                <a:gd name="T97" fmla="*/ 182 h 377"/>
                <a:gd name="T98" fmla="*/ 188 w 377"/>
                <a:gd name="T99" fmla="*/ 303 h 377"/>
                <a:gd name="T100" fmla="*/ 73 w 377"/>
                <a:gd name="T101" fmla="*/ 189 h 377"/>
                <a:gd name="T102" fmla="*/ 188 w 377"/>
                <a:gd name="T103" fmla="*/ 74 h 377"/>
                <a:gd name="T104" fmla="*/ 303 w 377"/>
                <a:gd name="T105" fmla="*/ 189 h 377"/>
                <a:gd name="T106" fmla="*/ 188 w 377"/>
                <a:gd name="T107" fmla="*/ 303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" h="377">
                  <a:moveTo>
                    <a:pt x="377" y="182"/>
                  </a:moveTo>
                  <a:cubicBezTo>
                    <a:pt x="377" y="160"/>
                    <a:pt x="354" y="152"/>
                    <a:pt x="341" y="149"/>
                  </a:cubicBezTo>
                  <a:cubicBezTo>
                    <a:pt x="337" y="135"/>
                    <a:pt x="332" y="122"/>
                    <a:pt x="325" y="110"/>
                  </a:cubicBezTo>
                  <a:cubicBezTo>
                    <a:pt x="332" y="99"/>
                    <a:pt x="343" y="77"/>
                    <a:pt x="327" y="61"/>
                  </a:cubicBezTo>
                  <a:cubicBezTo>
                    <a:pt x="324" y="58"/>
                    <a:pt x="324" y="58"/>
                    <a:pt x="324" y="58"/>
                  </a:cubicBezTo>
                  <a:cubicBezTo>
                    <a:pt x="319" y="53"/>
                    <a:pt x="319" y="53"/>
                    <a:pt x="319" y="53"/>
                  </a:cubicBezTo>
                  <a:cubicBezTo>
                    <a:pt x="317" y="51"/>
                    <a:pt x="317" y="51"/>
                    <a:pt x="317" y="51"/>
                  </a:cubicBezTo>
                  <a:cubicBezTo>
                    <a:pt x="301" y="35"/>
                    <a:pt x="280" y="45"/>
                    <a:pt x="268" y="53"/>
                  </a:cubicBezTo>
                  <a:cubicBezTo>
                    <a:pt x="256" y="45"/>
                    <a:pt x="243" y="40"/>
                    <a:pt x="229" y="36"/>
                  </a:cubicBezTo>
                  <a:cubicBezTo>
                    <a:pt x="226" y="23"/>
                    <a:pt x="218" y="0"/>
                    <a:pt x="196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60" y="0"/>
                    <a:pt x="152" y="23"/>
                    <a:pt x="149" y="36"/>
                  </a:cubicBezTo>
                  <a:cubicBezTo>
                    <a:pt x="135" y="39"/>
                    <a:pt x="121" y="45"/>
                    <a:pt x="109" y="52"/>
                  </a:cubicBezTo>
                  <a:cubicBezTo>
                    <a:pt x="98" y="44"/>
                    <a:pt x="76" y="34"/>
                    <a:pt x="60" y="50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35" y="75"/>
                    <a:pt x="45" y="97"/>
                    <a:pt x="52" y="108"/>
                  </a:cubicBezTo>
                  <a:cubicBezTo>
                    <a:pt x="45" y="120"/>
                    <a:pt x="39" y="134"/>
                    <a:pt x="36" y="148"/>
                  </a:cubicBezTo>
                  <a:cubicBezTo>
                    <a:pt x="23" y="150"/>
                    <a:pt x="0" y="158"/>
                    <a:pt x="0" y="181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217"/>
                    <a:pt x="22" y="225"/>
                    <a:pt x="35" y="228"/>
                  </a:cubicBezTo>
                  <a:cubicBezTo>
                    <a:pt x="39" y="242"/>
                    <a:pt x="44" y="255"/>
                    <a:pt x="51" y="267"/>
                  </a:cubicBezTo>
                  <a:cubicBezTo>
                    <a:pt x="44" y="279"/>
                    <a:pt x="33" y="300"/>
                    <a:pt x="49" y="316"/>
                  </a:cubicBezTo>
                  <a:cubicBezTo>
                    <a:pt x="52" y="319"/>
                    <a:pt x="52" y="319"/>
                    <a:pt x="52" y="319"/>
                  </a:cubicBezTo>
                  <a:cubicBezTo>
                    <a:pt x="57" y="324"/>
                    <a:pt x="57" y="324"/>
                    <a:pt x="57" y="324"/>
                  </a:cubicBezTo>
                  <a:cubicBezTo>
                    <a:pt x="59" y="326"/>
                    <a:pt x="59" y="326"/>
                    <a:pt x="59" y="326"/>
                  </a:cubicBezTo>
                  <a:cubicBezTo>
                    <a:pt x="75" y="342"/>
                    <a:pt x="97" y="332"/>
                    <a:pt x="108" y="324"/>
                  </a:cubicBezTo>
                  <a:cubicBezTo>
                    <a:pt x="120" y="332"/>
                    <a:pt x="133" y="337"/>
                    <a:pt x="147" y="341"/>
                  </a:cubicBezTo>
                  <a:cubicBezTo>
                    <a:pt x="150" y="354"/>
                    <a:pt x="158" y="377"/>
                    <a:pt x="180" y="377"/>
                  </a:cubicBezTo>
                  <a:cubicBezTo>
                    <a:pt x="184" y="377"/>
                    <a:pt x="184" y="377"/>
                    <a:pt x="184" y="377"/>
                  </a:cubicBezTo>
                  <a:cubicBezTo>
                    <a:pt x="191" y="377"/>
                    <a:pt x="191" y="377"/>
                    <a:pt x="191" y="377"/>
                  </a:cubicBezTo>
                  <a:cubicBezTo>
                    <a:pt x="194" y="377"/>
                    <a:pt x="194" y="377"/>
                    <a:pt x="194" y="377"/>
                  </a:cubicBezTo>
                  <a:cubicBezTo>
                    <a:pt x="217" y="377"/>
                    <a:pt x="225" y="355"/>
                    <a:pt x="227" y="341"/>
                  </a:cubicBezTo>
                  <a:cubicBezTo>
                    <a:pt x="241" y="338"/>
                    <a:pt x="255" y="332"/>
                    <a:pt x="267" y="325"/>
                  </a:cubicBezTo>
                  <a:cubicBezTo>
                    <a:pt x="278" y="333"/>
                    <a:pt x="300" y="343"/>
                    <a:pt x="316" y="327"/>
                  </a:cubicBezTo>
                  <a:cubicBezTo>
                    <a:pt x="318" y="325"/>
                    <a:pt x="318" y="325"/>
                    <a:pt x="318" y="325"/>
                  </a:cubicBezTo>
                  <a:cubicBezTo>
                    <a:pt x="323" y="320"/>
                    <a:pt x="323" y="320"/>
                    <a:pt x="323" y="320"/>
                  </a:cubicBezTo>
                  <a:cubicBezTo>
                    <a:pt x="326" y="317"/>
                    <a:pt x="326" y="317"/>
                    <a:pt x="326" y="317"/>
                  </a:cubicBezTo>
                  <a:cubicBezTo>
                    <a:pt x="342" y="302"/>
                    <a:pt x="331" y="280"/>
                    <a:pt x="324" y="269"/>
                  </a:cubicBezTo>
                  <a:cubicBezTo>
                    <a:pt x="331" y="257"/>
                    <a:pt x="337" y="243"/>
                    <a:pt x="341" y="229"/>
                  </a:cubicBezTo>
                  <a:cubicBezTo>
                    <a:pt x="354" y="227"/>
                    <a:pt x="377" y="219"/>
                    <a:pt x="377" y="196"/>
                  </a:cubicBezTo>
                  <a:cubicBezTo>
                    <a:pt x="377" y="193"/>
                    <a:pt x="377" y="193"/>
                    <a:pt x="377" y="193"/>
                  </a:cubicBezTo>
                  <a:cubicBezTo>
                    <a:pt x="377" y="186"/>
                    <a:pt x="377" y="186"/>
                    <a:pt x="377" y="186"/>
                  </a:cubicBezTo>
                  <a:lnTo>
                    <a:pt x="377" y="182"/>
                  </a:lnTo>
                  <a:close/>
                  <a:moveTo>
                    <a:pt x="188" y="303"/>
                  </a:moveTo>
                  <a:cubicBezTo>
                    <a:pt x="125" y="303"/>
                    <a:pt x="73" y="252"/>
                    <a:pt x="73" y="189"/>
                  </a:cubicBezTo>
                  <a:cubicBezTo>
                    <a:pt x="73" y="125"/>
                    <a:pt x="125" y="74"/>
                    <a:pt x="188" y="74"/>
                  </a:cubicBezTo>
                  <a:cubicBezTo>
                    <a:pt x="252" y="74"/>
                    <a:pt x="303" y="125"/>
                    <a:pt x="303" y="189"/>
                  </a:cubicBezTo>
                  <a:cubicBezTo>
                    <a:pt x="303" y="252"/>
                    <a:pt x="252" y="303"/>
                    <a:pt x="188" y="3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96"/>
            <p:cNvSpPr>
              <a:spLocks/>
            </p:cNvSpPr>
            <p:nvPr/>
          </p:nvSpPr>
          <p:spPr bwMode="auto">
            <a:xfrm>
              <a:off x="-1574800" y="3559175"/>
              <a:ext cx="847725" cy="847725"/>
            </a:xfrm>
            <a:custGeom>
              <a:avLst/>
              <a:gdLst>
                <a:gd name="T0" fmla="*/ 204 w 226"/>
                <a:gd name="T1" fmla="*/ 90 h 226"/>
                <a:gd name="T2" fmla="*/ 195 w 226"/>
                <a:gd name="T3" fmla="*/ 66 h 226"/>
                <a:gd name="T4" fmla="*/ 196 w 226"/>
                <a:gd name="T5" fmla="*/ 37 h 226"/>
                <a:gd name="T6" fmla="*/ 195 w 226"/>
                <a:gd name="T7" fmla="*/ 35 h 226"/>
                <a:gd name="T8" fmla="*/ 192 w 226"/>
                <a:gd name="T9" fmla="*/ 32 h 226"/>
                <a:gd name="T10" fmla="*/ 190 w 226"/>
                <a:gd name="T11" fmla="*/ 31 h 226"/>
                <a:gd name="T12" fmla="*/ 161 w 226"/>
                <a:gd name="T13" fmla="*/ 32 h 226"/>
                <a:gd name="T14" fmla="*/ 137 w 226"/>
                <a:gd name="T15" fmla="*/ 22 h 226"/>
                <a:gd name="T16" fmla="*/ 117 w 226"/>
                <a:gd name="T17" fmla="*/ 0 h 226"/>
                <a:gd name="T18" fmla="*/ 115 w 226"/>
                <a:gd name="T19" fmla="*/ 0 h 226"/>
                <a:gd name="T20" fmla="*/ 111 w 226"/>
                <a:gd name="T21" fmla="*/ 0 h 226"/>
                <a:gd name="T22" fmla="*/ 109 w 226"/>
                <a:gd name="T23" fmla="*/ 0 h 226"/>
                <a:gd name="T24" fmla="*/ 89 w 226"/>
                <a:gd name="T25" fmla="*/ 22 h 226"/>
                <a:gd name="T26" fmla="*/ 66 w 226"/>
                <a:gd name="T27" fmla="*/ 31 h 226"/>
                <a:gd name="T28" fmla="*/ 36 w 226"/>
                <a:gd name="T29" fmla="*/ 30 h 226"/>
                <a:gd name="T30" fmla="*/ 35 w 226"/>
                <a:gd name="T31" fmla="*/ 32 h 226"/>
                <a:gd name="T32" fmla="*/ 32 w 226"/>
                <a:gd name="T33" fmla="*/ 35 h 226"/>
                <a:gd name="T34" fmla="*/ 30 w 226"/>
                <a:gd name="T35" fmla="*/ 36 h 226"/>
                <a:gd name="T36" fmla="*/ 31 w 226"/>
                <a:gd name="T37" fmla="*/ 65 h 226"/>
                <a:gd name="T38" fmla="*/ 21 w 226"/>
                <a:gd name="T39" fmla="*/ 89 h 226"/>
                <a:gd name="T40" fmla="*/ 0 w 226"/>
                <a:gd name="T41" fmla="*/ 109 h 226"/>
                <a:gd name="T42" fmla="*/ 0 w 226"/>
                <a:gd name="T43" fmla="*/ 111 h 226"/>
                <a:gd name="T44" fmla="*/ 0 w 226"/>
                <a:gd name="T45" fmla="*/ 115 h 226"/>
                <a:gd name="T46" fmla="*/ 0 w 226"/>
                <a:gd name="T47" fmla="*/ 117 h 226"/>
                <a:gd name="T48" fmla="*/ 0 w 226"/>
                <a:gd name="T49" fmla="*/ 119 h 226"/>
                <a:gd name="T50" fmla="*/ 7 w 226"/>
                <a:gd name="T51" fmla="*/ 122 h 226"/>
                <a:gd name="T52" fmla="*/ 36 w 226"/>
                <a:gd name="T53" fmla="*/ 114 h 226"/>
                <a:gd name="T54" fmla="*/ 44 w 226"/>
                <a:gd name="T55" fmla="*/ 115 h 226"/>
                <a:gd name="T56" fmla="*/ 44 w 226"/>
                <a:gd name="T57" fmla="*/ 113 h 226"/>
                <a:gd name="T58" fmla="*/ 113 w 226"/>
                <a:gd name="T59" fmla="*/ 44 h 226"/>
                <a:gd name="T60" fmla="*/ 182 w 226"/>
                <a:gd name="T61" fmla="*/ 113 h 226"/>
                <a:gd name="T62" fmla="*/ 113 w 226"/>
                <a:gd name="T63" fmla="*/ 182 h 226"/>
                <a:gd name="T64" fmla="*/ 82 w 226"/>
                <a:gd name="T65" fmla="*/ 175 h 226"/>
                <a:gd name="T66" fmla="*/ 75 w 226"/>
                <a:gd name="T67" fmla="*/ 191 h 226"/>
                <a:gd name="T68" fmla="*/ 80 w 226"/>
                <a:gd name="T69" fmla="*/ 202 h 226"/>
                <a:gd name="T70" fmla="*/ 88 w 226"/>
                <a:gd name="T71" fmla="*/ 205 h 226"/>
                <a:gd name="T72" fmla="*/ 108 w 226"/>
                <a:gd name="T73" fmla="*/ 226 h 226"/>
                <a:gd name="T74" fmla="*/ 110 w 226"/>
                <a:gd name="T75" fmla="*/ 226 h 226"/>
                <a:gd name="T76" fmla="*/ 114 w 226"/>
                <a:gd name="T77" fmla="*/ 226 h 226"/>
                <a:gd name="T78" fmla="*/ 117 w 226"/>
                <a:gd name="T79" fmla="*/ 226 h 226"/>
                <a:gd name="T80" fmla="*/ 136 w 226"/>
                <a:gd name="T81" fmla="*/ 205 h 226"/>
                <a:gd name="T82" fmla="*/ 160 w 226"/>
                <a:gd name="T83" fmla="*/ 195 h 226"/>
                <a:gd name="T84" fmla="*/ 189 w 226"/>
                <a:gd name="T85" fmla="*/ 196 h 226"/>
                <a:gd name="T86" fmla="*/ 191 w 226"/>
                <a:gd name="T87" fmla="*/ 195 h 226"/>
                <a:gd name="T88" fmla="*/ 194 w 226"/>
                <a:gd name="T89" fmla="*/ 192 h 226"/>
                <a:gd name="T90" fmla="*/ 195 w 226"/>
                <a:gd name="T91" fmla="*/ 191 h 226"/>
                <a:gd name="T92" fmla="*/ 194 w 226"/>
                <a:gd name="T93" fmla="*/ 161 h 226"/>
                <a:gd name="T94" fmla="*/ 204 w 226"/>
                <a:gd name="T95" fmla="*/ 138 h 226"/>
                <a:gd name="T96" fmla="*/ 226 w 226"/>
                <a:gd name="T97" fmla="*/ 118 h 226"/>
                <a:gd name="T98" fmla="*/ 226 w 226"/>
                <a:gd name="T99" fmla="*/ 116 h 226"/>
                <a:gd name="T100" fmla="*/ 226 w 226"/>
                <a:gd name="T101" fmla="*/ 112 h 226"/>
                <a:gd name="T102" fmla="*/ 226 w 226"/>
                <a:gd name="T103" fmla="*/ 110 h 226"/>
                <a:gd name="T104" fmla="*/ 204 w 226"/>
                <a:gd name="T105" fmla="*/ 9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6" h="226">
                  <a:moveTo>
                    <a:pt x="204" y="90"/>
                  </a:moveTo>
                  <a:cubicBezTo>
                    <a:pt x="202" y="81"/>
                    <a:pt x="199" y="73"/>
                    <a:pt x="195" y="66"/>
                  </a:cubicBezTo>
                  <a:cubicBezTo>
                    <a:pt x="199" y="59"/>
                    <a:pt x="206" y="46"/>
                    <a:pt x="196" y="37"/>
                  </a:cubicBezTo>
                  <a:cubicBezTo>
                    <a:pt x="195" y="35"/>
                    <a:pt x="195" y="35"/>
                    <a:pt x="195" y="35"/>
                  </a:cubicBezTo>
                  <a:cubicBezTo>
                    <a:pt x="192" y="32"/>
                    <a:pt x="192" y="32"/>
                    <a:pt x="192" y="32"/>
                  </a:cubicBezTo>
                  <a:cubicBezTo>
                    <a:pt x="190" y="31"/>
                    <a:pt x="190" y="31"/>
                    <a:pt x="190" y="31"/>
                  </a:cubicBezTo>
                  <a:cubicBezTo>
                    <a:pt x="181" y="21"/>
                    <a:pt x="168" y="27"/>
                    <a:pt x="161" y="32"/>
                  </a:cubicBezTo>
                  <a:cubicBezTo>
                    <a:pt x="154" y="28"/>
                    <a:pt x="146" y="24"/>
                    <a:pt x="137" y="22"/>
                  </a:cubicBezTo>
                  <a:cubicBezTo>
                    <a:pt x="136" y="14"/>
                    <a:pt x="131" y="0"/>
                    <a:pt x="117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96" y="0"/>
                    <a:pt x="91" y="14"/>
                    <a:pt x="89" y="22"/>
                  </a:cubicBezTo>
                  <a:cubicBezTo>
                    <a:pt x="81" y="24"/>
                    <a:pt x="73" y="27"/>
                    <a:pt x="66" y="31"/>
                  </a:cubicBezTo>
                  <a:cubicBezTo>
                    <a:pt x="59" y="27"/>
                    <a:pt x="46" y="21"/>
                    <a:pt x="36" y="30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1" y="45"/>
                    <a:pt x="27" y="58"/>
                    <a:pt x="31" y="65"/>
                  </a:cubicBezTo>
                  <a:cubicBezTo>
                    <a:pt x="27" y="72"/>
                    <a:pt x="24" y="80"/>
                    <a:pt x="21" y="89"/>
                  </a:cubicBezTo>
                  <a:cubicBezTo>
                    <a:pt x="14" y="90"/>
                    <a:pt x="0" y="95"/>
                    <a:pt x="0" y="10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8"/>
                    <a:pt x="0" y="118"/>
                    <a:pt x="0" y="119"/>
                  </a:cubicBezTo>
                  <a:cubicBezTo>
                    <a:pt x="2" y="120"/>
                    <a:pt x="5" y="121"/>
                    <a:pt x="7" y="122"/>
                  </a:cubicBezTo>
                  <a:cubicBezTo>
                    <a:pt x="15" y="118"/>
                    <a:pt x="25" y="114"/>
                    <a:pt x="36" y="114"/>
                  </a:cubicBezTo>
                  <a:cubicBezTo>
                    <a:pt x="39" y="114"/>
                    <a:pt x="41" y="114"/>
                    <a:pt x="44" y="115"/>
                  </a:cubicBezTo>
                  <a:cubicBezTo>
                    <a:pt x="44" y="114"/>
                    <a:pt x="44" y="114"/>
                    <a:pt x="44" y="113"/>
                  </a:cubicBezTo>
                  <a:cubicBezTo>
                    <a:pt x="44" y="75"/>
                    <a:pt x="75" y="44"/>
                    <a:pt x="113" y="44"/>
                  </a:cubicBezTo>
                  <a:cubicBezTo>
                    <a:pt x="151" y="44"/>
                    <a:pt x="182" y="75"/>
                    <a:pt x="182" y="113"/>
                  </a:cubicBezTo>
                  <a:cubicBezTo>
                    <a:pt x="182" y="151"/>
                    <a:pt x="151" y="182"/>
                    <a:pt x="113" y="182"/>
                  </a:cubicBezTo>
                  <a:cubicBezTo>
                    <a:pt x="102" y="182"/>
                    <a:pt x="91" y="179"/>
                    <a:pt x="82" y="175"/>
                  </a:cubicBezTo>
                  <a:cubicBezTo>
                    <a:pt x="80" y="181"/>
                    <a:pt x="78" y="186"/>
                    <a:pt x="75" y="191"/>
                  </a:cubicBezTo>
                  <a:cubicBezTo>
                    <a:pt x="77" y="195"/>
                    <a:pt x="79" y="198"/>
                    <a:pt x="80" y="202"/>
                  </a:cubicBezTo>
                  <a:cubicBezTo>
                    <a:pt x="83" y="203"/>
                    <a:pt x="86" y="204"/>
                    <a:pt x="88" y="205"/>
                  </a:cubicBezTo>
                  <a:cubicBezTo>
                    <a:pt x="90" y="212"/>
                    <a:pt x="95" y="226"/>
                    <a:pt x="108" y="226"/>
                  </a:cubicBezTo>
                  <a:cubicBezTo>
                    <a:pt x="110" y="226"/>
                    <a:pt x="110" y="226"/>
                    <a:pt x="110" y="226"/>
                  </a:cubicBezTo>
                  <a:cubicBezTo>
                    <a:pt x="114" y="226"/>
                    <a:pt x="114" y="226"/>
                    <a:pt x="114" y="226"/>
                  </a:cubicBezTo>
                  <a:cubicBezTo>
                    <a:pt x="117" y="226"/>
                    <a:pt x="117" y="226"/>
                    <a:pt x="117" y="226"/>
                  </a:cubicBezTo>
                  <a:cubicBezTo>
                    <a:pt x="130" y="226"/>
                    <a:pt x="135" y="213"/>
                    <a:pt x="136" y="205"/>
                  </a:cubicBezTo>
                  <a:cubicBezTo>
                    <a:pt x="145" y="203"/>
                    <a:pt x="153" y="199"/>
                    <a:pt x="160" y="195"/>
                  </a:cubicBezTo>
                  <a:cubicBezTo>
                    <a:pt x="167" y="200"/>
                    <a:pt x="180" y="206"/>
                    <a:pt x="189" y="196"/>
                  </a:cubicBezTo>
                  <a:cubicBezTo>
                    <a:pt x="191" y="195"/>
                    <a:pt x="191" y="195"/>
                    <a:pt x="191" y="195"/>
                  </a:cubicBezTo>
                  <a:cubicBezTo>
                    <a:pt x="194" y="192"/>
                    <a:pt x="194" y="192"/>
                    <a:pt x="194" y="192"/>
                  </a:cubicBezTo>
                  <a:cubicBezTo>
                    <a:pt x="195" y="191"/>
                    <a:pt x="195" y="191"/>
                    <a:pt x="195" y="191"/>
                  </a:cubicBezTo>
                  <a:cubicBezTo>
                    <a:pt x="205" y="181"/>
                    <a:pt x="199" y="168"/>
                    <a:pt x="194" y="161"/>
                  </a:cubicBezTo>
                  <a:cubicBezTo>
                    <a:pt x="199" y="154"/>
                    <a:pt x="202" y="146"/>
                    <a:pt x="204" y="138"/>
                  </a:cubicBezTo>
                  <a:cubicBezTo>
                    <a:pt x="212" y="136"/>
                    <a:pt x="226" y="131"/>
                    <a:pt x="226" y="118"/>
                  </a:cubicBezTo>
                  <a:cubicBezTo>
                    <a:pt x="226" y="116"/>
                    <a:pt x="226" y="116"/>
                    <a:pt x="226" y="116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6" y="110"/>
                    <a:pt x="226" y="110"/>
                    <a:pt x="226" y="110"/>
                  </a:cubicBezTo>
                  <a:cubicBezTo>
                    <a:pt x="226" y="96"/>
                    <a:pt x="212" y="91"/>
                    <a:pt x="204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97"/>
            <p:cNvSpPr>
              <a:spLocks/>
            </p:cNvSpPr>
            <p:nvPr/>
          </p:nvSpPr>
          <p:spPr bwMode="auto">
            <a:xfrm>
              <a:off x="-1395413" y="3743325"/>
              <a:ext cx="484188" cy="484188"/>
            </a:xfrm>
            <a:custGeom>
              <a:avLst/>
              <a:gdLst>
                <a:gd name="T0" fmla="*/ 129 w 129"/>
                <a:gd name="T1" fmla="*/ 64 h 129"/>
                <a:gd name="T2" fmla="*/ 65 w 129"/>
                <a:gd name="T3" fmla="*/ 0 h 129"/>
                <a:gd name="T4" fmla="*/ 0 w 129"/>
                <a:gd name="T5" fmla="*/ 64 h 129"/>
                <a:gd name="T6" fmla="*/ 1 w 129"/>
                <a:gd name="T7" fmla="*/ 67 h 129"/>
                <a:gd name="T8" fmla="*/ 7 w 129"/>
                <a:gd name="T9" fmla="*/ 70 h 129"/>
                <a:gd name="T10" fmla="*/ 7 w 129"/>
                <a:gd name="T11" fmla="*/ 64 h 129"/>
                <a:gd name="T12" fmla="*/ 65 w 129"/>
                <a:gd name="T13" fmla="*/ 6 h 129"/>
                <a:gd name="T14" fmla="*/ 123 w 129"/>
                <a:gd name="T15" fmla="*/ 64 h 129"/>
                <a:gd name="T16" fmla="*/ 65 w 129"/>
                <a:gd name="T17" fmla="*/ 122 h 129"/>
                <a:gd name="T18" fmla="*/ 36 w 129"/>
                <a:gd name="T19" fmla="*/ 115 h 129"/>
                <a:gd name="T20" fmla="*/ 35 w 129"/>
                <a:gd name="T21" fmla="*/ 121 h 129"/>
                <a:gd name="T22" fmla="*/ 65 w 129"/>
                <a:gd name="T23" fmla="*/ 129 h 129"/>
                <a:gd name="T24" fmla="*/ 129 w 129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129">
                  <a:moveTo>
                    <a:pt x="129" y="64"/>
                  </a:moveTo>
                  <a:cubicBezTo>
                    <a:pt x="129" y="29"/>
                    <a:pt x="100" y="0"/>
                    <a:pt x="65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65"/>
                    <a:pt x="1" y="66"/>
                    <a:pt x="1" y="67"/>
                  </a:cubicBezTo>
                  <a:cubicBezTo>
                    <a:pt x="3" y="68"/>
                    <a:pt x="5" y="69"/>
                    <a:pt x="7" y="70"/>
                  </a:cubicBezTo>
                  <a:cubicBezTo>
                    <a:pt x="7" y="68"/>
                    <a:pt x="7" y="66"/>
                    <a:pt x="7" y="64"/>
                  </a:cubicBezTo>
                  <a:cubicBezTo>
                    <a:pt x="7" y="32"/>
                    <a:pt x="33" y="6"/>
                    <a:pt x="65" y="6"/>
                  </a:cubicBezTo>
                  <a:cubicBezTo>
                    <a:pt x="97" y="6"/>
                    <a:pt x="123" y="32"/>
                    <a:pt x="123" y="64"/>
                  </a:cubicBezTo>
                  <a:cubicBezTo>
                    <a:pt x="123" y="96"/>
                    <a:pt x="97" y="122"/>
                    <a:pt x="65" y="122"/>
                  </a:cubicBezTo>
                  <a:cubicBezTo>
                    <a:pt x="54" y="122"/>
                    <a:pt x="44" y="120"/>
                    <a:pt x="36" y="115"/>
                  </a:cubicBezTo>
                  <a:cubicBezTo>
                    <a:pt x="36" y="117"/>
                    <a:pt x="35" y="119"/>
                    <a:pt x="35" y="121"/>
                  </a:cubicBezTo>
                  <a:cubicBezTo>
                    <a:pt x="44" y="126"/>
                    <a:pt x="54" y="129"/>
                    <a:pt x="65" y="129"/>
                  </a:cubicBezTo>
                  <a:cubicBezTo>
                    <a:pt x="100" y="129"/>
                    <a:pt x="129" y="100"/>
                    <a:pt x="129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98"/>
            <p:cNvSpPr>
              <a:spLocks/>
            </p:cNvSpPr>
            <p:nvPr/>
          </p:nvSpPr>
          <p:spPr bwMode="auto">
            <a:xfrm>
              <a:off x="-2532063" y="4586288"/>
              <a:ext cx="7938" cy="7938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2 w 2"/>
                <a:gd name="T5" fmla="*/ 0 h 2"/>
                <a:gd name="T6" fmla="*/ 0 w 2"/>
                <a:gd name="T7" fmla="*/ 2 h 2"/>
                <a:gd name="T8" fmla="*/ 0 w 2"/>
                <a:gd name="T9" fmla="*/ 2 h 2"/>
                <a:gd name="T10" fmla="*/ 0 w 2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99"/>
            <p:cNvSpPr>
              <a:spLocks/>
            </p:cNvSpPr>
            <p:nvPr/>
          </p:nvSpPr>
          <p:spPr bwMode="auto">
            <a:xfrm>
              <a:off x="-2516188" y="4568825"/>
              <a:ext cx="3175" cy="6350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1 w 1"/>
                <a:gd name="T5" fmla="*/ 0 h 2"/>
                <a:gd name="T6" fmla="*/ 1 w 1"/>
                <a:gd name="T7" fmla="*/ 0 h 2"/>
                <a:gd name="T8" fmla="*/ 1 w 1"/>
                <a:gd name="T9" fmla="*/ 0 h 2"/>
                <a:gd name="T10" fmla="*/ 0 w 1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26" name="直接连接符 25"/>
          <p:cNvCxnSpPr/>
          <p:nvPr/>
        </p:nvCxnSpPr>
        <p:spPr>
          <a:xfrm flipH="1">
            <a:off x="1559859" y="2144132"/>
            <a:ext cx="6777317" cy="0"/>
          </a:xfrm>
          <a:prstGeom prst="line">
            <a:avLst/>
          </a:prstGeom>
          <a:ln>
            <a:solidFill>
              <a:srgbClr val="00B0F0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圆角矩形 27"/>
          <p:cNvSpPr/>
          <p:nvPr/>
        </p:nvSpPr>
        <p:spPr>
          <a:xfrm>
            <a:off x="4962529" y="2069581"/>
            <a:ext cx="1409700" cy="173123"/>
          </a:xfrm>
          <a:prstGeom prst="roundRect">
            <a:avLst>
              <a:gd name="adj" fmla="val 50000"/>
            </a:avLst>
          </a:prstGeom>
          <a:solidFill>
            <a:srgbClr val="0051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>
            <a:off x="2633220" y="2069581"/>
            <a:ext cx="1409700" cy="173123"/>
          </a:xfrm>
          <a:prstGeom prst="roundRect">
            <a:avLst>
              <a:gd name="adj" fmla="val 50000"/>
            </a:avLst>
          </a:prstGeom>
          <a:solidFill>
            <a:srgbClr val="0051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4908211" y="2437091"/>
            <a:ext cx="4241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3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YOUR TIITLE</a:t>
            </a:r>
            <a:endParaRPr lang="zh-CN" altLang="en-US" sz="2800" spc="300" dirty="0">
              <a:solidFill>
                <a:srgbClr val="00B0F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908211" y="2918591"/>
            <a:ext cx="4393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CLICK TO ADD YOUR TEXT</a:t>
            </a:r>
            <a:endParaRPr lang="zh-CN" altLang="en-US" sz="2000" spc="300" dirty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908211" y="3325475"/>
            <a:ext cx="4393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CLICK TO ADD YOUR TEXT</a:t>
            </a:r>
            <a:endParaRPr lang="zh-CN" altLang="en-US" sz="2000" spc="300" dirty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497228" y="2471622"/>
            <a:ext cx="33485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n"/>
            </a:pPr>
            <a:r>
              <a:rPr lang="en-US" altLang="zh-CN" sz="20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ADD YOUR TEXT</a:t>
            </a:r>
          </a:p>
          <a:p>
            <a:pPr marL="342900" indent="-342900">
              <a:buFont typeface="Wingdings" panose="05000000000000000000" pitchFamily="2" charset="2"/>
              <a:buChar char="n"/>
            </a:pPr>
            <a:r>
              <a:rPr lang="en-US" altLang="zh-CN" sz="20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ADD YOUR TEXT</a:t>
            </a:r>
            <a:endParaRPr lang="zh-CN" altLang="en-US" sz="2000" spc="300" dirty="0" smtClean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  <a:p>
            <a:pPr marL="342900" indent="-342900">
              <a:buFont typeface="Wingdings" panose="05000000000000000000" pitchFamily="2" charset="2"/>
              <a:buChar char="n"/>
            </a:pPr>
            <a:r>
              <a:rPr lang="en-US" altLang="zh-CN" sz="20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ADD YOUR TEXT</a:t>
            </a:r>
            <a:endParaRPr lang="zh-CN" altLang="en-US" sz="2000" spc="300" dirty="0" smtClean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  <a:p>
            <a:pPr marL="342900" indent="-342900">
              <a:buFont typeface="Wingdings" panose="05000000000000000000" pitchFamily="2" charset="2"/>
              <a:buChar char="n"/>
            </a:pPr>
            <a:r>
              <a:rPr lang="en-US" altLang="zh-CN" sz="20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ADD YOUR TEXT</a:t>
            </a:r>
            <a:endParaRPr lang="zh-CN" altLang="en-US" sz="2000" spc="300" dirty="0" smtClean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510542" y="2565246"/>
            <a:ext cx="281657" cy="28165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9" name="直接连接符 38"/>
          <p:cNvCxnSpPr/>
          <p:nvPr/>
        </p:nvCxnSpPr>
        <p:spPr>
          <a:xfrm flipH="1">
            <a:off x="1559859" y="4391353"/>
            <a:ext cx="6777317" cy="0"/>
          </a:xfrm>
          <a:prstGeom prst="line">
            <a:avLst/>
          </a:prstGeom>
          <a:ln>
            <a:solidFill>
              <a:srgbClr val="00B0F0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圆角矩形 39"/>
          <p:cNvSpPr/>
          <p:nvPr/>
        </p:nvSpPr>
        <p:spPr>
          <a:xfrm>
            <a:off x="4962529" y="4316802"/>
            <a:ext cx="1409700" cy="173123"/>
          </a:xfrm>
          <a:prstGeom prst="roundRect">
            <a:avLst>
              <a:gd name="adj" fmla="val 50000"/>
            </a:avLst>
          </a:prstGeom>
          <a:solidFill>
            <a:srgbClr val="0051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圆角矩形 40"/>
          <p:cNvSpPr/>
          <p:nvPr/>
        </p:nvSpPr>
        <p:spPr>
          <a:xfrm>
            <a:off x="2633220" y="4316802"/>
            <a:ext cx="1409700" cy="173123"/>
          </a:xfrm>
          <a:prstGeom prst="roundRect">
            <a:avLst>
              <a:gd name="adj" fmla="val 50000"/>
            </a:avLst>
          </a:prstGeom>
          <a:solidFill>
            <a:srgbClr val="0051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4908211" y="4684312"/>
            <a:ext cx="4241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3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YOUR TIITLE</a:t>
            </a:r>
            <a:endParaRPr lang="zh-CN" altLang="en-US" sz="2800" spc="300" dirty="0">
              <a:solidFill>
                <a:srgbClr val="00B0F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908211" y="5165812"/>
            <a:ext cx="4393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CLICK TO ADD YOUR TEXT</a:t>
            </a:r>
            <a:endParaRPr lang="zh-CN" altLang="en-US" sz="2000" spc="300" dirty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908211" y="5572696"/>
            <a:ext cx="4393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CLICK TO ADD YOUR TEXT</a:t>
            </a:r>
            <a:endParaRPr lang="zh-CN" altLang="en-US" sz="2000" spc="300" dirty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497228" y="4718843"/>
            <a:ext cx="33485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n"/>
            </a:pPr>
            <a:r>
              <a:rPr lang="en-US" altLang="zh-CN" sz="20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ADD YOUR TEXT</a:t>
            </a:r>
          </a:p>
          <a:p>
            <a:pPr marL="342900" indent="-342900">
              <a:buFont typeface="Wingdings" panose="05000000000000000000" pitchFamily="2" charset="2"/>
              <a:buChar char="n"/>
            </a:pPr>
            <a:r>
              <a:rPr lang="en-US" altLang="zh-CN" sz="20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ADD YOUR TEXT</a:t>
            </a:r>
            <a:endParaRPr lang="zh-CN" altLang="en-US" sz="2000" spc="300" dirty="0" smtClean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  <a:p>
            <a:pPr marL="342900" indent="-342900">
              <a:buFont typeface="Wingdings" panose="05000000000000000000" pitchFamily="2" charset="2"/>
              <a:buChar char="n"/>
            </a:pPr>
            <a:r>
              <a:rPr lang="en-US" altLang="zh-CN" sz="20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ADD YOUR TEXT</a:t>
            </a:r>
            <a:endParaRPr lang="zh-CN" altLang="en-US" sz="2000" spc="300" dirty="0" smtClean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  <a:p>
            <a:pPr marL="342900" indent="-342900">
              <a:buFont typeface="Wingdings" panose="05000000000000000000" pitchFamily="2" charset="2"/>
              <a:buChar char="n"/>
            </a:pPr>
            <a:r>
              <a:rPr lang="en-US" altLang="zh-CN" sz="20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ADD YOUR TEXT</a:t>
            </a:r>
            <a:endParaRPr lang="zh-CN" altLang="en-US" sz="2000" spc="300" dirty="0" smtClean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510542" y="4812467"/>
            <a:ext cx="281657" cy="28165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85970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2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5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75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53" presetClass="entr" presetSubtype="52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2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50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2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15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75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5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6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6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2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50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6" presetClass="emph" presetSubtype="0" repeatCount="2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15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75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5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6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6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1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/>
      <p:bldP spid="7" grpId="0" animBg="1"/>
      <p:bldP spid="7" grpId="1" animBg="1"/>
      <p:bldP spid="7" grpId="2" animBg="1"/>
      <p:bldP spid="8" grpId="0" animBg="1"/>
      <p:bldP spid="9" grpId="0" animBg="1"/>
      <p:bldP spid="28" grpId="0" animBg="1"/>
      <p:bldP spid="29" grpId="0" animBg="1"/>
      <p:bldP spid="33" grpId="0"/>
      <p:bldP spid="34" grpId="0"/>
      <p:bldP spid="36" grpId="0"/>
      <p:bldP spid="37" grpId="0"/>
      <p:bldP spid="38" grpId="0" animBg="1"/>
      <p:bldP spid="38" grpId="1" animBg="1"/>
      <p:bldP spid="38" grpId="2" animBg="1"/>
      <p:bldP spid="40" grpId="0" animBg="1"/>
      <p:bldP spid="41" grpId="0" animBg="1"/>
      <p:bldP spid="42" grpId="0"/>
      <p:bldP spid="43" grpId="0"/>
      <p:bldP spid="44" grpId="0"/>
      <p:bldP spid="45" grpId="0"/>
      <p:bldP spid="46" grpId="0" animBg="1"/>
      <p:bldP spid="46" grpId="1" animBg="1"/>
      <p:bldP spid="46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6731" y="277254"/>
            <a:ext cx="11188019" cy="705845"/>
          </a:xfrm>
          <a:prstGeom prst="rect">
            <a:avLst/>
          </a:prstGeom>
          <a:solidFill>
            <a:srgbClr val="00B0F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277253"/>
            <a:ext cx="163286" cy="705845"/>
          </a:xfrm>
          <a:prstGeom prst="rect">
            <a:avLst/>
          </a:prstGeom>
          <a:solidFill>
            <a:srgbClr val="7913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39719" y="217881"/>
            <a:ext cx="4241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3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YOUR TIITLE HERE</a:t>
            </a:r>
            <a:endParaRPr lang="zh-CN" altLang="en-US" sz="2800" spc="300" dirty="0">
              <a:solidFill>
                <a:srgbClr val="00B0F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9719" y="654747"/>
            <a:ext cx="4393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CLICK TO ADD YOUR TEXT</a:t>
            </a:r>
            <a:endParaRPr lang="zh-CN" altLang="en-US" sz="2000" spc="300" dirty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16120" y="3224522"/>
            <a:ext cx="1915064" cy="574770"/>
          </a:xfrm>
          <a:prstGeom prst="rect">
            <a:avLst/>
          </a:prstGeom>
          <a:solidFill>
            <a:srgbClr val="7913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360816" y="3224522"/>
            <a:ext cx="1915064" cy="574770"/>
          </a:xfrm>
          <a:prstGeom prst="rect">
            <a:avLst/>
          </a:prstGeom>
          <a:solidFill>
            <a:srgbClr val="7913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805512" y="3224522"/>
            <a:ext cx="1915064" cy="574770"/>
          </a:xfrm>
          <a:prstGeom prst="rect">
            <a:avLst/>
          </a:prstGeom>
          <a:solidFill>
            <a:srgbClr val="7913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916120" y="3935009"/>
            <a:ext cx="1915064" cy="574770"/>
          </a:xfrm>
          <a:prstGeom prst="rect">
            <a:avLst/>
          </a:prstGeom>
          <a:solidFill>
            <a:srgbClr val="7913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360816" y="3935009"/>
            <a:ext cx="1915064" cy="574770"/>
          </a:xfrm>
          <a:prstGeom prst="rect">
            <a:avLst/>
          </a:prstGeom>
          <a:solidFill>
            <a:srgbClr val="7913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805512" y="3935009"/>
            <a:ext cx="1915064" cy="574770"/>
          </a:xfrm>
          <a:prstGeom prst="rect">
            <a:avLst/>
          </a:prstGeom>
          <a:solidFill>
            <a:srgbClr val="7913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71424" y="3224522"/>
            <a:ext cx="1915064" cy="574770"/>
          </a:xfrm>
          <a:prstGeom prst="rect">
            <a:avLst/>
          </a:prstGeom>
          <a:solidFill>
            <a:srgbClr val="7913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545379" y="2707342"/>
            <a:ext cx="1981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pc="3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TIITLE HERE</a:t>
            </a:r>
            <a:endParaRPr lang="zh-CN" altLang="en-US" sz="1600" spc="300" dirty="0">
              <a:solidFill>
                <a:srgbClr val="00B0F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71424" y="3935009"/>
            <a:ext cx="1915064" cy="574770"/>
          </a:xfrm>
          <a:prstGeom prst="rect">
            <a:avLst/>
          </a:prstGeom>
          <a:solidFill>
            <a:srgbClr val="7913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567226" y="2963292"/>
            <a:ext cx="19466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ADD YOUR TEXT</a:t>
            </a:r>
            <a:endParaRPr lang="zh-CN" altLang="en-US" sz="1200" spc="300" dirty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945272" y="3716422"/>
            <a:ext cx="301455" cy="301455"/>
          </a:xfrm>
          <a:prstGeom prst="rect">
            <a:avLst/>
          </a:prstGeom>
          <a:solidFill>
            <a:srgbClr val="79133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1471424" y="4517337"/>
            <a:ext cx="1915064" cy="531599"/>
          </a:xfrm>
          <a:prstGeom prst="rect">
            <a:avLst/>
          </a:prstGeom>
          <a:solidFill>
            <a:srgbClr val="00B0F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1471424" y="3924631"/>
            <a:ext cx="1915064" cy="531599"/>
          </a:xfrm>
          <a:prstGeom prst="rect">
            <a:avLst/>
          </a:prstGeom>
          <a:solidFill>
            <a:srgbClr val="00B0F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1471424" y="3331925"/>
            <a:ext cx="1915064" cy="531599"/>
          </a:xfrm>
          <a:prstGeom prst="rect">
            <a:avLst/>
          </a:prstGeom>
          <a:solidFill>
            <a:srgbClr val="00B0F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1471424" y="2739219"/>
            <a:ext cx="1915064" cy="531599"/>
          </a:xfrm>
          <a:prstGeom prst="rect">
            <a:avLst/>
          </a:prstGeom>
          <a:solidFill>
            <a:srgbClr val="00B0F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1545379" y="3315986"/>
            <a:ext cx="1981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pc="3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TIITLE HERE</a:t>
            </a:r>
            <a:endParaRPr lang="zh-CN" altLang="en-US" sz="1600" spc="300" dirty="0">
              <a:solidFill>
                <a:srgbClr val="00B0F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567226" y="3571936"/>
            <a:ext cx="19466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ADD YOUR TEXT</a:t>
            </a:r>
            <a:endParaRPr lang="zh-CN" altLang="en-US" sz="1200" spc="300" dirty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545379" y="3917010"/>
            <a:ext cx="1981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pc="3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TIITLE HERE</a:t>
            </a:r>
            <a:endParaRPr lang="zh-CN" altLang="en-US" sz="1600" spc="300" dirty="0">
              <a:solidFill>
                <a:srgbClr val="00B0F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567226" y="4172960"/>
            <a:ext cx="19466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ADD YOUR TEXT</a:t>
            </a:r>
            <a:endParaRPr lang="zh-CN" altLang="en-US" sz="1200" spc="300" dirty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545379" y="4509779"/>
            <a:ext cx="1981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pc="3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TIITLE HERE</a:t>
            </a:r>
            <a:endParaRPr lang="zh-CN" altLang="en-US" sz="1600" spc="300" dirty="0">
              <a:solidFill>
                <a:srgbClr val="00B0F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567226" y="4765729"/>
            <a:ext cx="19466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ADD YOUR TEXT</a:t>
            </a:r>
            <a:endParaRPr lang="zh-CN" altLang="en-US" sz="1200" spc="300" dirty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987365" y="2707342"/>
            <a:ext cx="1981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pc="3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TIITLE HERE</a:t>
            </a:r>
            <a:endParaRPr lang="zh-CN" altLang="en-US" sz="1600" spc="300" dirty="0">
              <a:solidFill>
                <a:srgbClr val="00B0F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005402" y="2963292"/>
            <a:ext cx="19466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ADD YOUR TEXT</a:t>
            </a:r>
            <a:endParaRPr lang="zh-CN" altLang="en-US" sz="1200" spc="300" dirty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913410" y="4517337"/>
            <a:ext cx="1915064" cy="531599"/>
          </a:xfrm>
          <a:prstGeom prst="rect">
            <a:avLst/>
          </a:prstGeom>
          <a:solidFill>
            <a:srgbClr val="00B0F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3913410" y="3924631"/>
            <a:ext cx="1915064" cy="531599"/>
          </a:xfrm>
          <a:prstGeom prst="rect">
            <a:avLst/>
          </a:prstGeom>
          <a:solidFill>
            <a:srgbClr val="00B0F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3913410" y="3331925"/>
            <a:ext cx="1915064" cy="531599"/>
          </a:xfrm>
          <a:prstGeom prst="rect">
            <a:avLst/>
          </a:prstGeom>
          <a:solidFill>
            <a:srgbClr val="00B0F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3913410" y="2739219"/>
            <a:ext cx="1915064" cy="531599"/>
          </a:xfrm>
          <a:prstGeom prst="rect">
            <a:avLst/>
          </a:prstGeom>
          <a:solidFill>
            <a:srgbClr val="00B0F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框 57"/>
          <p:cNvSpPr txBox="1"/>
          <p:nvPr/>
        </p:nvSpPr>
        <p:spPr>
          <a:xfrm>
            <a:off x="3987365" y="3315986"/>
            <a:ext cx="1981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pc="3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TIITLE HERE</a:t>
            </a:r>
            <a:endParaRPr lang="zh-CN" altLang="en-US" sz="1600" spc="300" dirty="0">
              <a:solidFill>
                <a:srgbClr val="00B0F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4005402" y="3571936"/>
            <a:ext cx="19466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ADD YOUR TEXT</a:t>
            </a:r>
            <a:endParaRPr lang="zh-CN" altLang="en-US" sz="1200" spc="300" dirty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987365" y="3917010"/>
            <a:ext cx="1981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pc="3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TIITLE HERE</a:t>
            </a:r>
            <a:endParaRPr lang="zh-CN" altLang="en-US" sz="1600" spc="300" dirty="0">
              <a:solidFill>
                <a:srgbClr val="00B0F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4005402" y="4172960"/>
            <a:ext cx="19466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ADD YOUR TEXT</a:t>
            </a:r>
            <a:endParaRPr lang="zh-CN" altLang="en-US" sz="1200" spc="300" dirty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3987365" y="4509779"/>
            <a:ext cx="1981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pc="3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TIITLE HERE</a:t>
            </a:r>
            <a:endParaRPr lang="zh-CN" altLang="en-US" sz="1600" spc="300" dirty="0">
              <a:solidFill>
                <a:srgbClr val="00B0F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4005402" y="4765729"/>
            <a:ext cx="19466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ADD YOUR TEXT</a:t>
            </a:r>
            <a:endParaRPr lang="zh-CN" altLang="en-US" sz="1200" spc="300" dirty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6429351" y="2707342"/>
            <a:ext cx="1981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pc="3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TIITLE HERE</a:t>
            </a:r>
            <a:endParaRPr lang="zh-CN" altLang="en-US" sz="1600" spc="300" dirty="0">
              <a:solidFill>
                <a:srgbClr val="00B0F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6447388" y="2963292"/>
            <a:ext cx="19466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ADD YOUR TEXT</a:t>
            </a:r>
            <a:endParaRPr lang="zh-CN" altLang="en-US" sz="1200" spc="300" dirty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355396" y="4517337"/>
            <a:ext cx="1915064" cy="531599"/>
          </a:xfrm>
          <a:prstGeom prst="rect">
            <a:avLst/>
          </a:prstGeom>
          <a:solidFill>
            <a:srgbClr val="00B0F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6355396" y="3924631"/>
            <a:ext cx="1915064" cy="531599"/>
          </a:xfrm>
          <a:prstGeom prst="rect">
            <a:avLst/>
          </a:prstGeom>
          <a:solidFill>
            <a:srgbClr val="00B0F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6355396" y="3331925"/>
            <a:ext cx="1915064" cy="531599"/>
          </a:xfrm>
          <a:prstGeom prst="rect">
            <a:avLst/>
          </a:prstGeom>
          <a:solidFill>
            <a:srgbClr val="00B0F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6355396" y="2739219"/>
            <a:ext cx="1915064" cy="531599"/>
          </a:xfrm>
          <a:prstGeom prst="rect">
            <a:avLst/>
          </a:prstGeom>
          <a:solidFill>
            <a:srgbClr val="00B0F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文本框 69"/>
          <p:cNvSpPr txBox="1"/>
          <p:nvPr/>
        </p:nvSpPr>
        <p:spPr>
          <a:xfrm>
            <a:off x="6429351" y="3315986"/>
            <a:ext cx="1981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pc="3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TIITLE HERE</a:t>
            </a:r>
            <a:endParaRPr lang="zh-CN" altLang="en-US" sz="1600" spc="300" dirty="0">
              <a:solidFill>
                <a:srgbClr val="00B0F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6447388" y="3571936"/>
            <a:ext cx="19466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ADD YOUR TEXT</a:t>
            </a:r>
            <a:endParaRPr lang="zh-CN" altLang="en-US" sz="1200" spc="300" dirty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6429351" y="3917010"/>
            <a:ext cx="1981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pc="3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TIITLE HERE</a:t>
            </a:r>
            <a:endParaRPr lang="zh-CN" altLang="en-US" sz="1600" spc="300" dirty="0">
              <a:solidFill>
                <a:srgbClr val="00B0F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6447388" y="4172960"/>
            <a:ext cx="19466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ADD YOUR TEXT</a:t>
            </a:r>
            <a:endParaRPr lang="zh-CN" altLang="en-US" sz="1200" spc="300" dirty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6429351" y="4509779"/>
            <a:ext cx="1981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pc="3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TIITLE HERE</a:t>
            </a:r>
            <a:endParaRPr lang="zh-CN" altLang="en-US" sz="1600" spc="300" dirty="0">
              <a:solidFill>
                <a:srgbClr val="00B0F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6447388" y="4765729"/>
            <a:ext cx="19466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ADD YOUR TEXT</a:t>
            </a:r>
            <a:endParaRPr lang="zh-CN" altLang="en-US" sz="1200" spc="300" dirty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8871337" y="2707342"/>
            <a:ext cx="1981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pc="3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TIITLE HERE</a:t>
            </a:r>
            <a:endParaRPr lang="zh-CN" altLang="en-US" sz="1600" spc="300" dirty="0">
              <a:solidFill>
                <a:srgbClr val="00B0F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8889374" y="2963292"/>
            <a:ext cx="19466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ADD YOUR TEXT</a:t>
            </a:r>
            <a:endParaRPr lang="zh-CN" altLang="en-US" sz="1200" spc="300" dirty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8797382" y="4517337"/>
            <a:ext cx="1915064" cy="531599"/>
          </a:xfrm>
          <a:prstGeom prst="rect">
            <a:avLst/>
          </a:prstGeom>
          <a:solidFill>
            <a:srgbClr val="00B0F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8797382" y="3924631"/>
            <a:ext cx="1915064" cy="531599"/>
          </a:xfrm>
          <a:prstGeom prst="rect">
            <a:avLst/>
          </a:prstGeom>
          <a:solidFill>
            <a:srgbClr val="00B0F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/>
          <p:cNvSpPr/>
          <p:nvPr/>
        </p:nvSpPr>
        <p:spPr>
          <a:xfrm>
            <a:off x="8797382" y="3331925"/>
            <a:ext cx="1915064" cy="531599"/>
          </a:xfrm>
          <a:prstGeom prst="rect">
            <a:avLst/>
          </a:prstGeom>
          <a:solidFill>
            <a:srgbClr val="00B0F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8797382" y="2739219"/>
            <a:ext cx="1915064" cy="531599"/>
          </a:xfrm>
          <a:prstGeom prst="rect">
            <a:avLst/>
          </a:prstGeom>
          <a:solidFill>
            <a:srgbClr val="00B0F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文本框 81"/>
          <p:cNvSpPr txBox="1"/>
          <p:nvPr/>
        </p:nvSpPr>
        <p:spPr>
          <a:xfrm>
            <a:off x="8871337" y="3315986"/>
            <a:ext cx="1981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pc="3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TIITLE HERE</a:t>
            </a:r>
            <a:endParaRPr lang="zh-CN" altLang="en-US" sz="1600" spc="300" dirty="0">
              <a:solidFill>
                <a:srgbClr val="00B0F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8889374" y="3571936"/>
            <a:ext cx="19466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ADD YOUR TEXT</a:t>
            </a:r>
            <a:endParaRPr lang="zh-CN" altLang="en-US" sz="1200" spc="300" dirty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8871337" y="3917010"/>
            <a:ext cx="1981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pc="3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TIITLE HERE</a:t>
            </a:r>
            <a:endParaRPr lang="zh-CN" altLang="en-US" sz="1600" spc="300" dirty="0">
              <a:solidFill>
                <a:srgbClr val="00B0F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8889374" y="4172960"/>
            <a:ext cx="19466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ADD YOUR TEXT</a:t>
            </a:r>
            <a:endParaRPr lang="zh-CN" altLang="en-US" sz="1200" spc="300" dirty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8871337" y="4509779"/>
            <a:ext cx="1981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pc="3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TIITLE HERE</a:t>
            </a:r>
            <a:endParaRPr lang="zh-CN" altLang="en-US" sz="1600" spc="300" dirty="0">
              <a:solidFill>
                <a:srgbClr val="00B0F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8889374" y="4765729"/>
            <a:ext cx="19466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ADD YOUR TEXT</a:t>
            </a:r>
            <a:endParaRPr lang="zh-CN" altLang="en-US" sz="1200" spc="300" dirty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647994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2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5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75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2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53" presetClass="entr" presetSubtype="52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53" presetClass="entr" presetSubtype="52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53" presetClass="entr" presetSubtype="52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53" presetClass="entr" presetSubtype="52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53" presetClass="entr" presetSubtype="52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53" presetClass="entr" presetSubtype="52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64" presetClass="path" presetSubtype="0" accel="50000" decel="50000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1.25E-6 2.96296E-6 L 1.25E-6 -0.16343 " pathEditMode="relative" rAng="0" ptsTypes="AA">
                                      <p:cBhvr>
                                        <p:cTn id="8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171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22" presetClass="entr" presetSubtype="1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1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5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5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5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5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6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6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6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grpId="0" nodeType="withEffect">
                                  <p:stCondLst>
                                    <p:cond delay="6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42" presetClass="path" presetSubtype="0" accel="50000" decel="50000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1.25E-6 -7.40741E-7 L 1.25E-6 0.1713 " pathEditMode="relative" rAng="0" ptsTypes="AA">
                                      <p:cBhvr>
                                        <p:cTn id="14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565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64" presetClass="path" presetSubtype="0" accel="50000" decel="50000" fill="hold" grpId="1" nodeType="withEffect">
                                  <p:stCondLst>
                                    <p:cond delay="6750"/>
                                  </p:stCondLst>
                                  <p:childTnLst>
                                    <p:animMotion origin="layout" path="M 4.16667E-7 2.96296E-6 L 4.16667E-7 -0.16135 " pathEditMode="relative" rAng="0" ptsTypes="AA">
                                      <p:cBhvr>
                                        <p:cTn id="14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079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22" presetClass="entr" presetSubtype="1" fill="hold" grpId="0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4" fill="hold" grpId="0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1" fill="hold" grpId="0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4" fill="hold" grpId="0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53" presetClass="entr" presetSubtype="16" fill="hold" grpId="0" nodeType="withEffect">
                                  <p:stCondLst>
                                    <p:cond delay="8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53" presetClass="entr" presetSubtype="16" fill="hold" grpId="0" nodeType="withEffect">
                                  <p:stCondLst>
                                    <p:cond delay="8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53" presetClass="entr" presetSubtype="16" fill="hold" grpId="0" nodeType="withEffect">
                                  <p:stCondLst>
                                    <p:cond delay="8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53" presetClass="entr" presetSubtype="16" fill="hold" grpId="0" nodeType="withEffect">
                                  <p:stCondLst>
                                    <p:cond delay="8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53" presetClass="entr" presetSubtype="16" fill="hold" grpId="0" nodeType="withEffect">
                                  <p:stCondLst>
                                    <p:cond delay="8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53" presetClass="entr" presetSubtype="16" fill="hold" grpId="0" nodeType="withEffect">
                                  <p:stCondLst>
                                    <p:cond delay="8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53" presetClass="entr" presetSubtype="16" fill="hold" grpId="0" nodeType="withEffect">
                                  <p:stCondLst>
                                    <p:cond delay="8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53" presetClass="entr" presetSubtype="16" fill="hold" grpId="0" nodeType="withEffect">
                                  <p:stCondLst>
                                    <p:cond delay="8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42" presetClass="path" presetSubtype="0" accel="50000" decel="50000" fill="hold" grpId="1" nodeType="withEffect">
                                  <p:stCondLst>
                                    <p:cond delay="6750"/>
                                  </p:stCondLst>
                                  <p:childTnLst>
                                    <p:animMotion origin="layout" path="M 4.16667E-7 -7.40741E-7 L 4.16667E-7 0.17014 " pathEditMode="relative" rAng="0" ptsTypes="AA">
                                      <p:cBhvr>
                                        <p:cTn id="19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495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64" presetClass="path" presetSubtype="0" accel="50000" decel="50000" fill="hold" grpId="1" nodeType="withEffect">
                                  <p:stCondLst>
                                    <p:cond delay="9250"/>
                                  </p:stCondLst>
                                  <p:childTnLst>
                                    <p:animMotion origin="layout" path="M -4.16667E-7 2.96296E-6 L -4.16667E-7 -0.16389 " pathEditMode="relative" rAng="0" ptsTypes="AA">
                                      <p:cBhvr>
                                        <p:cTn id="20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194"/>
                                    </p:animMotion>
                                  </p:childTnLst>
                                </p:cTn>
                              </p:par>
                              <p:par>
                                <p:cTn id="202" presetID="22" presetClass="entr" presetSubtype="1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22" presetClass="entr" presetSubtype="4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22" presetClass="entr" presetSubtype="1" fill="hold" grpId="0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22" presetClass="entr" presetSubtype="4" fill="hold" grpId="0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53" presetClass="entr" presetSubtype="16" fill="hold" grpId="0" nodeType="withEffect">
                                  <p:stCondLst>
                                    <p:cond delay="10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53" presetClass="entr" presetSubtype="16" fill="hold" grpId="0" nodeType="withEffect">
                                  <p:stCondLst>
                                    <p:cond delay="10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53" presetClass="entr" presetSubtype="16" fill="hold" grpId="0" nodeType="withEffect">
                                  <p:stCondLst>
                                    <p:cond delay="10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53" presetClass="entr" presetSubtype="16" fill="hold" grpId="0" nodeType="withEffect">
                                  <p:stCondLst>
                                    <p:cond delay="10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53" presetClass="entr" presetSubtype="16" fill="hold" grpId="0" nodeType="withEffect">
                                  <p:stCondLst>
                                    <p:cond delay="1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53" presetClass="entr" presetSubtype="16" fill="hold" grpId="0" nodeType="withEffect">
                                  <p:stCondLst>
                                    <p:cond delay="1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53" presetClass="entr" presetSubtype="16" fill="hold" grpId="0" nodeType="withEffect">
                                  <p:stCondLst>
                                    <p:cond delay="1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8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53" presetClass="entr" presetSubtype="16" fill="hold" grpId="0" nodeType="withEffect">
                                  <p:stCondLst>
                                    <p:cond delay="1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42" presetClass="path" presetSubtype="0" accel="50000" decel="50000" fill="hold" grpId="1" nodeType="withEffect">
                                  <p:stCondLst>
                                    <p:cond delay="9250"/>
                                  </p:stCondLst>
                                  <p:childTnLst>
                                    <p:animMotion origin="layout" path="M -4.16667E-7 -7.40741E-7 L -4.16667E-7 0.17269 " pathEditMode="relative" rAng="0" ptsTypes="AA">
                                      <p:cBhvr>
                                        <p:cTn id="25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634"/>
                                    </p:animMotion>
                                  </p:childTnLst>
                                </p:cTn>
                              </p:par>
                              <p:par>
                                <p:cTn id="256" presetID="64" presetClass="path" presetSubtype="0" accel="50000" decel="50000" fill="hold" grpId="1" nodeType="withEffect">
                                  <p:stCondLst>
                                    <p:cond delay="11750"/>
                                  </p:stCondLst>
                                  <p:childTnLst>
                                    <p:animMotion origin="layout" path="M -1.25E-6 2.96296E-6 L -1.25E-6 -0.16135 " pathEditMode="relative" rAng="0" ptsTypes="AA">
                                      <p:cBhvr>
                                        <p:cTn id="25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079"/>
                                    </p:animMotion>
                                  </p:childTnLst>
                                </p:cTn>
                              </p:par>
                              <p:par>
                                <p:cTn id="258" presetID="22" presetClass="entr" presetSubtype="1" fill="hold" grpId="0" nodeType="withEffect">
                                  <p:stCondLst>
                                    <p:cond delay="12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22" presetClass="entr" presetSubtype="4" fill="hold" grpId="0" nodeType="withEffect">
                                  <p:stCondLst>
                                    <p:cond delay="1225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22" presetClass="entr" presetSubtype="1" fill="hold" grpId="0" nodeType="withEffect">
                                  <p:stCondLst>
                                    <p:cond delay="1275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22" presetClass="entr" presetSubtype="4" fill="hold" grpId="0" nodeType="withEffect">
                                  <p:stCondLst>
                                    <p:cond delay="1275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53" presetClass="entr" presetSubtype="16" fill="hold" grpId="0" nodeType="withEffect">
                                  <p:stCondLst>
                                    <p:cond delay="13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53" presetClass="entr" presetSubtype="16" fill="hold" grpId="0" nodeType="withEffect">
                                  <p:stCondLst>
                                    <p:cond delay="13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9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53" presetClass="entr" presetSubtype="16" fill="hold" grpId="0" nodeType="withEffect">
                                  <p:stCondLst>
                                    <p:cond delay="13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4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53" presetClass="entr" presetSubtype="16" fill="hold" grpId="0" nodeType="withEffect">
                                  <p:stCondLst>
                                    <p:cond delay="13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53" presetClass="entr" presetSubtype="16" fill="hold" grpId="0" nodeType="withEffect">
                                  <p:stCondLst>
                                    <p:cond delay="13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4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53" presetClass="entr" presetSubtype="16" fill="hold" grpId="0" nodeType="withEffect">
                                  <p:stCondLst>
                                    <p:cond delay="13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9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53" presetClass="entr" presetSubtype="16" fill="hold" grpId="0" nodeType="withEffect">
                                  <p:stCondLst>
                                    <p:cond delay="13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2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4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53" presetClass="entr" presetSubtype="16" fill="hold" grpId="0" nodeType="withEffect">
                                  <p:stCondLst>
                                    <p:cond delay="13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42" presetClass="path" presetSubtype="0" accel="50000" decel="50000" fill="hold" grpId="1" nodeType="withEffect">
                                  <p:stCondLst>
                                    <p:cond delay="11750"/>
                                  </p:stCondLst>
                                  <p:childTnLst>
                                    <p:animMotion origin="layout" path="M -1.25E-6 -7.40741E-7 L -1.25E-6 0.17269 " pathEditMode="relative" rAng="0" ptsTypes="AA">
                                      <p:cBhvr>
                                        <p:cTn id="31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7" grpId="0" animBg="1"/>
      <p:bldP spid="7" grpId="1" animBg="1"/>
      <p:bldP spid="23" grpId="0"/>
      <p:bldP spid="18" grpId="0" animBg="1"/>
      <p:bldP spid="18" grpId="1" animBg="1"/>
      <p:bldP spid="24" grpId="0"/>
      <p:bldP spid="27" grpId="0" animBg="1"/>
      <p:bldP spid="27" grpId="1" animBg="1"/>
      <p:bldP spid="27" grpId="2" animBg="1"/>
      <p:bldP spid="38" grpId="0" animBg="1"/>
      <p:bldP spid="43" grpId="0" animBg="1"/>
      <p:bldP spid="44" grpId="0" animBg="1"/>
      <p:bldP spid="45" grpId="0" animBg="1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 animBg="1"/>
      <p:bldP spid="55" grpId="0" animBg="1"/>
      <p:bldP spid="56" grpId="0" animBg="1"/>
      <p:bldP spid="57" grpId="0" animBg="1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 animBg="1"/>
      <p:bldP spid="67" grpId="0" animBg="1"/>
      <p:bldP spid="68" grpId="0" animBg="1"/>
      <p:bldP spid="69" grpId="0" animBg="1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 animBg="1"/>
      <p:bldP spid="79" grpId="0" animBg="1"/>
      <p:bldP spid="80" grpId="0" animBg="1"/>
      <p:bldP spid="81" grpId="0" animBg="1"/>
      <p:bldP spid="82" grpId="0"/>
      <p:bldP spid="83" grpId="0"/>
      <p:bldP spid="84" grpId="0"/>
      <p:bldP spid="85" grpId="0"/>
      <p:bldP spid="86" grpId="0"/>
      <p:bldP spid="8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6731" y="277254"/>
            <a:ext cx="11188019" cy="705845"/>
          </a:xfrm>
          <a:prstGeom prst="rect">
            <a:avLst/>
          </a:prstGeom>
          <a:solidFill>
            <a:srgbClr val="00B0F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277253"/>
            <a:ext cx="163286" cy="705845"/>
          </a:xfrm>
          <a:prstGeom prst="rect">
            <a:avLst/>
          </a:prstGeom>
          <a:solidFill>
            <a:srgbClr val="7913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39719" y="217881"/>
            <a:ext cx="4241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3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YOUR TIITLE HERE</a:t>
            </a:r>
            <a:endParaRPr lang="zh-CN" altLang="en-US" sz="2800" spc="300" dirty="0">
              <a:solidFill>
                <a:srgbClr val="00B0F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9719" y="654747"/>
            <a:ext cx="4393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CLICK TO ADD YOUR TEXT</a:t>
            </a:r>
            <a:endParaRPr lang="zh-CN" altLang="en-US" sz="2000" spc="300" dirty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52492" y="3549336"/>
            <a:ext cx="1656005" cy="670554"/>
          </a:xfrm>
          <a:prstGeom prst="rect">
            <a:avLst/>
          </a:prstGeom>
          <a:solidFill>
            <a:srgbClr val="00B0F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65963" y="3549336"/>
            <a:ext cx="1656005" cy="670554"/>
          </a:xfrm>
          <a:prstGeom prst="rect">
            <a:avLst/>
          </a:prstGeom>
          <a:solidFill>
            <a:srgbClr val="00B0F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79434" y="3549336"/>
            <a:ext cx="1656005" cy="670554"/>
          </a:xfrm>
          <a:prstGeom prst="rect">
            <a:avLst/>
          </a:prstGeom>
          <a:solidFill>
            <a:srgbClr val="00B0F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92904" y="3549336"/>
            <a:ext cx="1656005" cy="670554"/>
          </a:xfrm>
          <a:prstGeom prst="rect">
            <a:avLst/>
          </a:prstGeom>
          <a:solidFill>
            <a:srgbClr val="00B0F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78840" y="3715336"/>
            <a:ext cx="22193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spc="3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YOUR TIITLE</a:t>
            </a:r>
            <a:endParaRPr lang="zh-CN" altLang="en-US" sz="1600" spc="300" dirty="0">
              <a:solidFill>
                <a:srgbClr val="00B0F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62479" y="2490349"/>
            <a:ext cx="4393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TO ADD YOUR TEXT</a:t>
            </a:r>
          </a:p>
          <a:p>
            <a:r>
              <a:rPr lang="en-US" altLang="zh-CN" sz="16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TO ADD YOUR TEXT</a:t>
            </a:r>
            <a:endParaRPr lang="zh-CN" altLang="en-US" sz="1600" spc="300" dirty="0" smtClean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H="1" flipV="1">
            <a:off x="1462909" y="2817243"/>
            <a:ext cx="1" cy="732093"/>
          </a:xfrm>
          <a:prstGeom prst="line">
            <a:avLst/>
          </a:prstGeom>
          <a:ln>
            <a:solidFill>
              <a:srgbClr val="00B0F0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同心圆 15"/>
          <p:cNvSpPr/>
          <p:nvPr/>
        </p:nvSpPr>
        <p:spPr>
          <a:xfrm>
            <a:off x="1324886" y="2541198"/>
            <a:ext cx="276045" cy="276045"/>
          </a:xfrm>
          <a:prstGeom prst="donut">
            <a:avLst/>
          </a:prstGeom>
          <a:solidFill>
            <a:srgbClr val="00B0F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305143" y="3715336"/>
            <a:ext cx="22193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spc="3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YOUR TIITLE</a:t>
            </a:r>
            <a:endParaRPr lang="zh-CN" altLang="en-US" sz="1600" spc="300" dirty="0">
              <a:solidFill>
                <a:srgbClr val="00B0F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 flipV="1">
            <a:off x="3946645" y="4223910"/>
            <a:ext cx="1" cy="732093"/>
          </a:xfrm>
          <a:prstGeom prst="line">
            <a:avLst/>
          </a:prstGeom>
          <a:ln>
            <a:solidFill>
              <a:srgbClr val="00B0F0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同心圆 18"/>
          <p:cNvSpPr/>
          <p:nvPr/>
        </p:nvSpPr>
        <p:spPr>
          <a:xfrm>
            <a:off x="3809402" y="4969549"/>
            <a:ext cx="276045" cy="276045"/>
          </a:xfrm>
          <a:prstGeom prst="donut">
            <a:avLst/>
          </a:prstGeom>
          <a:solidFill>
            <a:srgbClr val="00B0F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163621" y="4741440"/>
            <a:ext cx="4393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TO ADD YOUR TEXT</a:t>
            </a:r>
          </a:p>
          <a:p>
            <a:r>
              <a:rPr lang="en-US" altLang="zh-CN" sz="16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TO ADD YOUR TEXT</a:t>
            </a:r>
            <a:endParaRPr lang="zh-CN" altLang="en-US" sz="1600" spc="300" dirty="0" smtClean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710457" y="3715336"/>
            <a:ext cx="22193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spc="3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YOUR TIITLE</a:t>
            </a:r>
            <a:endParaRPr lang="zh-CN" altLang="en-US" sz="1600" spc="300" dirty="0">
              <a:solidFill>
                <a:srgbClr val="00B0F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542162" y="2490349"/>
            <a:ext cx="4393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TO ADD YOUR TEXT</a:t>
            </a:r>
          </a:p>
          <a:p>
            <a:r>
              <a:rPr lang="en-US" altLang="zh-CN" sz="16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TO ADD YOUR TEXT</a:t>
            </a:r>
            <a:endParaRPr lang="zh-CN" altLang="en-US" sz="1600" spc="300" dirty="0" smtClean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H="1" flipV="1">
            <a:off x="6342592" y="2817243"/>
            <a:ext cx="1" cy="732093"/>
          </a:xfrm>
          <a:prstGeom prst="line">
            <a:avLst/>
          </a:prstGeom>
          <a:ln>
            <a:solidFill>
              <a:srgbClr val="00B0F0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同心圆 23"/>
          <p:cNvSpPr/>
          <p:nvPr/>
        </p:nvSpPr>
        <p:spPr>
          <a:xfrm>
            <a:off x="6204569" y="2541198"/>
            <a:ext cx="276045" cy="276045"/>
          </a:xfrm>
          <a:prstGeom prst="donut">
            <a:avLst/>
          </a:prstGeom>
          <a:solidFill>
            <a:srgbClr val="00B0F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119400" y="3715336"/>
            <a:ext cx="22193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spc="3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YOUR TIITLE</a:t>
            </a:r>
            <a:endParaRPr lang="zh-CN" altLang="en-US" sz="1600" spc="300" dirty="0">
              <a:solidFill>
                <a:srgbClr val="00B0F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H="1" flipV="1">
            <a:off x="8723320" y="4223910"/>
            <a:ext cx="1" cy="732093"/>
          </a:xfrm>
          <a:prstGeom prst="line">
            <a:avLst/>
          </a:prstGeom>
          <a:ln>
            <a:solidFill>
              <a:srgbClr val="00B0F0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同心圆 26"/>
          <p:cNvSpPr/>
          <p:nvPr/>
        </p:nvSpPr>
        <p:spPr>
          <a:xfrm>
            <a:off x="8586077" y="4969549"/>
            <a:ext cx="276045" cy="276045"/>
          </a:xfrm>
          <a:prstGeom prst="donut">
            <a:avLst/>
          </a:prstGeom>
          <a:solidFill>
            <a:srgbClr val="00B0F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940296" y="4741440"/>
            <a:ext cx="31181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TO ADD YOUR TEXT</a:t>
            </a:r>
          </a:p>
          <a:p>
            <a:r>
              <a:rPr lang="en-US" altLang="zh-CN" sz="16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TO ADD YOUR TEXT</a:t>
            </a:r>
            <a:endParaRPr lang="zh-CN" altLang="en-US" sz="1600" spc="300" dirty="0" smtClean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345694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6" presetClass="emph" presetSubtype="0" repeatCount="2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5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5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6" presetClass="emph" presetSubtype="0" repeatCount="2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6" presetClass="emph" presetSubtype="0" repeatCount="2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6" presetClass="emph" presetSubtype="0" repeatCount="2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5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75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200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15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75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4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5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200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5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75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7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8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8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6" presetClass="emph" presetSubtype="0" repeatCount="2000" fill="hold" grpId="1" nodeType="withEffect">
                                  <p:stCondLst>
                                    <p:cond delay="9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15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75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9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10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11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6" presetClass="emph" presetSubtype="0" repeatCount="2000" fill="hold" grpId="1" nodeType="withEffect">
                                  <p:stCondLst>
                                    <p:cond delay="1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15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3" dur="75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1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2" grpId="0"/>
      <p:bldP spid="13" grpId="0"/>
      <p:bldP spid="16" grpId="0" animBg="1"/>
      <p:bldP spid="16" grpId="1" animBg="1"/>
      <p:bldP spid="17" grpId="0"/>
      <p:bldP spid="19" grpId="0" animBg="1"/>
      <p:bldP spid="19" grpId="1" animBg="1"/>
      <p:bldP spid="20" grpId="0"/>
      <p:bldP spid="21" grpId="0"/>
      <p:bldP spid="22" grpId="0"/>
      <p:bldP spid="24" grpId="0" animBg="1"/>
      <p:bldP spid="24" grpId="1" animBg="1"/>
      <p:bldP spid="25" grpId="0"/>
      <p:bldP spid="27" grpId="0" animBg="1"/>
      <p:bldP spid="27" grpId="1" animBg="1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6731" y="277254"/>
            <a:ext cx="11188019" cy="705845"/>
          </a:xfrm>
          <a:prstGeom prst="rect">
            <a:avLst/>
          </a:prstGeom>
          <a:solidFill>
            <a:srgbClr val="00B0F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277253"/>
            <a:ext cx="163286" cy="705845"/>
          </a:xfrm>
          <a:prstGeom prst="rect">
            <a:avLst/>
          </a:prstGeom>
          <a:solidFill>
            <a:srgbClr val="7913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39719" y="217881"/>
            <a:ext cx="4241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3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YOUR TIITLE HERE</a:t>
            </a:r>
            <a:endParaRPr lang="zh-CN" altLang="en-US" sz="2800" spc="300" dirty="0">
              <a:solidFill>
                <a:srgbClr val="00B0F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9719" y="654747"/>
            <a:ext cx="4393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CLICK TO ADD YOUR TEXT</a:t>
            </a:r>
            <a:endParaRPr lang="zh-CN" altLang="en-US" sz="2000" spc="300" dirty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956039558"/>
              </p:ext>
            </p:extLst>
          </p:nvPr>
        </p:nvGraphicFramePr>
        <p:xfrm>
          <a:off x="816600" y="1506391"/>
          <a:ext cx="5355600" cy="29527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矩形 13"/>
          <p:cNvSpPr/>
          <p:nvPr/>
        </p:nvSpPr>
        <p:spPr>
          <a:xfrm>
            <a:off x="10077450" y="1962871"/>
            <a:ext cx="971550" cy="971550"/>
          </a:xfrm>
          <a:prstGeom prst="rect">
            <a:avLst/>
          </a:prstGeom>
          <a:solidFill>
            <a:srgbClr val="00B0F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077450" y="4934671"/>
            <a:ext cx="971550" cy="971550"/>
          </a:xfrm>
          <a:prstGeom prst="rect">
            <a:avLst/>
          </a:prstGeom>
          <a:solidFill>
            <a:srgbClr val="00B0F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077450" y="3448771"/>
            <a:ext cx="971550" cy="971550"/>
          </a:xfrm>
          <a:prstGeom prst="rect">
            <a:avLst/>
          </a:prstGeom>
          <a:solidFill>
            <a:srgbClr val="79133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7093722" y="1962871"/>
            <a:ext cx="4241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pc="3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YOUR TIITLE</a:t>
            </a:r>
            <a:endParaRPr lang="zh-CN" altLang="en-US" sz="2400" spc="300" dirty="0">
              <a:solidFill>
                <a:srgbClr val="00B0F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093722" y="2330071"/>
            <a:ext cx="43934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TO ADD YOUR TEXT</a:t>
            </a:r>
            <a:endParaRPr lang="zh-CN" altLang="en-US" sz="1600" spc="300" dirty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093722" y="3375543"/>
            <a:ext cx="4241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pc="3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YOUR TIITLE</a:t>
            </a:r>
            <a:endParaRPr lang="zh-CN" altLang="en-US" sz="2400" spc="300" dirty="0">
              <a:solidFill>
                <a:srgbClr val="00B0F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093722" y="3742743"/>
            <a:ext cx="32063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TO ADD YOUR TEXT</a:t>
            </a:r>
            <a:endParaRPr lang="zh-CN" altLang="en-US" sz="1600" spc="300" dirty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093722" y="4939804"/>
            <a:ext cx="4241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pc="3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YOUR TIITLE</a:t>
            </a:r>
            <a:endParaRPr lang="zh-CN" altLang="en-US" sz="2400" spc="300" dirty="0">
              <a:solidFill>
                <a:srgbClr val="00B0F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093722" y="5307004"/>
            <a:ext cx="43934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TO ADD YOUR TEXT</a:t>
            </a:r>
            <a:endParaRPr lang="zh-CN" altLang="en-US" sz="1600" spc="300" dirty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093722" y="2568267"/>
            <a:ext cx="29427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TO ADD YOUR TEXT</a:t>
            </a:r>
            <a:endParaRPr lang="zh-CN" altLang="en-US" sz="1600" spc="300" dirty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093722" y="3980939"/>
            <a:ext cx="43934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TO ADD YOUR TEXT</a:t>
            </a:r>
            <a:endParaRPr lang="zh-CN" altLang="en-US" sz="1600" spc="300" dirty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093722" y="5545200"/>
            <a:ext cx="26872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TO ADD YOUR TEXT</a:t>
            </a:r>
            <a:endParaRPr lang="zh-CN" altLang="en-US" sz="1600" spc="300" dirty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0347838" y="5134478"/>
            <a:ext cx="542836" cy="583248"/>
            <a:chOff x="814387" y="3578225"/>
            <a:chExt cx="1577976" cy="1695450"/>
          </a:xfrm>
          <a:solidFill>
            <a:schemeClr val="bg1"/>
          </a:solidFill>
        </p:grpSpPr>
        <p:sp>
          <p:nvSpPr>
            <p:cNvPr id="27" name="Freeform 62"/>
            <p:cNvSpPr>
              <a:spLocks noEditPoints="1"/>
            </p:cNvSpPr>
            <p:nvPr/>
          </p:nvSpPr>
          <p:spPr bwMode="auto">
            <a:xfrm>
              <a:off x="1720850" y="4733925"/>
              <a:ext cx="539750" cy="539750"/>
            </a:xfrm>
            <a:custGeom>
              <a:avLst/>
              <a:gdLst>
                <a:gd name="T0" fmla="*/ 72 w 144"/>
                <a:gd name="T1" fmla="*/ 0 h 144"/>
                <a:gd name="T2" fmla="*/ 0 w 144"/>
                <a:gd name="T3" fmla="*/ 72 h 144"/>
                <a:gd name="T4" fmla="*/ 72 w 144"/>
                <a:gd name="T5" fmla="*/ 144 h 144"/>
                <a:gd name="T6" fmla="*/ 144 w 144"/>
                <a:gd name="T7" fmla="*/ 72 h 144"/>
                <a:gd name="T8" fmla="*/ 72 w 144"/>
                <a:gd name="T9" fmla="*/ 0 h 144"/>
                <a:gd name="T10" fmla="*/ 49 w 144"/>
                <a:gd name="T11" fmla="*/ 122 h 144"/>
                <a:gd name="T12" fmla="*/ 35 w 144"/>
                <a:gd name="T13" fmla="*/ 108 h 144"/>
                <a:gd name="T14" fmla="*/ 49 w 144"/>
                <a:gd name="T15" fmla="*/ 94 h 144"/>
                <a:gd name="T16" fmla="*/ 63 w 144"/>
                <a:gd name="T17" fmla="*/ 108 h 144"/>
                <a:gd name="T18" fmla="*/ 49 w 144"/>
                <a:gd name="T19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4" h="144">
                  <a:moveTo>
                    <a:pt x="72" y="0"/>
                  </a:moveTo>
                  <a:cubicBezTo>
                    <a:pt x="33" y="0"/>
                    <a:pt x="0" y="32"/>
                    <a:pt x="0" y="72"/>
                  </a:cubicBezTo>
                  <a:cubicBezTo>
                    <a:pt x="0" y="112"/>
                    <a:pt x="33" y="144"/>
                    <a:pt x="72" y="144"/>
                  </a:cubicBezTo>
                  <a:cubicBezTo>
                    <a:pt x="112" y="144"/>
                    <a:pt x="144" y="112"/>
                    <a:pt x="144" y="72"/>
                  </a:cubicBezTo>
                  <a:cubicBezTo>
                    <a:pt x="144" y="32"/>
                    <a:pt x="112" y="0"/>
                    <a:pt x="72" y="0"/>
                  </a:cubicBezTo>
                  <a:close/>
                  <a:moveTo>
                    <a:pt x="49" y="122"/>
                  </a:moveTo>
                  <a:cubicBezTo>
                    <a:pt x="42" y="122"/>
                    <a:pt x="35" y="116"/>
                    <a:pt x="35" y="108"/>
                  </a:cubicBezTo>
                  <a:cubicBezTo>
                    <a:pt x="35" y="101"/>
                    <a:pt x="42" y="94"/>
                    <a:pt x="49" y="94"/>
                  </a:cubicBezTo>
                  <a:cubicBezTo>
                    <a:pt x="57" y="94"/>
                    <a:pt x="63" y="101"/>
                    <a:pt x="63" y="108"/>
                  </a:cubicBezTo>
                  <a:cubicBezTo>
                    <a:pt x="63" y="116"/>
                    <a:pt x="57" y="122"/>
                    <a:pt x="49" y="1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63"/>
            <p:cNvSpPr>
              <a:spLocks noEditPoints="1"/>
            </p:cNvSpPr>
            <p:nvPr/>
          </p:nvSpPr>
          <p:spPr bwMode="auto">
            <a:xfrm>
              <a:off x="814387" y="3578225"/>
              <a:ext cx="1176338" cy="1695450"/>
            </a:xfrm>
            <a:custGeom>
              <a:avLst/>
              <a:gdLst>
                <a:gd name="T0" fmla="*/ 275 w 314"/>
                <a:gd name="T1" fmla="*/ 191 h 452"/>
                <a:gd name="T2" fmla="*/ 275 w 314"/>
                <a:gd name="T3" fmla="*/ 118 h 452"/>
                <a:gd name="T4" fmla="*/ 157 w 314"/>
                <a:gd name="T5" fmla="*/ 0 h 452"/>
                <a:gd name="T6" fmla="*/ 40 w 314"/>
                <a:gd name="T7" fmla="*/ 118 h 452"/>
                <a:gd name="T8" fmla="*/ 40 w 314"/>
                <a:gd name="T9" fmla="*/ 191 h 452"/>
                <a:gd name="T10" fmla="*/ 0 w 314"/>
                <a:gd name="T11" fmla="*/ 295 h 452"/>
                <a:gd name="T12" fmla="*/ 157 w 314"/>
                <a:gd name="T13" fmla="*/ 452 h 452"/>
                <a:gd name="T14" fmla="*/ 249 w 314"/>
                <a:gd name="T15" fmla="*/ 423 h 452"/>
                <a:gd name="T16" fmla="*/ 236 w 314"/>
                <a:gd name="T17" fmla="*/ 380 h 452"/>
                <a:gd name="T18" fmla="*/ 314 w 314"/>
                <a:gd name="T19" fmla="*/ 301 h 452"/>
                <a:gd name="T20" fmla="*/ 314 w 314"/>
                <a:gd name="T21" fmla="*/ 295 h 452"/>
                <a:gd name="T22" fmla="*/ 275 w 314"/>
                <a:gd name="T23" fmla="*/ 191 h 452"/>
                <a:gd name="T24" fmla="*/ 176 w 314"/>
                <a:gd name="T25" fmla="*/ 338 h 452"/>
                <a:gd name="T26" fmla="*/ 176 w 314"/>
                <a:gd name="T27" fmla="*/ 352 h 452"/>
                <a:gd name="T28" fmla="*/ 157 w 314"/>
                <a:gd name="T29" fmla="*/ 371 h 452"/>
                <a:gd name="T30" fmla="*/ 139 w 314"/>
                <a:gd name="T31" fmla="*/ 352 h 452"/>
                <a:gd name="T32" fmla="*/ 139 w 314"/>
                <a:gd name="T33" fmla="*/ 338 h 452"/>
                <a:gd name="T34" fmla="*/ 110 w 314"/>
                <a:gd name="T35" fmla="*/ 295 h 452"/>
                <a:gd name="T36" fmla="*/ 157 w 314"/>
                <a:gd name="T37" fmla="*/ 248 h 452"/>
                <a:gd name="T38" fmla="*/ 204 w 314"/>
                <a:gd name="T39" fmla="*/ 295 h 452"/>
                <a:gd name="T40" fmla="*/ 176 w 314"/>
                <a:gd name="T41" fmla="*/ 338 h 452"/>
                <a:gd name="T42" fmla="*/ 157 w 314"/>
                <a:gd name="T43" fmla="*/ 138 h 452"/>
                <a:gd name="T44" fmla="*/ 75 w 314"/>
                <a:gd name="T45" fmla="*/ 162 h 452"/>
                <a:gd name="T46" fmla="*/ 75 w 314"/>
                <a:gd name="T47" fmla="*/ 118 h 452"/>
                <a:gd name="T48" fmla="*/ 157 w 314"/>
                <a:gd name="T49" fmla="*/ 35 h 452"/>
                <a:gd name="T50" fmla="*/ 240 w 314"/>
                <a:gd name="T51" fmla="*/ 118 h 452"/>
                <a:gd name="T52" fmla="*/ 240 w 314"/>
                <a:gd name="T53" fmla="*/ 162 h 452"/>
                <a:gd name="T54" fmla="*/ 157 w 314"/>
                <a:gd name="T55" fmla="*/ 138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14" h="452">
                  <a:moveTo>
                    <a:pt x="275" y="191"/>
                  </a:moveTo>
                  <a:cubicBezTo>
                    <a:pt x="275" y="118"/>
                    <a:pt x="275" y="118"/>
                    <a:pt x="275" y="118"/>
                  </a:cubicBezTo>
                  <a:cubicBezTo>
                    <a:pt x="275" y="53"/>
                    <a:pt x="222" y="0"/>
                    <a:pt x="157" y="0"/>
                  </a:cubicBezTo>
                  <a:cubicBezTo>
                    <a:pt x="92" y="0"/>
                    <a:pt x="40" y="53"/>
                    <a:pt x="40" y="118"/>
                  </a:cubicBezTo>
                  <a:cubicBezTo>
                    <a:pt x="40" y="191"/>
                    <a:pt x="40" y="191"/>
                    <a:pt x="40" y="191"/>
                  </a:cubicBezTo>
                  <a:cubicBezTo>
                    <a:pt x="15" y="219"/>
                    <a:pt x="0" y="255"/>
                    <a:pt x="0" y="295"/>
                  </a:cubicBezTo>
                  <a:cubicBezTo>
                    <a:pt x="0" y="382"/>
                    <a:pt x="71" y="452"/>
                    <a:pt x="157" y="452"/>
                  </a:cubicBezTo>
                  <a:cubicBezTo>
                    <a:pt x="191" y="452"/>
                    <a:pt x="223" y="441"/>
                    <a:pt x="249" y="423"/>
                  </a:cubicBezTo>
                  <a:cubicBezTo>
                    <a:pt x="241" y="410"/>
                    <a:pt x="236" y="396"/>
                    <a:pt x="236" y="380"/>
                  </a:cubicBezTo>
                  <a:cubicBezTo>
                    <a:pt x="236" y="337"/>
                    <a:pt x="271" y="302"/>
                    <a:pt x="314" y="301"/>
                  </a:cubicBezTo>
                  <a:cubicBezTo>
                    <a:pt x="314" y="299"/>
                    <a:pt x="314" y="297"/>
                    <a:pt x="314" y="295"/>
                  </a:cubicBezTo>
                  <a:cubicBezTo>
                    <a:pt x="314" y="255"/>
                    <a:pt x="300" y="219"/>
                    <a:pt x="275" y="191"/>
                  </a:cubicBezTo>
                  <a:close/>
                  <a:moveTo>
                    <a:pt x="176" y="338"/>
                  </a:moveTo>
                  <a:cubicBezTo>
                    <a:pt x="176" y="352"/>
                    <a:pt x="176" y="352"/>
                    <a:pt x="176" y="352"/>
                  </a:cubicBezTo>
                  <a:cubicBezTo>
                    <a:pt x="176" y="363"/>
                    <a:pt x="167" y="371"/>
                    <a:pt x="157" y="371"/>
                  </a:cubicBezTo>
                  <a:cubicBezTo>
                    <a:pt x="147" y="371"/>
                    <a:pt x="139" y="363"/>
                    <a:pt x="139" y="352"/>
                  </a:cubicBezTo>
                  <a:cubicBezTo>
                    <a:pt x="139" y="338"/>
                    <a:pt x="139" y="338"/>
                    <a:pt x="139" y="338"/>
                  </a:cubicBezTo>
                  <a:cubicBezTo>
                    <a:pt x="122" y="331"/>
                    <a:pt x="110" y="314"/>
                    <a:pt x="110" y="295"/>
                  </a:cubicBezTo>
                  <a:cubicBezTo>
                    <a:pt x="110" y="269"/>
                    <a:pt x="131" y="248"/>
                    <a:pt x="157" y="248"/>
                  </a:cubicBezTo>
                  <a:cubicBezTo>
                    <a:pt x="183" y="248"/>
                    <a:pt x="204" y="269"/>
                    <a:pt x="204" y="295"/>
                  </a:cubicBezTo>
                  <a:cubicBezTo>
                    <a:pt x="204" y="314"/>
                    <a:pt x="193" y="331"/>
                    <a:pt x="176" y="338"/>
                  </a:cubicBezTo>
                  <a:close/>
                  <a:moveTo>
                    <a:pt x="157" y="138"/>
                  </a:moveTo>
                  <a:cubicBezTo>
                    <a:pt x="127" y="138"/>
                    <a:pt x="99" y="147"/>
                    <a:pt x="75" y="162"/>
                  </a:cubicBezTo>
                  <a:cubicBezTo>
                    <a:pt x="75" y="118"/>
                    <a:pt x="75" y="118"/>
                    <a:pt x="75" y="118"/>
                  </a:cubicBezTo>
                  <a:cubicBezTo>
                    <a:pt x="75" y="72"/>
                    <a:pt x="112" y="35"/>
                    <a:pt x="157" y="35"/>
                  </a:cubicBezTo>
                  <a:cubicBezTo>
                    <a:pt x="203" y="35"/>
                    <a:pt x="240" y="72"/>
                    <a:pt x="240" y="118"/>
                  </a:cubicBezTo>
                  <a:cubicBezTo>
                    <a:pt x="240" y="162"/>
                    <a:pt x="240" y="162"/>
                    <a:pt x="240" y="162"/>
                  </a:cubicBezTo>
                  <a:cubicBezTo>
                    <a:pt x="216" y="147"/>
                    <a:pt x="188" y="138"/>
                    <a:pt x="157" y="1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64"/>
            <p:cNvSpPr>
              <a:spLocks/>
            </p:cNvSpPr>
            <p:nvPr/>
          </p:nvSpPr>
          <p:spPr bwMode="auto">
            <a:xfrm>
              <a:off x="1998662" y="4448175"/>
              <a:ext cx="355600" cy="514350"/>
            </a:xfrm>
            <a:custGeom>
              <a:avLst/>
              <a:gdLst>
                <a:gd name="T0" fmla="*/ 35 w 95"/>
                <a:gd name="T1" fmla="*/ 125 h 137"/>
                <a:gd name="T2" fmla="*/ 12 w 95"/>
                <a:gd name="T3" fmla="*/ 132 h 137"/>
                <a:gd name="T4" fmla="*/ 12 w 95"/>
                <a:gd name="T5" fmla="*/ 132 h 137"/>
                <a:gd name="T6" fmla="*/ 5 w 95"/>
                <a:gd name="T7" fmla="*/ 108 h 137"/>
                <a:gd name="T8" fmla="*/ 60 w 95"/>
                <a:gd name="T9" fmla="*/ 11 h 137"/>
                <a:gd name="T10" fmla="*/ 83 w 95"/>
                <a:gd name="T11" fmla="*/ 5 h 137"/>
                <a:gd name="T12" fmla="*/ 83 w 95"/>
                <a:gd name="T13" fmla="*/ 5 h 137"/>
                <a:gd name="T14" fmla="*/ 90 w 95"/>
                <a:gd name="T15" fmla="*/ 28 h 137"/>
                <a:gd name="T16" fmla="*/ 35 w 95"/>
                <a:gd name="T17" fmla="*/ 125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137">
                  <a:moveTo>
                    <a:pt x="35" y="125"/>
                  </a:moveTo>
                  <a:cubicBezTo>
                    <a:pt x="31" y="134"/>
                    <a:pt x="20" y="137"/>
                    <a:pt x="12" y="132"/>
                  </a:cubicBezTo>
                  <a:cubicBezTo>
                    <a:pt x="12" y="132"/>
                    <a:pt x="12" y="132"/>
                    <a:pt x="12" y="132"/>
                  </a:cubicBezTo>
                  <a:cubicBezTo>
                    <a:pt x="3" y="127"/>
                    <a:pt x="0" y="117"/>
                    <a:pt x="5" y="108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4" y="3"/>
                    <a:pt x="75" y="0"/>
                    <a:pt x="83" y="5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92" y="9"/>
                    <a:pt x="95" y="20"/>
                    <a:pt x="90" y="28"/>
                  </a:cubicBezTo>
                  <a:lnTo>
                    <a:pt x="35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65"/>
            <p:cNvSpPr>
              <a:spLocks/>
            </p:cNvSpPr>
            <p:nvPr/>
          </p:nvSpPr>
          <p:spPr bwMode="auto">
            <a:xfrm>
              <a:off x="2238375" y="4560888"/>
              <a:ext cx="153988" cy="127000"/>
            </a:xfrm>
            <a:custGeom>
              <a:avLst/>
              <a:gdLst>
                <a:gd name="T0" fmla="*/ 38 w 41"/>
                <a:gd name="T1" fmla="*/ 27 h 34"/>
                <a:gd name="T2" fmla="*/ 23 w 41"/>
                <a:gd name="T3" fmla="*/ 31 h 34"/>
                <a:gd name="T4" fmla="*/ 7 w 41"/>
                <a:gd name="T5" fmla="*/ 21 h 34"/>
                <a:gd name="T6" fmla="*/ 3 w 41"/>
                <a:gd name="T7" fmla="*/ 6 h 34"/>
                <a:gd name="T8" fmla="*/ 3 w 41"/>
                <a:gd name="T9" fmla="*/ 6 h 34"/>
                <a:gd name="T10" fmla="*/ 18 w 41"/>
                <a:gd name="T11" fmla="*/ 3 h 34"/>
                <a:gd name="T12" fmla="*/ 34 w 41"/>
                <a:gd name="T13" fmla="*/ 13 h 34"/>
                <a:gd name="T14" fmla="*/ 38 w 41"/>
                <a:gd name="T15" fmla="*/ 2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34">
                  <a:moveTo>
                    <a:pt x="38" y="27"/>
                  </a:moveTo>
                  <a:cubicBezTo>
                    <a:pt x="35" y="33"/>
                    <a:pt x="28" y="34"/>
                    <a:pt x="23" y="3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2" y="18"/>
                    <a:pt x="0" y="12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6" y="1"/>
                    <a:pt x="13" y="0"/>
                    <a:pt x="18" y="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9" y="16"/>
                    <a:pt x="41" y="22"/>
                    <a:pt x="38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6"/>
            <p:cNvSpPr>
              <a:spLocks/>
            </p:cNvSpPr>
            <p:nvPr/>
          </p:nvSpPr>
          <p:spPr bwMode="auto">
            <a:xfrm>
              <a:off x="2171700" y="4654550"/>
              <a:ext cx="209550" cy="161925"/>
            </a:xfrm>
            <a:custGeom>
              <a:avLst/>
              <a:gdLst>
                <a:gd name="T0" fmla="*/ 53 w 56"/>
                <a:gd name="T1" fmla="*/ 36 h 43"/>
                <a:gd name="T2" fmla="*/ 38 w 56"/>
                <a:gd name="T3" fmla="*/ 40 h 43"/>
                <a:gd name="T4" fmla="*/ 7 w 56"/>
                <a:gd name="T5" fmla="*/ 21 h 43"/>
                <a:gd name="T6" fmla="*/ 3 w 56"/>
                <a:gd name="T7" fmla="*/ 6 h 43"/>
                <a:gd name="T8" fmla="*/ 3 w 56"/>
                <a:gd name="T9" fmla="*/ 6 h 43"/>
                <a:gd name="T10" fmla="*/ 18 w 56"/>
                <a:gd name="T11" fmla="*/ 3 h 43"/>
                <a:gd name="T12" fmla="*/ 49 w 56"/>
                <a:gd name="T13" fmla="*/ 21 h 43"/>
                <a:gd name="T14" fmla="*/ 53 w 56"/>
                <a:gd name="T15" fmla="*/ 3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43">
                  <a:moveTo>
                    <a:pt x="53" y="36"/>
                  </a:moveTo>
                  <a:cubicBezTo>
                    <a:pt x="50" y="41"/>
                    <a:pt x="43" y="43"/>
                    <a:pt x="38" y="40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2" y="18"/>
                    <a:pt x="0" y="11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6" y="1"/>
                    <a:pt x="13" y="0"/>
                    <a:pt x="18" y="3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54" y="25"/>
                    <a:pt x="56" y="31"/>
                    <a:pt x="5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0248991" y="2152074"/>
            <a:ext cx="628576" cy="590894"/>
            <a:chOff x="-2554288" y="3559175"/>
            <a:chExt cx="1827213" cy="1717675"/>
          </a:xfrm>
          <a:solidFill>
            <a:schemeClr val="bg1"/>
          </a:solidFill>
        </p:grpSpPr>
        <p:sp>
          <p:nvSpPr>
            <p:cNvPr id="33" name="Freeform 92"/>
            <p:cNvSpPr>
              <a:spLocks/>
            </p:cNvSpPr>
            <p:nvPr/>
          </p:nvSpPr>
          <p:spPr bwMode="auto">
            <a:xfrm>
              <a:off x="-1233488" y="4883150"/>
              <a:ext cx="160338" cy="168275"/>
            </a:xfrm>
            <a:custGeom>
              <a:avLst/>
              <a:gdLst>
                <a:gd name="T0" fmla="*/ 5 w 43"/>
                <a:gd name="T1" fmla="*/ 4 h 45"/>
                <a:gd name="T2" fmla="*/ 20 w 43"/>
                <a:gd name="T3" fmla="*/ 5 h 45"/>
                <a:gd name="T4" fmla="*/ 20 w 43"/>
                <a:gd name="T5" fmla="*/ 5 h 45"/>
                <a:gd name="T6" fmla="*/ 39 w 43"/>
                <a:gd name="T7" fmla="*/ 25 h 45"/>
                <a:gd name="T8" fmla="*/ 38 w 43"/>
                <a:gd name="T9" fmla="*/ 41 h 45"/>
                <a:gd name="T10" fmla="*/ 38 w 43"/>
                <a:gd name="T11" fmla="*/ 41 h 45"/>
                <a:gd name="T12" fmla="*/ 23 w 43"/>
                <a:gd name="T13" fmla="*/ 40 h 45"/>
                <a:gd name="T14" fmla="*/ 23 w 43"/>
                <a:gd name="T15" fmla="*/ 40 h 45"/>
                <a:gd name="T16" fmla="*/ 4 w 43"/>
                <a:gd name="T17" fmla="*/ 20 h 45"/>
                <a:gd name="T18" fmla="*/ 2 w 43"/>
                <a:gd name="T19" fmla="*/ 18 h 45"/>
                <a:gd name="T20" fmla="*/ 2 w 43"/>
                <a:gd name="T21" fmla="*/ 18 h 45"/>
                <a:gd name="T22" fmla="*/ 5 w 43"/>
                <a:gd name="T23" fmla="*/ 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3" h="45">
                  <a:moveTo>
                    <a:pt x="5" y="4"/>
                  </a:moveTo>
                  <a:cubicBezTo>
                    <a:pt x="9" y="0"/>
                    <a:pt x="16" y="0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43" y="30"/>
                    <a:pt x="43" y="37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4" y="45"/>
                    <a:pt x="27" y="45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" y="19"/>
                    <a:pt x="3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3"/>
                    <a:pt x="1" y="8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93"/>
            <p:cNvSpPr>
              <a:spLocks/>
            </p:cNvSpPr>
            <p:nvPr/>
          </p:nvSpPr>
          <p:spPr bwMode="auto">
            <a:xfrm>
              <a:off x="-1211263" y="4718050"/>
              <a:ext cx="190500" cy="131763"/>
            </a:xfrm>
            <a:custGeom>
              <a:avLst/>
              <a:gdLst>
                <a:gd name="T0" fmla="*/ 2 w 51"/>
                <a:gd name="T1" fmla="*/ 27 h 35"/>
                <a:gd name="T2" fmla="*/ 17 w 51"/>
                <a:gd name="T3" fmla="*/ 33 h 35"/>
                <a:gd name="T4" fmla="*/ 17 w 51"/>
                <a:gd name="T5" fmla="*/ 33 h 35"/>
                <a:gd name="T6" fmla="*/ 42 w 51"/>
                <a:gd name="T7" fmla="*/ 23 h 35"/>
                <a:gd name="T8" fmla="*/ 49 w 51"/>
                <a:gd name="T9" fmla="*/ 9 h 35"/>
                <a:gd name="T10" fmla="*/ 49 w 51"/>
                <a:gd name="T11" fmla="*/ 9 h 35"/>
                <a:gd name="T12" fmla="*/ 34 w 51"/>
                <a:gd name="T13" fmla="*/ 2 h 35"/>
                <a:gd name="T14" fmla="*/ 34 w 51"/>
                <a:gd name="T15" fmla="*/ 2 h 35"/>
                <a:gd name="T16" fmla="*/ 9 w 51"/>
                <a:gd name="T17" fmla="*/ 12 h 35"/>
                <a:gd name="T18" fmla="*/ 6 w 51"/>
                <a:gd name="T19" fmla="*/ 14 h 35"/>
                <a:gd name="T20" fmla="*/ 6 w 51"/>
                <a:gd name="T21" fmla="*/ 14 h 35"/>
                <a:gd name="T22" fmla="*/ 2 w 51"/>
                <a:gd name="T23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35">
                  <a:moveTo>
                    <a:pt x="2" y="27"/>
                  </a:moveTo>
                  <a:cubicBezTo>
                    <a:pt x="4" y="33"/>
                    <a:pt x="11" y="35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8" y="21"/>
                    <a:pt x="51" y="14"/>
                    <a:pt x="49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7" y="3"/>
                    <a:pt x="40" y="0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3"/>
                    <a:pt x="7" y="13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2" y="17"/>
                    <a:pt x="0" y="22"/>
                    <a:pt x="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94"/>
            <p:cNvSpPr>
              <a:spLocks noEditPoints="1"/>
            </p:cNvSpPr>
            <p:nvPr/>
          </p:nvSpPr>
          <p:spPr bwMode="auto">
            <a:xfrm>
              <a:off x="-2249488" y="4167188"/>
              <a:ext cx="801688" cy="806450"/>
            </a:xfrm>
            <a:custGeom>
              <a:avLst/>
              <a:gdLst>
                <a:gd name="T0" fmla="*/ 0 w 214"/>
                <a:gd name="T1" fmla="*/ 108 h 215"/>
                <a:gd name="T2" fmla="*/ 107 w 214"/>
                <a:gd name="T3" fmla="*/ 0 h 215"/>
                <a:gd name="T4" fmla="*/ 107 w 214"/>
                <a:gd name="T5" fmla="*/ 0 h 215"/>
                <a:gd name="T6" fmla="*/ 214 w 214"/>
                <a:gd name="T7" fmla="*/ 108 h 215"/>
                <a:gd name="T8" fmla="*/ 214 w 214"/>
                <a:gd name="T9" fmla="*/ 108 h 215"/>
                <a:gd name="T10" fmla="*/ 107 w 214"/>
                <a:gd name="T11" fmla="*/ 215 h 215"/>
                <a:gd name="T12" fmla="*/ 107 w 214"/>
                <a:gd name="T13" fmla="*/ 215 h 215"/>
                <a:gd name="T14" fmla="*/ 0 w 214"/>
                <a:gd name="T15" fmla="*/ 108 h 215"/>
                <a:gd name="T16" fmla="*/ 10 w 214"/>
                <a:gd name="T17" fmla="*/ 108 h 215"/>
                <a:gd name="T18" fmla="*/ 107 w 214"/>
                <a:gd name="T19" fmla="*/ 205 h 215"/>
                <a:gd name="T20" fmla="*/ 107 w 214"/>
                <a:gd name="T21" fmla="*/ 205 h 215"/>
                <a:gd name="T22" fmla="*/ 204 w 214"/>
                <a:gd name="T23" fmla="*/ 108 h 215"/>
                <a:gd name="T24" fmla="*/ 204 w 214"/>
                <a:gd name="T25" fmla="*/ 108 h 215"/>
                <a:gd name="T26" fmla="*/ 107 w 214"/>
                <a:gd name="T27" fmla="*/ 11 h 215"/>
                <a:gd name="T28" fmla="*/ 107 w 214"/>
                <a:gd name="T29" fmla="*/ 11 h 215"/>
                <a:gd name="T30" fmla="*/ 10 w 214"/>
                <a:gd name="T31" fmla="*/ 108 h 215"/>
                <a:gd name="T32" fmla="*/ 10 w 214"/>
                <a:gd name="T33" fmla="*/ 108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4" h="215">
                  <a:moveTo>
                    <a:pt x="0" y="108"/>
                  </a:moveTo>
                  <a:cubicBezTo>
                    <a:pt x="0" y="48"/>
                    <a:pt x="48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66" y="0"/>
                    <a:pt x="214" y="48"/>
                    <a:pt x="214" y="108"/>
                  </a:cubicBezTo>
                  <a:cubicBezTo>
                    <a:pt x="214" y="108"/>
                    <a:pt x="214" y="108"/>
                    <a:pt x="214" y="108"/>
                  </a:cubicBezTo>
                  <a:cubicBezTo>
                    <a:pt x="214" y="167"/>
                    <a:pt x="166" y="215"/>
                    <a:pt x="107" y="215"/>
                  </a:cubicBezTo>
                  <a:cubicBezTo>
                    <a:pt x="107" y="215"/>
                    <a:pt x="107" y="215"/>
                    <a:pt x="107" y="215"/>
                  </a:cubicBezTo>
                  <a:cubicBezTo>
                    <a:pt x="48" y="215"/>
                    <a:pt x="0" y="167"/>
                    <a:pt x="0" y="108"/>
                  </a:cubicBezTo>
                  <a:close/>
                  <a:moveTo>
                    <a:pt x="10" y="108"/>
                  </a:moveTo>
                  <a:cubicBezTo>
                    <a:pt x="10" y="161"/>
                    <a:pt x="54" y="204"/>
                    <a:pt x="107" y="205"/>
                  </a:cubicBezTo>
                  <a:cubicBezTo>
                    <a:pt x="107" y="205"/>
                    <a:pt x="107" y="205"/>
                    <a:pt x="107" y="205"/>
                  </a:cubicBezTo>
                  <a:cubicBezTo>
                    <a:pt x="161" y="204"/>
                    <a:pt x="204" y="161"/>
                    <a:pt x="204" y="108"/>
                  </a:cubicBezTo>
                  <a:cubicBezTo>
                    <a:pt x="204" y="108"/>
                    <a:pt x="204" y="108"/>
                    <a:pt x="204" y="108"/>
                  </a:cubicBezTo>
                  <a:cubicBezTo>
                    <a:pt x="204" y="54"/>
                    <a:pt x="161" y="11"/>
                    <a:pt x="107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54" y="11"/>
                    <a:pt x="10" y="54"/>
                    <a:pt x="10" y="108"/>
                  </a:cubicBezTo>
                  <a:cubicBezTo>
                    <a:pt x="10" y="108"/>
                    <a:pt x="10" y="108"/>
                    <a:pt x="10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95"/>
            <p:cNvSpPr>
              <a:spLocks noEditPoints="1"/>
            </p:cNvSpPr>
            <p:nvPr/>
          </p:nvSpPr>
          <p:spPr bwMode="auto">
            <a:xfrm>
              <a:off x="-2554288" y="3863975"/>
              <a:ext cx="1414463" cy="1412875"/>
            </a:xfrm>
            <a:custGeom>
              <a:avLst/>
              <a:gdLst>
                <a:gd name="T0" fmla="*/ 377 w 377"/>
                <a:gd name="T1" fmla="*/ 182 h 377"/>
                <a:gd name="T2" fmla="*/ 341 w 377"/>
                <a:gd name="T3" fmla="*/ 149 h 377"/>
                <a:gd name="T4" fmla="*/ 325 w 377"/>
                <a:gd name="T5" fmla="*/ 110 h 377"/>
                <a:gd name="T6" fmla="*/ 327 w 377"/>
                <a:gd name="T7" fmla="*/ 61 h 377"/>
                <a:gd name="T8" fmla="*/ 324 w 377"/>
                <a:gd name="T9" fmla="*/ 58 h 377"/>
                <a:gd name="T10" fmla="*/ 319 w 377"/>
                <a:gd name="T11" fmla="*/ 53 h 377"/>
                <a:gd name="T12" fmla="*/ 317 w 377"/>
                <a:gd name="T13" fmla="*/ 51 h 377"/>
                <a:gd name="T14" fmla="*/ 268 w 377"/>
                <a:gd name="T15" fmla="*/ 53 h 377"/>
                <a:gd name="T16" fmla="*/ 229 w 377"/>
                <a:gd name="T17" fmla="*/ 36 h 377"/>
                <a:gd name="T18" fmla="*/ 196 w 377"/>
                <a:gd name="T19" fmla="*/ 0 h 377"/>
                <a:gd name="T20" fmla="*/ 192 w 377"/>
                <a:gd name="T21" fmla="*/ 0 h 377"/>
                <a:gd name="T22" fmla="*/ 185 w 377"/>
                <a:gd name="T23" fmla="*/ 0 h 377"/>
                <a:gd name="T24" fmla="*/ 182 w 377"/>
                <a:gd name="T25" fmla="*/ 0 h 377"/>
                <a:gd name="T26" fmla="*/ 149 w 377"/>
                <a:gd name="T27" fmla="*/ 36 h 377"/>
                <a:gd name="T28" fmla="*/ 109 w 377"/>
                <a:gd name="T29" fmla="*/ 52 h 377"/>
                <a:gd name="T30" fmla="*/ 60 w 377"/>
                <a:gd name="T31" fmla="*/ 50 h 377"/>
                <a:gd name="T32" fmla="*/ 58 w 377"/>
                <a:gd name="T33" fmla="*/ 52 h 377"/>
                <a:gd name="T34" fmla="*/ 53 w 377"/>
                <a:gd name="T35" fmla="*/ 57 h 377"/>
                <a:gd name="T36" fmla="*/ 50 w 377"/>
                <a:gd name="T37" fmla="*/ 60 h 377"/>
                <a:gd name="T38" fmla="*/ 52 w 377"/>
                <a:gd name="T39" fmla="*/ 108 h 377"/>
                <a:gd name="T40" fmla="*/ 36 w 377"/>
                <a:gd name="T41" fmla="*/ 148 h 377"/>
                <a:gd name="T42" fmla="*/ 0 w 377"/>
                <a:gd name="T43" fmla="*/ 181 h 377"/>
                <a:gd name="T44" fmla="*/ 0 w 377"/>
                <a:gd name="T45" fmla="*/ 184 h 377"/>
                <a:gd name="T46" fmla="*/ 0 w 377"/>
                <a:gd name="T47" fmla="*/ 191 h 377"/>
                <a:gd name="T48" fmla="*/ 0 w 377"/>
                <a:gd name="T49" fmla="*/ 195 h 377"/>
                <a:gd name="T50" fmla="*/ 35 w 377"/>
                <a:gd name="T51" fmla="*/ 228 h 377"/>
                <a:gd name="T52" fmla="*/ 51 w 377"/>
                <a:gd name="T53" fmla="*/ 267 h 377"/>
                <a:gd name="T54" fmla="*/ 49 w 377"/>
                <a:gd name="T55" fmla="*/ 316 h 377"/>
                <a:gd name="T56" fmla="*/ 52 w 377"/>
                <a:gd name="T57" fmla="*/ 319 h 377"/>
                <a:gd name="T58" fmla="*/ 57 w 377"/>
                <a:gd name="T59" fmla="*/ 324 h 377"/>
                <a:gd name="T60" fmla="*/ 59 w 377"/>
                <a:gd name="T61" fmla="*/ 326 h 377"/>
                <a:gd name="T62" fmla="*/ 108 w 377"/>
                <a:gd name="T63" fmla="*/ 324 h 377"/>
                <a:gd name="T64" fmla="*/ 147 w 377"/>
                <a:gd name="T65" fmla="*/ 341 h 377"/>
                <a:gd name="T66" fmla="*/ 180 w 377"/>
                <a:gd name="T67" fmla="*/ 377 h 377"/>
                <a:gd name="T68" fmla="*/ 184 w 377"/>
                <a:gd name="T69" fmla="*/ 377 h 377"/>
                <a:gd name="T70" fmla="*/ 191 w 377"/>
                <a:gd name="T71" fmla="*/ 377 h 377"/>
                <a:gd name="T72" fmla="*/ 194 w 377"/>
                <a:gd name="T73" fmla="*/ 377 h 377"/>
                <a:gd name="T74" fmla="*/ 227 w 377"/>
                <a:gd name="T75" fmla="*/ 341 h 377"/>
                <a:gd name="T76" fmla="*/ 267 w 377"/>
                <a:gd name="T77" fmla="*/ 325 h 377"/>
                <a:gd name="T78" fmla="*/ 316 w 377"/>
                <a:gd name="T79" fmla="*/ 327 h 377"/>
                <a:gd name="T80" fmla="*/ 318 w 377"/>
                <a:gd name="T81" fmla="*/ 325 h 377"/>
                <a:gd name="T82" fmla="*/ 323 w 377"/>
                <a:gd name="T83" fmla="*/ 320 h 377"/>
                <a:gd name="T84" fmla="*/ 326 w 377"/>
                <a:gd name="T85" fmla="*/ 317 h 377"/>
                <a:gd name="T86" fmla="*/ 324 w 377"/>
                <a:gd name="T87" fmla="*/ 269 h 377"/>
                <a:gd name="T88" fmla="*/ 341 w 377"/>
                <a:gd name="T89" fmla="*/ 229 h 377"/>
                <a:gd name="T90" fmla="*/ 377 w 377"/>
                <a:gd name="T91" fmla="*/ 196 h 377"/>
                <a:gd name="T92" fmla="*/ 377 w 377"/>
                <a:gd name="T93" fmla="*/ 193 h 377"/>
                <a:gd name="T94" fmla="*/ 377 w 377"/>
                <a:gd name="T95" fmla="*/ 186 h 377"/>
                <a:gd name="T96" fmla="*/ 377 w 377"/>
                <a:gd name="T97" fmla="*/ 182 h 377"/>
                <a:gd name="T98" fmla="*/ 188 w 377"/>
                <a:gd name="T99" fmla="*/ 303 h 377"/>
                <a:gd name="T100" fmla="*/ 73 w 377"/>
                <a:gd name="T101" fmla="*/ 189 h 377"/>
                <a:gd name="T102" fmla="*/ 188 w 377"/>
                <a:gd name="T103" fmla="*/ 74 h 377"/>
                <a:gd name="T104" fmla="*/ 303 w 377"/>
                <a:gd name="T105" fmla="*/ 189 h 377"/>
                <a:gd name="T106" fmla="*/ 188 w 377"/>
                <a:gd name="T107" fmla="*/ 303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" h="377">
                  <a:moveTo>
                    <a:pt x="377" y="182"/>
                  </a:moveTo>
                  <a:cubicBezTo>
                    <a:pt x="377" y="160"/>
                    <a:pt x="354" y="152"/>
                    <a:pt x="341" y="149"/>
                  </a:cubicBezTo>
                  <a:cubicBezTo>
                    <a:pt x="337" y="135"/>
                    <a:pt x="332" y="122"/>
                    <a:pt x="325" y="110"/>
                  </a:cubicBezTo>
                  <a:cubicBezTo>
                    <a:pt x="332" y="99"/>
                    <a:pt x="343" y="77"/>
                    <a:pt x="327" y="61"/>
                  </a:cubicBezTo>
                  <a:cubicBezTo>
                    <a:pt x="324" y="58"/>
                    <a:pt x="324" y="58"/>
                    <a:pt x="324" y="58"/>
                  </a:cubicBezTo>
                  <a:cubicBezTo>
                    <a:pt x="319" y="53"/>
                    <a:pt x="319" y="53"/>
                    <a:pt x="319" y="53"/>
                  </a:cubicBezTo>
                  <a:cubicBezTo>
                    <a:pt x="317" y="51"/>
                    <a:pt x="317" y="51"/>
                    <a:pt x="317" y="51"/>
                  </a:cubicBezTo>
                  <a:cubicBezTo>
                    <a:pt x="301" y="35"/>
                    <a:pt x="280" y="45"/>
                    <a:pt x="268" y="53"/>
                  </a:cubicBezTo>
                  <a:cubicBezTo>
                    <a:pt x="256" y="45"/>
                    <a:pt x="243" y="40"/>
                    <a:pt x="229" y="36"/>
                  </a:cubicBezTo>
                  <a:cubicBezTo>
                    <a:pt x="226" y="23"/>
                    <a:pt x="218" y="0"/>
                    <a:pt x="196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60" y="0"/>
                    <a:pt x="152" y="23"/>
                    <a:pt x="149" y="36"/>
                  </a:cubicBezTo>
                  <a:cubicBezTo>
                    <a:pt x="135" y="39"/>
                    <a:pt x="121" y="45"/>
                    <a:pt x="109" y="52"/>
                  </a:cubicBezTo>
                  <a:cubicBezTo>
                    <a:pt x="98" y="44"/>
                    <a:pt x="76" y="34"/>
                    <a:pt x="60" y="50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35" y="75"/>
                    <a:pt x="45" y="97"/>
                    <a:pt x="52" y="108"/>
                  </a:cubicBezTo>
                  <a:cubicBezTo>
                    <a:pt x="45" y="120"/>
                    <a:pt x="39" y="134"/>
                    <a:pt x="36" y="148"/>
                  </a:cubicBezTo>
                  <a:cubicBezTo>
                    <a:pt x="23" y="150"/>
                    <a:pt x="0" y="158"/>
                    <a:pt x="0" y="181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217"/>
                    <a:pt x="22" y="225"/>
                    <a:pt x="35" y="228"/>
                  </a:cubicBezTo>
                  <a:cubicBezTo>
                    <a:pt x="39" y="242"/>
                    <a:pt x="44" y="255"/>
                    <a:pt x="51" y="267"/>
                  </a:cubicBezTo>
                  <a:cubicBezTo>
                    <a:pt x="44" y="279"/>
                    <a:pt x="33" y="300"/>
                    <a:pt x="49" y="316"/>
                  </a:cubicBezTo>
                  <a:cubicBezTo>
                    <a:pt x="52" y="319"/>
                    <a:pt x="52" y="319"/>
                    <a:pt x="52" y="319"/>
                  </a:cubicBezTo>
                  <a:cubicBezTo>
                    <a:pt x="57" y="324"/>
                    <a:pt x="57" y="324"/>
                    <a:pt x="57" y="324"/>
                  </a:cubicBezTo>
                  <a:cubicBezTo>
                    <a:pt x="59" y="326"/>
                    <a:pt x="59" y="326"/>
                    <a:pt x="59" y="326"/>
                  </a:cubicBezTo>
                  <a:cubicBezTo>
                    <a:pt x="75" y="342"/>
                    <a:pt x="97" y="332"/>
                    <a:pt x="108" y="324"/>
                  </a:cubicBezTo>
                  <a:cubicBezTo>
                    <a:pt x="120" y="332"/>
                    <a:pt x="133" y="337"/>
                    <a:pt x="147" y="341"/>
                  </a:cubicBezTo>
                  <a:cubicBezTo>
                    <a:pt x="150" y="354"/>
                    <a:pt x="158" y="377"/>
                    <a:pt x="180" y="377"/>
                  </a:cubicBezTo>
                  <a:cubicBezTo>
                    <a:pt x="184" y="377"/>
                    <a:pt x="184" y="377"/>
                    <a:pt x="184" y="377"/>
                  </a:cubicBezTo>
                  <a:cubicBezTo>
                    <a:pt x="191" y="377"/>
                    <a:pt x="191" y="377"/>
                    <a:pt x="191" y="377"/>
                  </a:cubicBezTo>
                  <a:cubicBezTo>
                    <a:pt x="194" y="377"/>
                    <a:pt x="194" y="377"/>
                    <a:pt x="194" y="377"/>
                  </a:cubicBezTo>
                  <a:cubicBezTo>
                    <a:pt x="217" y="377"/>
                    <a:pt x="225" y="355"/>
                    <a:pt x="227" y="341"/>
                  </a:cubicBezTo>
                  <a:cubicBezTo>
                    <a:pt x="241" y="338"/>
                    <a:pt x="255" y="332"/>
                    <a:pt x="267" y="325"/>
                  </a:cubicBezTo>
                  <a:cubicBezTo>
                    <a:pt x="278" y="333"/>
                    <a:pt x="300" y="343"/>
                    <a:pt x="316" y="327"/>
                  </a:cubicBezTo>
                  <a:cubicBezTo>
                    <a:pt x="318" y="325"/>
                    <a:pt x="318" y="325"/>
                    <a:pt x="318" y="325"/>
                  </a:cubicBezTo>
                  <a:cubicBezTo>
                    <a:pt x="323" y="320"/>
                    <a:pt x="323" y="320"/>
                    <a:pt x="323" y="320"/>
                  </a:cubicBezTo>
                  <a:cubicBezTo>
                    <a:pt x="326" y="317"/>
                    <a:pt x="326" y="317"/>
                    <a:pt x="326" y="317"/>
                  </a:cubicBezTo>
                  <a:cubicBezTo>
                    <a:pt x="342" y="302"/>
                    <a:pt x="331" y="280"/>
                    <a:pt x="324" y="269"/>
                  </a:cubicBezTo>
                  <a:cubicBezTo>
                    <a:pt x="331" y="257"/>
                    <a:pt x="337" y="243"/>
                    <a:pt x="341" y="229"/>
                  </a:cubicBezTo>
                  <a:cubicBezTo>
                    <a:pt x="354" y="227"/>
                    <a:pt x="377" y="219"/>
                    <a:pt x="377" y="196"/>
                  </a:cubicBezTo>
                  <a:cubicBezTo>
                    <a:pt x="377" y="193"/>
                    <a:pt x="377" y="193"/>
                    <a:pt x="377" y="193"/>
                  </a:cubicBezTo>
                  <a:cubicBezTo>
                    <a:pt x="377" y="186"/>
                    <a:pt x="377" y="186"/>
                    <a:pt x="377" y="186"/>
                  </a:cubicBezTo>
                  <a:lnTo>
                    <a:pt x="377" y="182"/>
                  </a:lnTo>
                  <a:close/>
                  <a:moveTo>
                    <a:pt x="188" y="303"/>
                  </a:moveTo>
                  <a:cubicBezTo>
                    <a:pt x="125" y="303"/>
                    <a:pt x="73" y="252"/>
                    <a:pt x="73" y="189"/>
                  </a:cubicBezTo>
                  <a:cubicBezTo>
                    <a:pt x="73" y="125"/>
                    <a:pt x="125" y="74"/>
                    <a:pt x="188" y="74"/>
                  </a:cubicBezTo>
                  <a:cubicBezTo>
                    <a:pt x="252" y="74"/>
                    <a:pt x="303" y="125"/>
                    <a:pt x="303" y="189"/>
                  </a:cubicBezTo>
                  <a:cubicBezTo>
                    <a:pt x="303" y="252"/>
                    <a:pt x="252" y="303"/>
                    <a:pt x="188" y="3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96"/>
            <p:cNvSpPr>
              <a:spLocks/>
            </p:cNvSpPr>
            <p:nvPr/>
          </p:nvSpPr>
          <p:spPr bwMode="auto">
            <a:xfrm>
              <a:off x="-1574800" y="3559175"/>
              <a:ext cx="847725" cy="847725"/>
            </a:xfrm>
            <a:custGeom>
              <a:avLst/>
              <a:gdLst>
                <a:gd name="T0" fmla="*/ 204 w 226"/>
                <a:gd name="T1" fmla="*/ 90 h 226"/>
                <a:gd name="T2" fmla="*/ 195 w 226"/>
                <a:gd name="T3" fmla="*/ 66 h 226"/>
                <a:gd name="T4" fmla="*/ 196 w 226"/>
                <a:gd name="T5" fmla="*/ 37 h 226"/>
                <a:gd name="T6" fmla="*/ 195 w 226"/>
                <a:gd name="T7" fmla="*/ 35 h 226"/>
                <a:gd name="T8" fmla="*/ 192 w 226"/>
                <a:gd name="T9" fmla="*/ 32 h 226"/>
                <a:gd name="T10" fmla="*/ 190 w 226"/>
                <a:gd name="T11" fmla="*/ 31 h 226"/>
                <a:gd name="T12" fmla="*/ 161 w 226"/>
                <a:gd name="T13" fmla="*/ 32 h 226"/>
                <a:gd name="T14" fmla="*/ 137 w 226"/>
                <a:gd name="T15" fmla="*/ 22 h 226"/>
                <a:gd name="T16" fmla="*/ 117 w 226"/>
                <a:gd name="T17" fmla="*/ 0 h 226"/>
                <a:gd name="T18" fmla="*/ 115 w 226"/>
                <a:gd name="T19" fmla="*/ 0 h 226"/>
                <a:gd name="T20" fmla="*/ 111 w 226"/>
                <a:gd name="T21" fmla="*/ 0 h 226"/>
                <a:gd name="T22" fmla="*/ 109 w 226"/>
                <a:gd name="T23" fmla="*/ 0 h 226"/>
                <a:gd name="T24" fmla="*/ 89 w 226"/>
                <a:gd name="T25" fmla="*/ 22 h 226"/>
                <a:gd name="T26" fmla="*/ 66 w 226"/>
                <a:gd name="T27" fmla="*/ 31 h 226"/>
                <a:gd name="T28" fmla="*/ 36 w 226"/>
                <a:gd name="T29" fmla="*/ 30 h 226"/>
                <a:gd name="T30" fmla="*/ 35 w 226"/>
                <a:gd name="T31" fmla="*/ 32 h 226"/>
                <a:gd name="T32" fmla="*/ 32 w 226"/>
                <a:gd name="T33" fmla="*/ 35 h 226"/>
                <a:gd name="T34" fmla="*/ 30 w 226"/>
                <a:gd name="T35" fmla="*/ 36 h 226"/>
                <a:gd name="T36" fmla="*/ 31 w 226"/>
                <a:gd name="T37" fmla="*/ 65 h 226"/>
                <a:gd name="T38" fmla="*/ 21 w 226"/>
                <a:gd name="T39" fmla="*/ 89 h 226"/>
                <a:gd name="T40" fmla="*/ 0 w 226"/>
                <a:gd name="T41" fmla="*/ 109 h 226"/>
                <a:gd name="T42" fmla="*/ 0 w 226"/>
                <a:gd name="T43" fmla="*/ 111 h 226"/>
                <a:gd name="T44" fmla="*/ 0 w 226"/>
                <a:gd name="T45" fmla="*/ 115 h 226"/>
                <a:gd name="T46" fmla="*/ 0 w 226"/>
                <a:gd name="T47" fmla="*/ 117 h 226"/>
                <a:gd name="T48" fmla="*/ 0 w 226"/>
                <a:gd name="T49" fmla="*/ 119 h 226"/>
                <a:gd name="T50" fmla="*/ 7 w 226"/>
                <a:gd name="T51" fmla="*/ 122 h 226"/>
                <a:gd name="T52" fmla="*/ 36 w 226"/>
                <a:gd name="T53" fmla="*/ 114 h 226"/>
                <a:gd name="T54" fmla="*/ 44 w 226"/>
                <a:gd name="T55" fmla="*/ 115 h 226"/>
                <a:gd name="T56" fmla="*/ 44 w 226"/>
                <a:gd name="T57" fmla="*/ 113 h 226"/>
                <a:gd name="T58" fmla="*/ 113 w 226"/>
                <a:gd name="T59" fmla="*/ 44 h 226"/>
                <a:gd name="T60" fmla="*/ 182 w 226"/>
                <a:gd name="T61" fmla="*/ 113 h 226"/>
                <a:gd name="T62" fmla="*/ 113 w 226"/>
                <a:gd name="T63" fmla="*/ 182 h 226"/>
                <a:gd name="T64" fmla="*/ 82 w 226"/>
                <a:gd name="T65" fmla="*/ 175 h 226"/>
                <a:gd name="T66" fmla="*/ 75 w 226"/>
                <a:gd name="T67" fmla="*/ 191 h 226"/>
                <a:gd name="T68" fmla="*/ 80 w 226"/>
                <a:gd name="T69" fmla="*/ 202 h 226"/>
                <a:gd name="T70" fmla="*/ 88 w 226"/>
                <a:gd name="T71" fmla="*/ 205 h 226"/>
                <a:gd name="T72" fmla="*/ 108 w 226"/>
                <a:gd name="T73" fmla="*/ 226 h 226"/>
                <a:gd name="T74" fmla="*/ 110 w 226"/>
                <a:gd name="T75" fmla="*/ 226 h 226"/>
                <a:gd name="T76" fmla="*/ 114 w 226"/>
                <a:gd name="T77" fmla="*/ 226 h 226"/>
                <a:gd name="T78" fmla="*/ 117 w 226"/>
                <a:gd name="T79" fmla="*/ 226 h 226"/>
                <a:gd name="T80" fmla="*/ 136 w 226"/>
                <a:gd name="T81" fmla="*/ 205 h 226"/>
                <a:gd name="T82" fmla="*/ 160 w 226"/>
                <a:gd name="T83" fmla="*/ 195 h 226"/>
                <a:gd name="T84" fmla="*/ 189 w 226"/>
                <a:gd name="T85" fmla="*/ 196 h 226"/>
                <a:gd name="T86" fmla="*/ 191 w 226"/>
                <a:gd name="T87" fmla="*/ 195 h 226"/>
                <a:gd name="T88" fmla="*/ 194 w 226"/>
                <a:gd name="T89" fmla="*/ 192 h 226"/>
                <a:gd name="T90" fmla="*/ 195 w 226"/>
                <a:gd name="T91" fmla="*/ 191 h 226"/>
                <a:gd name="T92" fmla="*/ 194 w 226"/>
                <a:gd name="T93" fmla="*/ 161 h 226"/>
                <a:gd name="T94" fmla="*/ 204 w 226"/>
                <a:gd name="T95" fmla="*/ 138 h 226"/>
                <a:gd name="T96" fmla="*/ 226 w 226"/>
                <a:gd name="T97" fmla="*/ 118 h 226"/>
                <a:gd name="T98" fmla="*/ 226 w 226"/>
                <a:gd name="T99" fmla="*/ 116 h 226"/>
                <a:gd name="T100" fmla="*/ 226 w 226"/>
                <a:gd name="T101" fmla="*/ 112 h 226"/>
                <a:gd name="T102" fmla="*/ 226 w 226"/>
                <a:gd name="T103" fmla="*/ 110 h 226"/>
                <a:gd name="T104" fmla="*/ 204 w 226"/>
                <a:gd name="T105" fmla="*/ 9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6" h="226">
                  <a:moveTo>
                    <a:pt x="204" y="90"/>
                  </a:moveTo>
                  <a:cubicBezTo>
                    <a:pt x="202" y="81"/>
                    <a:pt x="199" y="73"/>
                    <a:pt x="195" y="66"/>
                  </a:cubicBezTo>
                  <a:cubicBezTo>
                    <a:pt x="199" y="59"/>
                    <a:pt x="206" y="46"/>
                    <a:pt x="196" y="37"/>
                  </a:cubicBezTo>
                  <a:cubicBezTo>
                    <a:pt x="195" y="35"/>
                    <a:pt x="195" y="35"/>
                    <a:pt x="195" y="35"/>
                  </a:cubicBezTo>
                  <a:cubicBezTo>
                    <a:pt x="192" y="32"/>
                    <a:pt x="192" y="32"/>
                    <a:pt x="192" y="32"/>
                  </a:cubicBezTo>
                  <a:cubicBezTo>
                    <a:pt x="190" y="31"/>
                    <a:pt x="190" y="31"/>
                    <a:pt x="190" y="31"/>
                  </a:cubicBezTo>
                  <a:cubicBezTo>
                    <a:pt x="181" y="21"/>
                    <a:pt x="168" y="27"/>
                    <a:pt x="161" y="32"/>
                  </a:cubicBezTo>
                  <a:cubicBezTo>
                    <a:pt x="154" y="28"/>
                    <a:pt x="146" y="24"/>
                    <a:pt x="137" y="22"/>
                  </a:cubicBezTo>
                  <a:cubicBezTo>
                    <a:pt x="136" y="14"/>
                    <a:pt x="131" y="0"/>
                    <a:pt x="117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96" y="0"/>
                    <a:pt x="91" y="14"/>
                    <a:pt x="89" y="22"/>
                  </a:cubicBezTo>
                  <a:cubicBezTo>
                    <a:pt x="81" y="24"/>
                    <a:pt x="73" y="27"/>
                    <a:pt x="66" y="31"/>
                  </a:cubicBezTo>
                  <a:cubicBezTo>
                    <a:pt x="59" y="27"/>
                    <a:pt x="46" y="21"/>
                    <a:pt x="36" y="30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1" y="45"/>
                    <a:pt x="27" y="58"/>
                    <a:pt x="31" y="65"/>
                  </a:cubicBezTo>
                  <a:cubicBezTo>
                    <a:pt x="27" y="72"/>
                    <a:pt x="24" y="80"/>
                    <a:pt x="21" y="89"/>
                  </a:cubicBezTo>
                  <a:cubicBezTo>
                    <a:pt x="14" y="90"/>
                    <a:pt x="0" y="95"/>
                    <a:pt x="0" y="10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8"/>
                    <a:pt x="0" y="118"/>
                    <a:pt x="0" y="119"/>
                  </a:cubicBezTo>
                  <a:cubicBezTo>
                    <a:pt x="2" y="120"/>
                    <a:pt x="5" y="121"/>
                    <a:pt x="7" y="122"/>
                  </a:cubicBezTo>
                  <a:cubicBezTo>
                    <a:pt x="15" y="118"/>
                    <a:pt x="25" y="114"/>
                    <a:pt x="36" y="114"/>
                  </a:cubicBezTo>
                  <a:cubicBezTo>
                    <a:pt x="39" y="114"/>
                    <a:pt x="41" y="114"/>
                    <a:pt x="44" y="115"/>
                  </a:cubicBezTo>
                  <a:cubicBezTo>
                    <a:pt x="44" y="114"/>
                    <a:pt x="44" y="114"/>
                    <a:pt x="44" y="113"/>
                  </a:cubicBezTo>
                  <a:cubicBezTo>
                    <a:pt x="44" y="75"/>
                    <a:pt x="75" y="44"/>
                    <a:pt x="113" y="44"/>
                  </a:cubicBezTo>
                  <a:cubicBezTo>
                    <a:pt x="151" y="44"/>
                    <a:pt x="182" y="75"/>
                    <a:pt x="182" y="113"/>
                  </a:cubicBezTo>
                  <a:cubicBezTo>
                    <a:pt x="182" y="151"/>
                    <a:pt x="151" y="182"/>
                    <a:pt x="113" y="182"/>
                  </a:cubicBezTo>
                  <a:cubicBezTo>
                    <a:pt x="102" y="182"/>
                    <a:pt x="91" y="179"/>
                    <a:pt x="82" y="175"/>
                  </a:cubicBezTo>
                  <a:cubicBezTo>
                    <a:pt x="80" y="181"/>
                    <a:pt x="78" y="186"/>
                    <a:pt x="75" y="191"/>
                  </a:cubicBezTo>
                  <a:cubicBezTo>
                    <a:pt x="77" y="195"/>
                    <a:pt x="79" y="198"/>
                    <a:pt x="80" y="202"/>
                  </a:cubicBezTo>
                  <a:cubicBezTo>
                    <a:pt x="83" y="203"/>
                    <a:pt x="86" y="204"/>
                    <a:pt x="88" y="205"/>
                  </a:cubicBezTo>
                  <a:cubicBezTo>
                    <a:pt x="90" y="212"/>
                    <a:pt x="95" y="226"/>
                    <a:pt x="108" y="226"/>
                  </a:cubicBezTo>
                  <a:cubicBezTo>
                    <a:pt x="110" y="226"/>
                    <a:pt x="110" y="226"/>
                    <a:pt x="110" y="226"/>
                  </a:cubicBezTo>
                  <a:cubicBezTo>
                    <a:pt x="114" y="226"/>
                    <a:pt x="114" y="226"/>
                    <a:pt x="114" y="226"/>
                  </a:cubicBezTo>
                  <a:cubicBezTo>
                    <a:pt x="117" y="226"/>
                    <a:pt x="117" y="226"/>
                    <a:pt x="117" y="226"/>
                  </a:cubicBezTo>
                  <a:cubicBezTo>
                    <a:pt x="130" y="226"/>
                    <a:pt x="135" y="213"/>
                    <a:pt x="136" y="205"/>
                  </a:cubicBezTo>
                  <a:cubicBezTo>
                    <a:pt x="145" y="203"/>
                    <a:pt x="153" y="199"/>
                    <a:pt x="160" y="195"/>
                  </a:cubicBezTo>
                  <a:cubicBezTo>
                    <a:pt x="167" y="200"/>
                    <a:pt x="180" y="206"/>
                    <a:pt x="189" y="196"/>
                  </a:cubicBezTo>
                  <a:cubicBezTo>
                    <a:pt x="191" y="195"/>
                    <a:pt x="191" y="195"/>
                    <a:pt x="191" y="195"/>
                  </a:cubicBezTo>
                  <a:cubicBezTo>
                    <a:pt x="194" y="192"/>
                    <a:pt x="194" y="192"/>
                    <a:pt x="194" y="192"/>
                  </a:cubicBezTo>
                  <a:cubicBezTo>
                    <a:pt x="195" y="191"/>
                    <a:pt x="195" y="191"/>
                    <a:pt x="195" y="191"/>
                  </a:cubicBezTo>
                  <a:cubicBezTo>
                    <a:pt x="205" y="181"/>
                    <a:pt x="199" y="168"/>
                    <a:pt x="194" y="161"/>
                  </a:cubicBezTo>
                  <a:cubicBezTo>
                    <a:pt x="199" y="154"/>
                    <a:pt x="202" y="146"/>
                    <a:pt x="204" y="138"/>
                  </a:cubicBezTo>
                  <a:cubicBezTo>
                    <a:pt x="212" y="136"/>
                    <a:pt x="226" y="131"/>
                    <a:pt x="226" y="118"/>
                  </a:cubicBezTo>
                  <a:cubicBezTo>
                    <a:pt x="226" y="116"/>
                    <a:pt x="226" y="116"/>
                    <a:pt x="226" y="116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6" y="110"/>
                    <a:pt x="226" y="110"/>
                    <a:pt x="226" y="110"/>
                  </a:cubicBezTo>
                  <a:cubicBezTo>
                    <a:pt x="226" y="96"/>
                    <a:pt x="212" y="91"/>
                    <a:pt x="204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97"/>
            <p:cNvSpPr>
              <a:spLocks/>
            </p:cNvSpPr>
            <p:nvPr/>
          </p:nvSpPr>
          <p:spPr bwMode="auto">
            <a:xfrm>
              <a:off x="-1395413" y="3743325"/>
              <a:ext cx="484188" cy="484188"/>
            </a:xfrm>
            <a:custGeom>
              <a:avLst/>
              <a:gdLst>
                <a:gd name="T0" fmla="*/ 129 w 129"/>
                <a:gd name="T1" fmla="*/ 64 h 129"/>
                <a:gd name="T2" fmla="*/ 65 w 129"/>
                <a:gd name="T3" fmla="*/ 0 h 129"/>
                <a:gd name="T4" fmla="*/ 0 w 129"/>
                <a:gd name="T5" fmla="*/ 64 h 129"/>
                <a:gd name="T6" fmla="*/ 1 w 129"/>
                <a:gd name="T7" fmla="*/ 67 h 129"/>
                <a:gd name="T8" fmla="*/ 7 w 129"/>
                <a:gd name="T9" fmla="*/ 70 h 129"/>
                <a:gd name="T10" fmla="*/ 7 w 129"/>
                <a:gd name="T11" fmla="*/ 64 h 129"/>
                <a:gd name="T12" fmla="*/ 65 w 129"/>
                <a:gd name="T13" fmla="*/ 6 h 129"/>
                <a:gd name="T14" fmla="*/ 123 w 129"/>
                <a:gd name="T15" fmla="*/ 64 h 129"/>
                <a:gd name="T16" fmla="*/ 65 w 129"/>
                <a:gd name="T17" fmla="*/ 122 h 129"/>
                <a:gd name="T18" fmla="*/ 36 w 129"/>
                <a:gd name="T19" fmla="*/ 115 h 129"/>
                <a:gd name="T20" fmla="*/ 35 w 129"/>
                <a:gd name="T21" fmla="*/ 121 h 129"/>
                <a:gd name="T22" fmla="*/ 65 w 129"/>
                <a:gd name="T23" fmla="*/ 129 h 129"/>
                <a:gd name="T24" fmla="*/ 129 w 129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129">
                  <a:moveTo>
                    <a:pt x="129" y="64"/>
                  </a:moveTo>
                  <a:cubicBezTo>
                    <a:pt x="129" y="29"/>
                    <a:pt x="100" y="0"/>
                    <a:pt x="65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65"/>
                    <a:pt x="1" y="66"/>
                    <a:pt x="1" y="67"/>
                  </a:cubicBezTo>
                  <a:cubicBezTo>
                    <a:pt x="3" y="68"/>
                    <a:pt x="5" y="69"/>
                    <a:pt x="7" y="70"/>
                  </a:cubicBezTo>
                  <a:cubicBezTo>
                    <a:pt x="7" y="68"/>
                    <a:pt x="7" y="66"/>
                    <a:pt x="7" y="64"/>
                  </a:cubicBezTo>
                  <a:cubicBezTo>
                    <a:pt x="7" y="32"/>
                    <a:pt x="33" y="6"/>
                    <a:pt x="65" y="6"/>
                  </a:cubicBezTo>
                  <a:cubicBezTo>
                    <a:pt x="97" y="6"/>
                    <a:pt x="123" y="32"/>
                    <a:pt x="123" y="64"/>
                  </a:cubicBezTo>
                  <a:cubicBezTo>
                    <a:pt x="123" y="96"/>
                    <a:pt x="97" y="122"/>
                    <a:pt x="65" y="122"/>
                  </a:cubicBezTo>
                  <a:cubicBezTo>
                    <a:pt x="54" y="122"/>
                    <a:pt x="44" y="120"/>
                    <a:pt x="36" y="115"/>
                  </a:cubicBezTo>
                  <a:cubicBezTo>
                    <a:pt x="36" y="117"/>
                    <a:pt x="35" y="119"/>
                    <a:pt x="35" y="121"/>
                  </a:cubicBezTo>
                  <a:cubicBezTo>
                    <a:pt x="44" y="126"/>
                    <a:pt x="54" y="129"/>
                    <a:pt x="65" y="129"/>
                  </a:cubicBezTo>
                  <a:cubicBezTo>
                    <a:pt x="100" y="129"/>
                    <a:pt x="129" y="100"/>
                    <a:pt x="129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98"/>
            <p:cNvSpPr>
              <a:spLocks/>
            </p:cNvSpPr>
            <p:nvPr/>
          </p:nvSpPr>
          <p:spPr bwMode="auto">
            <a:xfrm>
              <a:off x="-2532063" y="4586288"/>
              <a:ext cx="7938" cy="7938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2 w 2"/>
                <a:gd name="T5" fmla="*/ 0 h 2"/>
                <a:gd name="T6" fmla="*/ 0 w 2"/>
                <a:gd name="T7" fmla="*/ 2 h 2"/>
                <a:gd name="T8" fmla="*/ 0 w 2"/>
                <a:gd name="T9" fmla="*/ 2 h 2"/>
                <a:gd name="T10" fmla="*/ 0 w 2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99"/>
            <p:cNvSpPr>
              <a:spLocks/>
            </p:cNvSpPr>
            <p:nvPr/>
          </p:nvSpPr>
          <p:spPr bwMode="auto">
            <a:xfrm>
              <a:off x="-2516188" y="4568825"/>
              <a:ext cx="3175" cy="6350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1 w 1"/>
                <a:gd name="T5" fmla="*/ 0 h 2"/>
                <a:gd name="T6" fmla="*/ 1 w 1"/>
                <a:gd name="T7" fmla="*/ 0 h 2"/>
                <a:gd name="T8" fmla="*/ 1 w 1"/>
                <a:gd name="T9" fmla="*/ 0 h 2"/>
                <a:gd name="T10" fmla="*/ 0 w 1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0267771" y="3672812"/>
            <a:ext cx="575489" cy="535944"/>
            <a:chOff x="3730625" y="3522663"/>
            <a:chExt cx="1755775" cy="1635124"/>
          </a:xfrm>
          <a:solidFill>
            <a:schemeClr val="bg1"/>
          </a:solidFill>
        </p:grpSpPr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4098925" y="3530600"/>
              <a:ext cx="1019175" cy="198437"/>
            </a:xfrm>
            <a:custGeom>
              <a:avLst/>
              <a:gdLst>
                <a:gd name="T0" fmla="*/ 31 w 272"/>
                <a:gd name="T1" fmla="*/ 53 h 53"/>
                <a:gd name="T2" fmla="*/ 136 w 272"/>
                <a:gd name="T3" fmla="*/ 20 h 53"/>
                <a:gd name="T4" fmla="*/ 240 w 272"/>
                <a:gd name="T5" fmla="*/ 53 h 53"/>
                <a:gd name="T6" fmla="*/ 272 w 272"/>
                <a:gd name="T7" fmla="*/ 53 h 53"/>
                <a:gd name="T8" fmla="*/ 136 w 272"/>
                <a:gd name="T9" fmla="*/ 0 h 53"/>
                <a:gd name="T10" fmla="*/ 0 w 272"/>
                <a:gd name="T11" fmla="*/ 53 h 53"/>
                <a:gd name="T12" fmla="*/ 31 w 272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2" h="53">
                  <a:moveTo>
                    <a:pt x="31" y="53"/>
                  </a:moveTo>
                  <a:cubicBezTo>
                    <a:pt x="61" y="32"/>
                    <a:pt x="97" y="20"/>
                    <a:pt x="136" y="20"/>
                  </a:cubicBezTo>
                  <a:cubicBezTo>
                    <a:pt x="175" y="20"/>
                    <a:pt x="211" y="32"/>
                    <a:pt x="240" y="53"/>
                  </a:cubicBezTo>
                  <a:cubicBezTo>
                    <a:pt x="272" y="53"/>
                    <a:pt x="272" y="53"/>
                    <a:pt x="272" y="53"/>
                  </a:cubicBezTo>
                  <a:cubicBezTo>
                    <a:pt x="236" y="21"/>
                    <a:pt x="188" y="0"/>
                    <a:pt x="136" y="0"/>
                  </a:cubicBezTo>
                  <a:cubicBezTo>
                    <a:pt x="84" y="0"/>
                    <a:pt x="36" y="21"/>
                    <a:pt x="0" y="53"/>
                  </a:cubicBezTo>
                  <a:lnTo>
                    <a:pt x="31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3"/>
            <p:cNvSpPr>
              <a:spLocks noEditPoints="1"/>
            </p:cNvSpPr>
            <p:nvPr/>
          </p:nvSpPr>
          <p:spPr bwMode="auto">
            <a:xfrm>
              <a:off x="3730625" y="3522663"/>
              <a:ext cx="1755775" cy="588962"/>
            </a:xfrm>
            <a:custGeom>
              <a:avLst/>
              <a:gdLst>
                <a:gd name="T0" fmla="*/ 81 w 468"/>
                <a:gd name="T1" fmla="*/ 0 h 157"/>
                <a:gd name="T2" fmla="*/ 0 w 468"/>
                <a:gd name="T3" fmla="*/ 82 h 157"/>
                <a:gd name="T4" fmla="*/ 48 w 468"/>
                <a:gd name="T5" fmla="*/ 157 h 157"/>
                <a:gd name="T6" fmla="*/ 156 w 468"/>
                <a:gd name="T7" fmla="*/ 49 h 157"/>
                <a:gd name="T8" fmla="*/ 81 w 468"/>
                <a:gd name="T9" fmla="*/ 0 h 157"/>
                <a:gd name="T10" fmla="*/ 386 w 468"/>
                <a:gd name="T11" fmla="*/ 0 h 157"/>
                <a:gd name="T12" fmla="*/ 311 w 468"/>
                <a:gd name="T13" fmla="*/ 49 h 157"/>
                <a:gd name="T14" fmla="*/ 420 w 468"/>
                <a:gd name="T15" fmla="*/ 157 h 157"/>
                <a:gd name="T16" fmla="*/ 468 w 468"/>
                <a:gd name="T17" fmla="*/ 82 h 157"/>
                <a:gd name="T18" fmla="*/ 386 w 468"/>
                <a:gd name="T1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8" h="157">
                  <a:moveTo>
                    <a:pt x="81" y="0"/>
                  </a:moveTo>
                  <a:cubicBezTo>
                    <a:pt x="36" y="0"/>
                    <a:pt x="0" y="37"/>
                    <a:pt x="0" y="82"/>
                  </a:cubicBezTo>
                  <a:cubicBezTo>
                    <a:pt x="0" y="115"/>
                    <a:pt x="19" y="144"/>
                    <a:pt x="48" y="157"/>
                  </a:cubicBezTo>
                  <a:cubicBezTo>
                    <a:pt x="69" y="108"/>
                    <a:pt x="108" y="69"/>
                    <a:pt x="156" y="49"/>
                  </a:cubicBezTo>
                  <a:cubicBezTo>
                    <a:pt x="144" y="20"/>
                    <a:pt x="115" y="0"/>
                    <a:pt x="81" y="0"/>
                  </a:cubicBezTo>
                  <a:close/>
                  <a:moveTo>
                    <a:pt x="386" y="0"/>
                  </a:moveTo>
                  <a:cubicBezTo>
                    <a:pt x="353" y="0"/>
                    <a:pt x="324" y="20"/>
                    <a:pt x="311" y="49"/>
                  </a:cubicBezTo>
                  <a:cubicBezTo>
                    <a:pt x="360" y="69"/>
                    <a:pt x="399" y="108"/>
                    <a:pt x="420" y="157"/>
                  </a:cubicBezTo>
                  <a:cubicBezTo>
                    <a:pt x="449" y="144"/>
                    <a:pt x="468" y="115"/>
                    <a:pt x="468" y="82"/>
                  </a:cubicBezTo>
                  <a:cubicBezTo>
                    <a:pt x="468" y="37"/>
                    <a:pt x="432" y="0"/>
                    <a:pt x="38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4506912" y="3635375"/>
              <a:ext cx="198438" cy="101600"/>
            </a:xfrm>
            <a:custGeom>
              <a:avLst/>
              <a:gdLst>
                <a:gd name="T0" fmla="*/ 53 w 53"/>
                <a:gd name="T1" fmla="*/ 14 h 27"/>
                <a:gd name="T2" fmla="*/ 40 w 53"/>
                <a:gd name="T3" fmla="*/ 27 h 27"/>
                <a:gd name="T4" fmla="*/ 14 w 53"/>
                <a:gd name="T5" fmla="*/ 27 h 27"/>
                <a:gd name="T6" fmla="*/ 0 w 53"/>
                <a:gd name="T7" fmla="*/ 14 h 27"/>
                <a:gd name="T8" fmla="*/ 0 w 53"/>
                <a:gd name="T9" fmla="*/ 14 h 27"/>
                <a:gd name="T10" fmla="*/ 14 w 53"/>
                <a:gd name="T11" fmla="*/ 0 h 27"/>
                <a:gd name="T12" fmla="*/ 40 w 53"/>
                <a:gd name="T13" fmla="*/ 0 h 27"/>
                <a:gd name="T14" fmla="*/ 53 w 53"/>
                <a:gd name="T15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27">
                  <a:moveTo>
                    <a:pt x="53" y="14"/>
                  </a:moveTo>
                  <a:cubicBezTo>
                    <a:pt x="53" y="21"/>
                    <a:pt x="47" y="27"/>
                    <a:pt x="40" y="27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6" y="27"/>
                    <a:pt x="0" y="21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7" y="0"/>
                    <a:pt x="53" y="6"/>
                    <a:pt x="5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4068762" y="4895850"/>
              <a:ext cx="242888" cy="261937"/>
            </a:xfrm>
            <a:custGeom>
              <a:avLst/>
              <a:gdLst>
                <a:gd name="T0" fmla="*/ 11 w 65"/>
                <a:gd name="T1" fmla="*/ 0 h 70"/>
                <a:gd name="T2" fmla="*/ 12 w 65"/>
                <a:gd name="T3" fmla="*/ 59 h 70"/>
                <a:gd name="T4" fmla="*/ 65 w 65"/>
                <a:gd name="T5" fmla="*/ 33 h 70"/>
                <a:gd name="T6" fmla="*/ 11 w 65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70">
                  <a:moveTo>
                    <a:pt x="11" y="0"/>
                  </a:moveTo>
                  <a:cubicBezTo>
                    <a:pt x="11" y="0"/>
                    <a:pt x="0" y="48"/>
                    <a:pt x="12" y="59"/>
                  </a:cubicBezTo>
                  <a:cubicBezTo>
                    <a:pt x="24" y="70"/>
                    <a:pt x="65" y="33"/>
                    <a:pt x="65" y="33"/>
                  </a:cubicBezTo>
                  <a:cubicBezTo>
                    <a:pt x="65" y="33"/>
                    <a:pt x="25" y="18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4905375" y="4895850"/>
              <a:ext cx="242888" cy="261937"/>
            </a:xfrm>
            <a:custGeom>
              <a:avLst/>
              <a:gdLst>
                <a:gd name="T0" fmla="*/ 54 w 65"/>
                <a:gd name="T1" fmla="*/ 0 h 70"/>
                <a:gd name="T2" fmla="*/ 53 w 65"/>
                <a:gd name="T3" fmla="*/ 59 h 70"/>
                <a:gd name="T4" fmla="*/ 0 w 65"/>
                <a:gd name="T5" fmla="*/ 33 h 70"/>
                <a:gd name="T6" fmla="*/ 54 w 65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70">
                  <a:moveTo>
                    <a:pt x="54" y="0"/>
                  </a:moveTo>
                  <a:cubicBezTo>
                    <a:pt x="54" y="0"/>
                    <a:pt x="65" y="48"/>
                    <a:pt x="53" y="59"/>
                  </a:cubicBezTo>
                  <a:cubicBezTo>
                    <a:pt x="41" y="70"/>
                    <a:pt x="0" y="33"/>
                    <a:pt x="0" y="33"/>
                  </a:cubicBezTo>
                  <a:cubicBezTo>
                    <a:pt x="0" y="33"/>
                    <a:pt x="40" y="18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7"/>
            <p:cNvSpPr>
              <a:spLocks noEditPoints="1"/>
            </p:cNvSpPr>
            <p:nvPr/>
          </p:nvSpPr>
          <p:spPr bwMode="auto">
            <a:xfrm>
              <a:off x="3895725" y="3687763"/>
              <a:ext cx="1425575" cy="1425575"/>
            </a:xfrm>
            <a:custGeom>
              <a:avLst/>
              <a:gdLst>
                <a:gd name="T0" fmla="*/ 0 w 380"/>
                <a:gd name="T1" fmla="*/ 190 h 380"/>
                <a:gd name="T2" fmla="*/ 190 w 380"/>
                <a:gd name="T3" fmla="*/ 0 h 380"/>
                <a:gd name="T4" fmla="*/ 190 w 380"/>
                <a:gd name="T5" fmla="*/ 0 h 380"/>
                <a:gd name="T6" fmla="*/ 380 w 380"/>
                <a:gd name="T7" fmla="*/ 190 h 380"/>
                <a:gd name="T8" fmla="*/ 380 w 380"/>
                <a:gd name="T9" fmla="*/ 190 h 380"/>
                <a:gd name="T10" fmla="*/ 190 w 380"/>
                <a:gd name="T11" fmla="*/ 380 h 380"/>
                <a:gd name="T12" fmla="*/ 190 w 380"/>
                <a:gd name="T13" fmla="*/ 380 h 380"/>
                <a:gd name="T14" fmla="*/ 0 w 380"/>
                <a:gd name="T15" fmla="*/ 190 h 380"/>
                <a:gd name="T16" fmla="*/ 29 w 380"/>
                <a:gd name="T17" fmla="*/ 190 h 380"/>
                <a:gd name="T18" fmla="*/ 76 w 380"/>
                <a:gd name="T19" fmla="*/ 303 h 380"/>
                <a:gd name="T20" fmla="*/ 76 w 380"/>
                <a:gd name="T21" fmla="*/ 303 h 380"/>
                <a:gd name="T22" fmla="*/ 190 w 380"/>
                <a:gd name="T23" fmla="*/ 351 h 380"/>
                <a:gd name="T24" fmla="*/ 190 w 380"/>
                <a:gd name="T25" fmla="*/ 351 h 380"/>
                <a:gd name="T26" fmla="*/ 304 w 380"/>
                <a:gd name="T27" fmla="*/ 303 h 380"/>
                <a:gd name="T28" fmla="*/ 304 w 380"/>
                <a:gd name="T29" fmla="*/ 303 h 380"/>
                <a:gd name="T30" fmla="*/ 351 w 380"/>
                <a:gd name="T31" fmla="*/ 190 h 380"/>
                <a:gd name="T32" fmla="*/ 351 w 380"/>
                <a:gd name="T33" fmla="*/ 190 h 380"/>
                <a:gd name="T34" fmla="*/ 304 w 380"/>
                <a:gd name="T35" fmla="*/ 76 h 380"/>
                <a:gd name="T36" fmla="*/ 304 w 380"/>
                <a:gd name="T37" fmla="*/ 76 h 380"/>
                <a:gd name="T38" fmla="*/ 190 w 380"/>
                <a:gd name="T39" fmla="*/ 28 h 380"/>
                <a:gd name="T40" fmla="*/ 190 w 380"/>
                <a:gd name="T41" fmla="*/ 28 h 380"/>
                <a:gd name="T42" fmla="*/ 76 w 380"/>
                <a:gd name="T43" fmla="*/ 76 h 380"/>
                <a:gd name="T44" fmla="*/ 76 w 380"/>
                <a:gd name="T45" fmla="*/ 76 h 380"/>
                <a:gd name="T46" fmla="*/ 29 w 380"/>
                <a:gd name="T47" fmla="*/ 190 h 380"/>
                <a:gd name="T48" fmla="*/ 29 w 380"/>
                <a:gd name="T49" fmla="*/ 19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0" h="380">
                  <a:moveTo>
                    <a:pt x="0" y="190"/>
                  </a:moveTo>
                  <a:cubicBezTo>
                    <a:pt x="0" y="85"/>
                    <a:pt x="85" y="0"/>
                    <a:pt x="190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295" y="0"/>
                    <a:pt x="380" y="85"/>
                    <a:pt x="380" y="190"/>
                  </a:cubicBezTo>
                  <a:cubicBezTo>
                    <a:pt x="380" y="190"/>
                    <a:pt x="380" y="190"/>
                    <a:pt x="380" y="190"/>
                  </a:cubicBezTo>
                  <a:cubicBezTo>
                    <a:pt x="380" y="294"/>
                    <a:pt x="295" y="380"/>
                    <a:pt x="190" y="380"/>
                  </a:cubicBezTo>
                  <a:cubicBezTo>
                    <a:pt x="190" y="380"/>
                    <a:pt x="190" y="380"/>
                    <a:pt x="190" y="380"/>
                  </a:cubicBezTo>
                  <a:cubicBezTo>
                    <a:pt x="85" y="380"/>
                    <a:pt x="0" y="294"/>
                    <a:pt x="0" y="190"/>
                  </a:cubicBezTo>
                  <a:close/>
                  <a:moveTo>
                    <a:pt x="29" y="190"/>
                  </a:moveTo>
                  <a:cubicBezTo>
                    <a:pt x="29" y="234"/>
                    <a:pt x="47" y="274"/>
                    <a:pt x="76" y="303"/>
                  </a:cubicBezTo>
                  <a:cubicBezTo>
                    <a:pt x="76" y="303"/>
                    <a:pt x="76" y="303"/>
                    <a:pt x="76" y="303"/>
                  </a:cubicBezTo>
                  <a:cubicBezTo>
                    <a:pt x="105" y="333"/>
                    <a:pt x="145" y="351"/>
                    <a:pt x="190" y="351"/>
                  </a:cubicBezTo>
                  <a:cubicBezTo>
                    <a:pt x="190" y="351"/>
                    <a:pt x="190" y="351"/>
                    <a:pt x="190" y="351"/>
                  </a:cubicBezTo>
                  <a:cubicBezTo>
                    <a:pt x="234" y="351"/>
                    <a:pt x="275" y="333"/>
                    <a:pt x="304" y="303"/>
                  </a:cubicBezTo>
                  <a:cubicBezTo>
                    <a:pt x="304" y="303"/>
                    <a:pt x="304" y="303"/>
                    <a:pt x="304" y="303"/>
                  </a:cubicBezTo>
                  <a:cubicBezTo>
                    <a:pt x="333" y="274"/>
                    <a:pt x="351" y="234"/>
                    <a:pt x="351" y="190"/>
                  </a:cubicBezTo>
                  <a:cubicBezTo>
                    <a:pt x="351" y="190"/>
                    <a:pt x="351" y="190"/>
                    <a:pt x="351" y="190"/>
                  </a:cubicBezTo>
                  <a:cubicBezTo>
                    <a:pt x="351" y="145"/>
                    <a:pt x="333" y="105"/>
                    <a:pt x="304" y="76"/>
                  </a:cubicBezTo>
                  <a:cubicBezTo>
                    <a:pt x="304" y="76"/>
                    <a:pt x="304" y="76"/>
                    <a:pt x="304" y="76"/>
                  </a:cubicBezTo>
                  <a:cubicBezTo>
                    <a:pt x="275" y="46"/>
                    <a:pt x="234" y="29"/>
                    <a:pt x="190" y="28"/>
                  </a:cubicBezTo>
                  <a:cubicBezTo>
                    <a:pt x="190" y="28"/>
                    <a:pt x="190" y="28"/>
                    <a:pt x="190" y="28"/>
                  </a:cubicBezTo>
                  <a:cubicBezTo>
                    <a:pt x="145" y="29"/>
                    <a:pt x="105" y="46"/>
                    <a:pt x="76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47" y="105"/>
                    <a:pt x="29" y="145"/>
                    <a:pt x="29" y="190"/>
                  </a:cubicBezTo>
                  <a:cubicBezTo>
                    <a:pt x="29" y="190"/>
                    <a:pt x="29" y="190"/>
                    <a:pt x="29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Oval 48"/>
            <p:cNvSpPr>
              <a:spLocks noChangeArrowheads="1"/>
            </p:cNvSpPr>
            <p:nvPr/>
          </p:nvSpPr>
          <p:spPr bwMode="auto">
            <a:xfrm>
              <a:off x="4503737" y="4295775"/>
              <a:ext cx="209550" cy="206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4570412" y="3981450"/>
              <a:ext cx="76200" cy="411162"/>
            </a:xfrm>
            <a:custGeom>
              <a:avLst/>
              <a:gdLst>
                <a:gd name="T0" fmla="*/ 20 w 20"/>
                <a:gd name="T1" fmla="*/ 100 h 110"/>
                <a:gd name="T2" fmla="*/ 10 w 20"/>
                <a:gd name="T3" fmla="*/ 110 h 110"/>
                <a:gd name="T4" fmla="*/ 10 w 20"/>
                <a:gd name="T5" fmla="*/ 110 h 110"/>
                <a:gd name="T6" fmla="*/ 0 w 20"/>
                <a:gd name="T7" fmla="*/ 100 h 110"/>
                <a:gd name="T8" fmla="*/ 0 w 20"/>
                <a:gd name="T9" fmla="*/ 10 h 110"/>
                <a:gd name="T10" fmla="*/ 10 w 20"/>
                <a:gd name="T11" fmla="*/ 0 h 110"/>
                <a:gd name="T12" fmla="*/ 10 w 20"/>
                <a:gd name="T13" fmla="*/ 0 h 110"/>
                <a:gd name="T14" fmla="*/ 20 w 20"/>
                <a:gd name="T15" fmla="*/ 10 h 110"/>
                <a:gd name="T16" fmla="*/ 20 w 20"/>
                <a:gd name="T17" fmla="*/ 10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10">
                  <a:moveTo>
                    <a:pt x="20" y="100"/>
                  </a:moveTo>
                  <a:cubicBezTo>
                    <a:pt x="20" y="106"/>
                    <a:pt x="16" y="110"/>
                    <a:pt x="10" y="110"/>
                  </a:cubicBezTo>
                  <a:cubicBezTo>
                    <a:pt x="10" y="110"/>
                    <a:pt x="10" y="110"/>
                    <a:pt x="10" y="110"/>
                  </a:cubicBezTo>
                  <a:cubicBezTo>
                    <a:pt x="4" y="110"/>
                    <a:pt x="0" y="106"/>
                    <a:pt x="0" y="10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lnTo>
                    <a:pt x="20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4589462" y="4375150"/>
              <a:ext cx="427038" cy="400050"/>
            </a:xfrm>
            <a:custGeom>
              <a:avLst/>
              <a:gdLst>
                <a:gd name="T0" fmla="*/ 110 w 114"/>
                <a:gd name="T1" fmla="*/ 88 h 107"/>
                <a:gd name="T2" fmla="*/ 15 w 114"/>
                <a:gd name="T3" fmla="*/ 0 h 107"/>
                <a:gd name="T4" fmla="*/ 0 w 114"/>
                <a:gd name="T5" fmla="*/ 14 h 107"/>
                <a:gd name="T6" fmla="*/ 96 w 114"/>
                <a:gd name="T7" fmla="*/ 103 h 107"/>
                <a:gd name="T8" fmla="*/ 110 w 114"/>
                <a:gd name="T9" fmla="*/ 102 h 107"/>
                <a:gd name="T10" fmla="*/ 110 w 114"/>
                <a:gd name="T11" fmla="*/ 8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4" h="107">
                  <a:moveTo>
                    <a:pt x="110" y="88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0" y="5"/>
                    <a:pt x="6" y="10"/>
                    <a:pt x="0" y="14"/>
                  </a:cubicBezTo>
                  <a:cubicBezTo>
                    <a:pt x="96" y="103"/>
                    <a:pt x="96" y="103"/>
                    <a:pt x="96" y="103"/>
                  </a:cubicBezTo>
                  <a:cubicBezTo>
                    <a:pt x="100" y="107"/>
                    <a:pt x="107" y="106"/>
                    <a:pt x="110" y="102"/>
                  </a:cubicBezTo>
                  <a:cubicBezTo>
                    <a:pt x="114" y="98"/>
                    <a:pt x="114" y="92"/>
                    <a:pt x="110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55" name="图表 54"/>
          <p:cNvGraphicFramePr/>
          <p:nvPr>
            <p:extLst>
              <p:ext uri="{D42A27DB-BD31-4B8C-83A1-F6EECF244321}">
                <p14:modId xmlns:p14="http://schemas.microsoft.com/office/powerpoint/2010/main" val="268996719"/>
              </p:ext>
            </p:extLst>
          </p:nvPr>
        </p:nvGraphicFramePr>
        <p:xfrm>
          <a:off x="473069" y="4525312"/>
          <a:ext cx="2327281" cy="1551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6" name="图表 55"/>
          <p:cNvGraphicFramePr/>
          <p:nvPr>
            <p:extLst>
              <p:ext uri="{D42A27DB-BD31-4B8C-83A1-F6EECF244321}">
                <p14:modId xmlns:p14="http://schemas.microsoft.com/office/powerpoint/2010/main" val="4211381326"/>
              </p:ext>
            </p:extLst>
          </p:nvPr>
        </p:nvGraphicFramePr>
        <p:xfrm>
          <a:off x="2411017" y="4525312"/>
          <a:ext cx="2327281" cy="1551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7" name="图表 56"/>
          <p:cNvGraphicFramePr/>
          <p:nvPr>
            <p:extLst>
              <p:ext uri="{D42A27DB-BD31-4B8C-83A1-F6EECF244321}">
                <p14:modId xmlns:p14="http://schemas.microsoft.com/office/powerpoint/2010/main" val="3690890322"/>
              </p:ext>
            </p:extLst>
          </p:nvPr>
        </p:nvGraphicFramePr>
        <p:xfrm>
          <a:off x="4348966" y="4557532"/>
          <a:ext cx="2327281" cy="1551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8" name="文本框 57"/>
          <p:cNvSpPr txBox="1"/>
          <p:nvPr/>
        </p:nvSpPr>
        <p:spPr>
          <a:xfrm>
            <a:off x="879083" y="4983838"/>
            <a:ext cx="1543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20</a:t>
            </a:r>
            <a:r>
              <a:rPr lang="en-US" altLang="zh-CN" sz="20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%</a:t>
            </a:r>
            <a:endParaRPr lang="zh-CN" altLang="en-US" sz="3600" dirty="0">
              <a:solidFill>
                <a:srgbClr val="00B0F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2790433" y="4983838"/>
            <a:ext cx="1543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6</a:t>
            </a:r>
            <a:r>
              <a:rPr lang="en-US" altLang="zh-CN" sz="36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</a:t>
            </a:r>
            <a:r>
              <a:rPr lang="en-US" altLang="zh-CN" sz="20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%</a:t>
            </a:r>
            <a:endParaRPr lang="zh-CN" altLang="en-US" sz="3600" dirty="0">
              <a:solidFill>
                <a:srgbClr val="00B0F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4781550" y="4983838"/>
            <a:ext cx="1543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20</a:t>
            </a:r>
            <a:r>
              <a:rPr lang="en-US" altLang="zh-CN" sz="20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%</a:t>
            </a:r>
            <a:endParaRPr lang="zh-CN" altLang="en-US" sz="3600" dirty="0">
              <a:solidFill>
                <a:srgbClr val="00B0F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9804986" y="1959768"/>
            <a:ext cx="191094" cy="971550"/>
          </a:xfrm>
          <a:prstGeom prst="rect">
            <a:avLst/>
          </a:prstGeom>
          <a:solidFill>
            <a:srgbClr val="00B0F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63314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1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50"/>
                                        <p:tgtEl>
                                          <p:spTgt spid="13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50"/>
                                        <p:tgtEl>
                                          <p:spTgt spid="13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50"/>
                                        <p:tgtEl>
                                          <p:spTgt spid="13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6" presetClass="emph" presetSubtype="0" repeatCount="200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5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75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grpId="2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8.33333E-7 -1.48148E-6 L 8.33333E-7 0.43357 " pathEditMode="relative" rAng="0" ptsTypes="AA">
                                      <p:cBhvr>
                                        <p:cTn id="64" dur="1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667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3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5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6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6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6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71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71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75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75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Graphic spid="13" grpId="0" uiExpand="1">
        <p:bldSub>
          <a:bldChart bld="series"/>
        </p:bldSub>
      </p:bldGraphic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Graphic spid="55" grpId="0">
        <p:bldAsOne/>
      </p:bldGraphic>
      <p:bldGraphic spid="56" grpId="0">
        <p:bldAsOne/>
      </p:bldGraphic>
      <p:bldGraphic spid="57" grpId="0">
        <p:bldAsOne/>
      </p:bldGraphic>
      <p:bldP spid="58" grpId="0"/>
      <p:bldP spid="59" grpId="0"/>
      <p:bldP spid="60" grpId="0"/>
      <p:bldP spid="61" grpId="0" animBg="1"/>
      <p:bldP spid="61" grpId="1" animBg="1"/>
      <p:bldP spid="61" grpId="2" animBg="1"/>
      <p:bldP spid="61" grpId="3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318510" y="1807131"/>
            <a:ext cx="1581893" cy="1986855"/>
            <a:chOff x="4272756" y="1862386"/>
            <a:chExt cx="1823244" cy="2289991"/>
          </a:xfrm>
        </p:grpSpPr>
        <p:sp>
          <p:nvSpPr>
            <p:cNvPr id="24" name="矩形 23"/>
            <p:cNvSpPr/>
            <p:nvPr/>
          </p:nvSpPr>
          <p:spPr>
            <a:xfrm>
              <a:off x="4272756" y="1913419"/>
              <a:ext cx="1823244" cy="2238958"/>
            </a:xfrm>
            <a:prstGeom prst="rect">
              <a:avLst/>
            </a:prstGeom>
            <a:solidFill>
              <a:srgbClr val="00B0F0">
                <a:alpha val="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/>
            <a:srcRect b="12167"/>
            <a:stretch/>
          </p:blipFill>
          <p:spPr>
            <a:xfrm>
              <a:off x="4364869" y="1862386"/>
              <a:ext cx="1345715" cy="2095524"/>
            </a:xfrm>
            <a:prstGeom prst="rect">
              <a:avLst/>
            </a:prstGeom>
          </p:spPr>
        </p:pic>
        <p:sp>
          <p:nvSpPr>
            <p:cNvPr id="23" name="矩形 22"/>
            <p:cNvSpPr/>
            <p:nvPr/>
          </p:nvSpPr>
          <p:spPr>
            <a:xfrm>
              <a:off x="4364869" y="2026533"/>
              <a:ext cx="1639019" cy="2012730"/>
            </a:xfrm>
            <a:prstGeom prst="rect">
              <a:avLst/>
            </a:prstGeom>
            <a:solidFill>
              <a:srgbClr val="00B0F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30914" y="4272736"/>
            <a:ext cx="1581893" cy="1942577"/>
            <a:chOff x="1673235" y="4272736"/>
            <a:chExt cx="1823244" cy="2238958"/>
          </a:xfrm>
        </p:grpSpPr>
        <p:sp>
          <p:nvSpPr>
            <p:cNvPr id="18" name="矩形 17"/>
            <p:cNvSpPr/>
            <p:nvPr/>
          </p:nvSpPr>
          <p:spPr>
            <a:xfrm>
              <a:off x="1673235" y="4272736"/>
              <a:ext cx="1823244" cy="2238958"/>
            </a:xfrm>
            <a:prstGeom prst="rect">
              <a:avLst/>
            </a:prstGeom>
            <a:solidFill>
              <a:srgbClr val="00B0F0">
                <a:alpha val="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/>
            <a:srcRect b="11662"/>
            <a:stretch/>
          </p:blipFill>
          <p:spPr>
            <a:xfrm>
              <a:off x="1765348" y="4385850"/>
              <a:ext cx="1521652" cy="1878908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1765348" y="4385850"/>
              <a:ext cx="1639019" cy="2012730"/>
            </a:xfrm>
            <a:prstGeom prst="rect">
              <a:avLst/>
            </a:prstGeom>
            <a:solidFill>
              <a:srgbClr val="00B0F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146731" y="277254"/>
            <a:ext cx="11188019" cy="705845"/>
          </a:xfrm>
          <a:prstGeom prst="rect">
            <a:avLst/>
          </a:prstGeom>
          <a:solidFill>
            <a:srgbClr val="00B0F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277253"/>
            <a:ext cx="163286" cy="705845"/>
          </a:xfrm>
          <a:prstGeom prst="rect">
            <a:avLst/>
          </a:prstGeom>
          <a:solidFill>
            <a:srgbClr val="7913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39719" y="217881"/>
            <a:ext cx="4241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3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YOUR TIITLE HERE</a:t>
            </a:r>
            <a:endParaRPr lang="zh-CN" altLang="en-US" sz="2800" spc="300" dirty="0">
              <a:solidFill>
                <a:srgbClr val="00B0F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9719" y="654747"/>
            <a:ext cx="4393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CLICK TO ADD YOUR TEXT</a:t>
            </a:r>
            <a:endParaRPr lang="zh-CN" altLang="en-US" sz="2000" spc="300" dirty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30914" y="1851409"/>
            <a:ext cx="1581893" cy="1942577"/>
            <a:chOff x="1673235" y="1913419"/>
            <a:chExt cx="1823244" cy="2238958"/>
          </a:xfrm>
        </p:grpSpPr>
        <p:sp>
          <p:nvSpPr>
            <p:cNvPr id="14" name="矩形 13"/>
            <p:cNvSpPr/>
            <p:nvPr/>
          </p:nvSpPr>
          <p:spPr>
            <a:xfrm>
              <a:off x="1673235" y="1913419"/>
              <a:ext cx="1823244" cy="2238958"/>
            </a:xfrm>
            <a:prstGeom prst="rect">
              <a:avLst/>
            </a:prstGeom>
            <a:solidFill>
              <a:srgbClr val="00B0F0">
                <a:alpha val="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4"/>
            <a:srcRect b="11869"/>
            <a:stretch/>
          </p:blipFill>
          <p:spPr>
            <a:xfrm>
              <a:off x="1790449" y="2026533"/>
              <a:ext cx="1588816" cy="1878908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1765348" y="2026533"/>
              <a:ext cx="1639019" cy="2012730"/>
            </a:xfrm>
            <a:prstGeom prst="rect">
              <a:avLst/>
            </a:prstGeom>
            <a:solidFill>
              <a:srgbClr val="00B0F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398430" y="4370878"/>
            <a:ext cx="1501973" cy="1844435"/>
            <a:chOff x="4272756" y="4272736"/>
            <a:chExt cx="1823244" cy="2238958"/>
          </a:xfrm>
        </p:grpSpPr>
        <p:sp>
          <p:nvSpPr>
            <p:cNvPr id="21" name="矩形 20"/>
            <p:cNvSpPr/>
            <p:nvPr/>
          </p:nvSpPr>
          <p:spPr>
            <a:xfrm>
              <a:off x="4272756" y="4272736"/>
              <a:ext cx="1823244" cy="2238958"/>
            </a:xfrm>
            <a:prstGeom prst="rect">
              <a:avLst/>
            </a:prstGeom>
            <a:solidFill>
              <a:srgbClr val="00B0F0">
                <a:alpha val="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5"/>
            <a:srcRect b="18144"/>
            <a:stretch/>
          </p:blipFill>
          <p:spPr>
            <a:xfrm>
              <a:off x="4439558" y="4345074"/>
              <a:ext cx="1489640" cy="1960460"/>
            </a:xfrm>
            <a:prstGeom prst="rect">
              <a:avLst/>
            </a:prstGeom>
          </p:spPr>
        </p:pic>
        <p:sp>
          <p:nvSpPr>
            <p:cNvPr id="20" name="矩形 19"/>
            <p:cNvSpPr/>
            <p:nvPr/>
          </p:nvSpPr>
          <p:spPr>
            <a:xfrm>
              <a:off x="4364869" y="4385850"/>
              <a:ext cx="1639019" cy="2012730"/>
            </a:xfrm>
            <a:prstGeom prst="rect">
              <a:avLst/>
            </a:prstGeom>
            <a:solidFill>
              <a:srgbClr val="00B0F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矩形 28"/>
          <p:cNvSpPr/>
          <p:nvPr/>
        </p:nvSpPr>
        <p:spPr>
          <a:xfrm>
            <a:off x="2560692" y="1964583"/>
            <a:ext cx="3226387" cy="541220"/>
          </a:xfrm>
          <a:prstGeom prst="rect">
            <a:avLst/>
          </a:prstGeom>
          <a:solidFill>
            <a:srgbClr val="00B0F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2577338" y="2051539"/>
            <a:ext cx="26763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3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YOUR TIITLE</a:t>
            </a:r>
            <a:endParaRPr lang="zh-CN" altLang="en-US" sz="2000" spc="300" dirty="0">
              <a:solidFill>
                <a:srgbClr val="00B0F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560691" y="2580371"/>
            <a:ext cx="1807163" cy="141332"/>
          </a:xfrm>
          <a:prstGeom prst="rect">
            <a:avLst/>
          </a:prstGeom>
          <a:solidFill>
            <a:srgbClr val="00B0F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2560692" y="2719382"/>
            <a:ext cx="2830211" cy="435372"/>
          </a:xfrm>
          <a:prstGeom prst="rect">
            <a:avLst/>
          </a:prstGeom>
          <a:solidFill>
            <a:srgbClr val="00B0F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2577338" y="2807339"/>
            <a:ext cx="25620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TO ADD YOUR TEXT</a:t>
            </a:r>
            <a:endParaRPr lang="zh-CN" altLang="en-US" sz="1600" spc="300" dirty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038138" y="1964583"/>
            <a:ext cx="3226387" cy="541220"/>
          </a:xfrm>
          <a:prstGeom prst="rect">
            <a:avLst/>
          </a:prstGeom>
          <a:solidFill>
            <a:srgbClr val="00B0F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8054784" y="2051539"/>
            <a:ext cx="26763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3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YOUR TIITLE</a:t>
            </a:r>
            <a:endParaRPr lang="zh-CN" altLang="en-US" sz="2000" spc="300" dirty="0">
              <a:solidFill>
                <a:srgbClr val="00B0F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038137" y="2580371"/>
            <a:ext cx="1807163" cy="141332"/>
          </a:xfrm>
          <a:prstGeom prst="rect">
            <a:avLst/>
          </a:prstGeom>
          <a:solidFill>
            <a:srgbClr val="00B0F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8038138" y="2719382"/>
            <a:ext cx="2830211" cy="435372"/>
          </a:xfrm>
          <a:prstGeom prst="rect">
            <a:avLst/>
          </a:prstGeom>
          <a:solidFill>
            <a:srgbClr val="00B0F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8054784" y="2807339"/>
            <a:ext cx="25620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TO ADD YOUR TEXT</a:t>
            </a:r>
            <a:endParaRPr lang="zh-CN" altLang="en-US" sz="1600" spc="300" dirty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8038138" y="4490235"/>
            <a:ext cx="3226387" cy="541220"/>
          </a:xfrm>
          <a:prstGeom prst="rect">
            <a:avLst/>
          </a:prstGeom>
          <a:solidFill>
            <a:srgbClr val="00B0F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/>
          <p:cNvSpPr txBox="1"/>
          <p:nvPr/>
        </p:nvSpPr>
        <p:spPr>
          <a:xfrm>
            <a:off x="8054784" y="4577191"/>
            <a:ext cx="26763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3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YOUR TIITLE</a:t>
            </a:r>
            <a:endParaRPr lang="zh-CN" altLang="en-US" sz="2000" spc="300" dirty="0">
              <a:solidFill>
                <a:srgbClr val="00B0F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8038137" y="5106023"/>
            <a:ext cx="1807163" cy="141332"/>
          </a:xfrm>
          <a:prstGeom prst="rect">
            <a:avLst/>
          </a:prstGeom>
          <a:solidFill>
            <a:srgbClr val="00B0F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8038138" y="5245034"/>
            <a:ext cx="2830211" cy="435372"/>
          </a:xfrm>
          <a:prstGeom prst="rect">
            <a:avLst/>
          </a:prstGeom>
          <a:solidFill>
            <a:srgbClr val="00B0F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框 57"/>
          <p:cNvSpPr txBox="1"/>
          <p:nvPr/>
        </p:nvSpPr>
        <p:spPr>
          <a:xfrm>
            <a:off x="8054784" y="5332991"/>
            <a:ext cx="25620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TO ADD YOUR TEXT</a:t>
            </a:r>
            <a:endParaRPr lang="zh-CN" altLang="en-US" sz="1600" spc="300" dirty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2577339" y="4490235"/>
            <a:ext cx="3226387" cy="541220"/>
          </a:xfrm>
          <a:prstGeom prst="rect">
            <a:avLst/>
          </a:prstGeom>
          <a:solidFill>
            <a:srgbClr val="00B0F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2593985" y="4577191"/>
            <a:ext cx="26763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3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YOUR TIITLE</a:t>
            </a:r>
            <a:endParaRPr lang="zh-CN" altLang="en-US" sz="2000" spc="300" dirty="0">
              <a:solidFill>
                <a:srgbClr val="00B0F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2577338" y="5106023"/>
            <a:ext cx="1807163" cy="141332"/>
          </a:xfrm>
          <a:prstGeom prst="rect">
            <a:avLst/>
          </a:prstGeom>
          <a:solidFill>
            <a:srgbClr val="00B0F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2577339" y="5245034"/>
            <a:ext cx="2830211" cy="435372"/>
          </a:xfrm>
          <a:prstGeom prst="rect">
            <a:avLst/>
          </a:prstGeom>
          <a:solidFill>
            <a:srgbClr val="00B0F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2593985" y="5332991"/>
            <a:ext cx="25620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TO ADD YOUR TEXT</a:t>
            </a:r>
            <a:endParaRPr lang="zh-CN" altLang="en-US" sz="1600" spc="300" dirty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32658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29" grpId="0" animBg="1"/>
      <p:bldP spid="30" grpId="0"/>
      <p:bldP spid="31" grpId="0" animBg="1"/>
      <p:bldP spid="32" grpId="0" animBg="1"/>
      <p:bldP spid="33" grpId="0"/>
      <p:bldP spid="49" grpId="0" animBg="1"/>
      <p:bldP spid="50" grpId="0"/>
      <p:bldP spid="51" grpId="0" animBg="1"/>
      <p:bldP spid="52" grpId="0" animBg="1"/>
      <p:bldP spid="53" grpId="0"/>
      <p:bldP spid="54" grpId="0" animBg="1"/>
      <p:bldP spid="55" grpId="0"/>
      <p:bldP spid="56" grpId="0" animBg="1"/>
      <p:bldP spid="57" grpId="0" animBg="1"/>
      <p:bldP spid="58" grpId="0"/>
      <p:bldP spid="59" grpId="0" animBg="1"/>
      <p:bldP spid="60" grpId="0"/>
      <p:bldP spid="61" grpId="0" animBg="1"/>
      <p:bldP spid="62" grpId="0" animBg="1"/>
      <p:bldP spid="6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矩形 103"/>
          <p:cNvSpPr/>
          <p:nvPr/>
        </p:nvSpPr>
        <p:spPr>
          <a:xfrm>
            <a:off x="146731" y="277254"/>
            <a:ext cx="11188019" cy="705845"/>
          </a:xfrm>
          <a:prstGeom prst="rect">
            <a:avLst/>
          </a:prstGeom>
          <a:solidFill>
            <a:srgbClr val="00B0F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矩形 104"/>
          <p:cNvSpPr/>
          <p:nvPr/>
        </p:nvSpPr>
        <p:spPr>
          <a:xfrm>
            <a:off x="0" y="277253"/>
            <a:ext cx="163286" cy="705845"/>
          </a:xfrm>
          <a:prstGeom prst="rect">
            <a:avLst/>
          </a:prstGeom>
          <a:solidFill>
            <a:srgbClr val="7913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文本框 105"/>
          <p:cNvSpPr txBox="1"/>
          <p:nvPr/>
        </p:nvSpPr>
        <p:spPr>
          <a:xfrm>
            <a:off x="339719" y="217881"/>
            <a:ext cx="4241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3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YOUR TIITLE HERE</a:t>
            </a:r>
            <a:endParaRPr lang="zh-CN" altLang="en-US" sz="2800" spc="300" dirty="0">
              <a:solidFill>
                <a:srgbClr val="00B0F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339719" y="654747"/>
            <a:ext cx="4393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CLICK TO ADD YOUR TEXT</a:t>
            </a:r>
            <a:endParaRPr lang="zh-CN" altLang="en-US" sz="2000" spc="300" dirty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  <p:grpSp>
        <p:nvGrpSpPr>
          <p:cNvPr id="165" name="组合 164"/>
          <p:cNvGrpSpPr/>
          <p:nvPr/>
        </p:nvGrpSpPr>
        <p:grpSpPr>
          <a:xfrm>
            <a:off x="1263961" y="2236921"/>
            <a:ext cx="2442072" cy="1116116"/>
            <a:chOff x="1263961" y="2236921"/>
            <a:chExt cx="2442072" cy="1116116"/>
          </a:xfrm>
        </p:grpSpPr>
        <p:sp>
          <p:nvSpPr>
            <p:cNvPr id="109" name="矩形 108"/>
            <p:cNvSpPr/>
            <p:nvPr/>
          </p:nvSpPr>
          <p:spPr>
            <a:xfrm>
              <a:off x="1263961" y="2236921"/>
              <a:ext cx="2442072" cy="1116116"/>
            </a:xfrm>
            <a:prstGeom prst="rect">
              <a:avLst/>
            </a:prstGeom>
            <a:solidFill>
              <a:srgbClr val="00B0F0">
                <a:alpha val="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矩形 109"/>
            <p:cNvSpPr/>
            <p:nvPr/>
          </p:nvSpPr>
          <p:spPr>
            <a:xfrm>
              <a:off x="1439647" y="2303542"/>
              <a:ext cx="2090700" cy="982874"/>
            </a:xfrm>
            <a:prstGeom prst="rect">
              <a:avLst/>
            </a:prstGeom>
            <a:solidFill>
              <a:srgbClr val="00B0F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1" name="文本框 110"/>
          <p:cNvSpPr txBox="1"/>
          <p:nvPr/>
        </p:nvSpPr>
        <p:spPr>
          <a:xfrm>
            <a:off x="736739" y="2377056"/>
            <a:ext cx="34965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ADD YOUR</a:t>
            </a:r>
            <a:br>
              <a:rPr lang="en-US" altLang="zh-CN" sz="24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</a:br>
            <a:r>
              <a:rPr lang="en-US" altLang="zh-CN" sz="24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TITLE HERE</a:t>
            </a:r>
            <a:endParaRPr lang="zh-CN" altLang="en-US" sz="2400" dirty="0">
              <a:solidFill>
                <a:srgbClr val="00B0F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1051286" y="2135868"/>
            <a:ext cx="2881840" cy="1323295"/>
            <a:chOff x="5338308" y="894623"/>
            <a:chExt cx="1523004" cy="1607277"/>
          </a:xfrm>
        </p:grpSpPr>
        <p:grpSp>
          <p:nvGrpSpPr>
            <p:cNvPr id="113" name="组合 112"/>
            <p:cNvGrpSpPr/>
            <p:nvPr/>
          </p:nvGrpSpPr>
          <p:grpSpPr>
            <a:xfrm>
              <a:off x="5338308" y="894623"/>
              <a:ext cx="190500" cy="190500"/>
              <a:chOff x="5172075" y="923925"/>
              <a:chExt cx="190500" cy="190500"/>
            </a:xfrm>
          </p:grpSpPr>
          <p:cxnSp>
            <p:nvCxnSpPr>
              <p:cNvPr id="123" name="直接连接符 122"/>
              <p:cNvCxnSpPr/>
              <p:nvPr/>
            </p:nvCxnSpPr>
            <p:spPr>
              <a:xfrm>
                <a:off x="5172075" y="923925"/>
                <a:ext cx="190500" cy="0"/>
              </a:xfrm>
              <a:prstGeom prst="line">
                <a:avLst/>
              </a:prstGeom>
              <a:ln w="12700">
                <a:solidFill>
                  <a:srgbClr val="00B0F0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直接连接符 123"/>
              <p:cNvCxnSpPr/>
              <p:nvPr/>
            </p:nvCxnSpPr>
            <p:spPr>
              <a:xfrm rot="5400000">
                <a:off x="5076825" y="1019175"/>
                <a:ext cx="190500" cy="0"/>
              </a:xfrm>
              <a:prstGeom prst="line">
                <a:avLst/>
              </a:prstGeom>
              <a:ln w="12700">
                <a:solidFill>
                  <a:srgbClr val="00B0F0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4" name="组合 113"/>
            <p:cNvGrpSpPr/>
            <p:nvPr/>
          </p:nvGrpSpPr>
          <p:grpSpPr>
            <a:xfrm flipH="1">
              <a:off x="6670812" y="894623"/>
              <a:ext cx="190500" cy="190500"/>
              <a:chOff x="5172075" y="923925"/>
              <a:chExt cx="190500" cy="190500"/>
            </a:xfrm>
          </p:grpSpPr>
          <p:cxnSp>
            <p:nvCxnSpPr>
              <p:cNvPr id="121" name="直接连接符 120"/>
              <p:cNvCxnSpPr/>
              <p:nvPr/>
            </p:nvCxnSpPr>
            <p:spPr>
              <a:xfrm>
                <a:off x="5172075" y="923925"/>
                <a:ext cx="190500" cy="0"/>
              </a:xfrm>
              <a:prstGeom prst="line">
                <a:avLst/>
              </a:prstGeom>
              <a:ln w="12700">
                <a:solidFill>
                  <a:srgbClr val="00B0F0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/>
              <p:cNvCxnSpPr/>
              <p:nvPr/>
            </p:nvCxnSpPr>
            <p:spPr>
              <a:xfrm rot="5400000">
                <a:off x="5076825" y="1019175"/>
                <a:ext cx="190500" cy="0"/>
              </a:xfrm>
              <a:prstGeom prst="line">
                <a:avLst/>
              </a:prstGeom>
              <a:ln w="12700">
                <a:solidFill>
                  <a:srgbClr val="00B0F0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5" name="组合 114"/>
            <p:cNvGrpSpPr/>
            <p:nvPr/>
          </p:nvGrpSpPr>
          <p:grpSpPr>
            <a:xfrm flipV="1">
              <a:off x="5338308" y="2311400"/>
              <a:ext cx="190500" cy="190500"/>
              <a:chOff x="5172075" y="923925"/>
              <a:chExt cx="190500" cy="190500"/>
            </a:xfrm>
          </p:grpSpPr>
          <p:cxnSp>
            <p:nvCxnSpPr>
              <p:cNvPr id="119" name="直接连接符 118"/>
              <p:cNvCxnSpPr/>
              <p:nvPr/>
            </p:nvCxnSpPr>
            <p:spPr>
              <a:xfrm>
                <a:off x="5172075" y="923925"/>
                <a:ext cx="190500" cy="0"/>
              </a:xfrm>
              <a:prstGeom prst="line">
                <a:avLst/>
              </a:prstGeom>
              <a:ln w="12700">
                <a:solidFill>
                  <a:srgbClr val="00B0F0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119"/>
              <p:cNvCxnSpPr/>
              <p:nvPr/>
            </p:nvCxnSpPr>
            <p:spPr>
              <a:xfrm rot="5400000">
                <a:off x="5076825" y="1019175"/>
                <a:ext cx="190500" cy="0"/>
              </a:xfrm>
              <a:prstGeom prst="line">
                <a:avLst/>
              </a:prstGeom>
              <a:ln w="12700">
                <a:solidFill>
                  <a:srgbClr val="00B0F0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6" name="组合 115"/>
            <p:cNvGrpSpPr/>
            <p:nvPr/>
          </p:nvGrpSpPr>
          <p:grpSpPr>
            <a:xfrm flipH="1" flipV="1">
              <a:off x="6670812" y="2311400"/>
              <a:ext cx="190500" cy="190500"/>
              <a:chOff x="5172075" y="923925"/>
              <a:chExt cx="190500" cy="190500"/>
            </a:xfrm>
          </p:grpSpPr>
          <p:cxnSp>
            <p:nvCxnSpPr>
              <p:cNvPr id="117" name="直接连接符 116"/>
              <p:cNvCxnSpPr/>
              <p:nvPr/>
            </p:nvCxnSpPr>
            <p:spPr>
              <a:xfrm>
                <a:off x="5172075" y="923925"/>
                <a:ext cx="190500" cy="0"/>
              </a:xfrm>
              <a:prstGeom prst="line">
                <a:avLst/>
              </a:prstGeom>
              <a:ln w="12700">
                <a:solidFill>
                  <a:srgbClr val="00B0F0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/>
              <p:cNvCxnSpPr/>
              <p:nvPr/>
            </p:nvCxnSpPr>
            <p:spPr>
              <a:xfrm rot="5400000">
                <a:off x="5076825" y="1019175"/>
                <a:ext cx="190500" cy="0"/>
              </a:xfrm>
              <a:prstGeom prst="line">
                <a:avLst/>
              </a:prstGeom>
              <a:ln w="12700">
                <a:solidFill>
                  <a:srgbClr val="00B0F0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63" name="矩形 162"/>
          <p:cNvSpPr/>
          <p:nvPr/>
        </p:nvSpPr>
        <p:spPr>
          <a:xfrm>
            <a:off x="1352240" y="3829050"/>
            <a:ext cx="2230653" cy="2343150"/>
          </a:xfrm>
          <a:prstGeom prst="rect">
            <a:avLst/>
          </a:prstGeom>
          <a:solidFill>
            <a:srgbClr val="00B0F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文本框 163"/>
          <p:cNvSpPr txBox="1"/>
          <p:nvPr/>
        </p:nvSpPr>
        <p:spPr>
          <a:xfrm>
            <a:off x="1190225" y="4092684"/>
            <a:ext cx="255468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TO ADD YOUR TEXT</a:t>
            </a:r>
            <a:br>
              <a:rPr lang="en-US" altLang="zh-CN" sz="14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</a:br>
            <a:r>
              <a:rPr lang="en-US" altLang="zh-CN" sz="14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TO ADD YOUR TEXT</a:t>
            </a:r>
            <a:br>
              <a:rPr lang="en-US" altLang="zh-CN" sz="14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</a:br>
            <a:r>
              <a:rPr lang="en-US" altLang="zh-CN" sz="14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TO ADD YOUR TEXT</a:t>
            </a:r>
            <a:br>
              <a:rPr lang="en-US" altLang="zh-CN" sz="14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</a:br>
            <a:r>
              <a:rPr lang="en-US" altLang="zh-CN" sz="14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/>
            </a:r>
            <a:br>
              <a:rPr lang="en-US" altLang="zh-CN" sz="14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</a:br>
            <a:r>
              <a:rPr lang="en-US" altLang="zh-CN" sz="14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TO ADD YOUR TEXT</a:t>
            </a:r>
            <a:endParaRPr lang="zh-CN" altLang="en-US" sz="1400" spc="300" dirty="0" smtClean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  <a:p>
            <a:pPr algn="ctr"/>
            <a:r>
              <a:rPr lang="en-US" altLang="zh-CN" sz="14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TO ADD YOUR TEXT</a:t>
            </a:r>
            <a:endParaRPr lang="zh-CN" altLang="en-US" sz="1400" spc="300" dirty="0" smtClean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  <a:p>
            <a:pPr algn="ctr"/>
            <a:r>
              <a:rPr lang="en-US" altLang="zh-CN" sz="14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TO ADD YOUR TEXT</a:t>
            </a:r>
            <a:endParaRPr lang="zh-CN" altLang="en-US" sz="1400" spc="300" dirty="0" smtClean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  <a:p>
            <a:pPr algn="ctr"/>
            <a:r>
              <a:rPr lang="en-US" altLang="zh-CN" sz="14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TO ADD YOUR TEXT</a:t>
            </a:r>
            <a:endParaRPr lang="zh-CN" altLang="en-US" sz="1400" spc="300" dirty="0" smtClean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  <p:grpSp>
        <p:nvGrpSpPr>
          <p:cNvPr id="184" name="组合 183"/>
          <p:cNvGrpSpPr/>
          <p:nvPr/>
        </p:nvGrpSpPr>
        <p:grpSpPr>
          <a:xfrm>
            <a:off x="4872998" y="2236921"/>
            <a:ext cx="2442072" cy="1116116"/>
            <a:chOff x="1263961" y="2236921"/>
            <a:chExt cx="2442072" cy="1116116"/>
          </a:xfrm>
        </p:grpSpPr>
        <p:sp>
          <p:nvSpPr>
            <p:cNvPr id="185" name="矩形 184"/>
            <p:cNvSpPr/>
            <p:nvPr/>
          </p:nvSpPr>
          <p:spPr>
            <a:xfrm>
              <a:off x="1263961" y="2236921"/>
              <a:ext cx="2442072" cy="1116116"/>
            </a:xfrm>
            <a:prstGeom prst="rect">
              <a:avLst/>
            </a:prstGeom>
            <a:solidFill>
              <a:srgbClr val="00B0F0">
                <a:alpha val="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矩形 185"/>
            <p:cNvSpPr/>
            <p:nvPr/>
          </p:nvSpPr>
          <p:spPr>
            <a:xfrm>
              <a:off x="1439647" y="2303542"/>
              <a:ext cx="2090700" cy="982874"/>
            </a:xfrm>
            <a:prstGeom prst="rect">
              <a:avLst/>
            </a:prstGeom>
            <a:solidFill>
              <a:srgbClr val="00B0F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7" name="文本框 186"/>
          <p:cNvSpPr txBox="1"/>
          <p:nvPr/>
        </p:nvSpPr>
        <p:spPr>
          <a:xfrm>
            <a:off x="4345776" y="2377056"/>
            <a:ext cx="34965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ADD YOUR</a:t>
            </a:r>
            <a:br>
              <a:rPr lang="en-US" altLang="zh-CN" sz="24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</a:br>
            <a:r>
              <a:rPr lang="en-US" altLang="zh-CN" sz="24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TITLE HERE</a:t>
            </a:r>
            <a:endParaRPr lang="zh-CN" altLang="en-US" sz="2400" dirty="0">
              <a:solidFill>
                <a:srgbClr val="00B0F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188" name="组合 187"/>
          <p:cNvGrpSpPr/>
          <p:nvPr/>
        </p:nvGrpSpPr>
        <p:grpSpPr>
          <a:xfrm>
            <a:off x="4660323" y="2135868"/>
            <a:ext cx="2881840" cy="1323295"/>
            <a:chOff x="5338308" y="894623"/>
            <a:chExt cx="1523004" cy="1607277"/>
          </a:xfrm>
        </p:grpSpPr>
        <p:grpSp>
          <p:nvGrpSpPr>
            <p:cNvPr id="189" name="组合 188"/>
            <p:cNvGrpSpPr/>
            <p:nvPr/>
          </p:nvGrpSpPr>
          <p:grpSpPr>
            <a:xfrm>
              <a:off x="5338308" y="894623"/>
              <a:ext cx="190500" cy="190500"/>
              <a:chOff x="5172075" y="923925"/>
              <a:chExt cx="190500" cy="190500"/>
            </a:xfrm>
          </p:grpSpPr>
          <p:cxnSp>
            <p:nvCxnSpPr>
              <p:cNvPr id="199" name="直接连接符 198"/>
              <p:cNvCxnSpPr/>
              <p:nvPr/>
            </p:nvCxnSpPr>
            <p:spPr>
              <a:xfrm>
                <a:off x="5172075" y="923925"/>
                <a:ext cx="190500" cy="0"/>
              </a:xfrm>
              <a:prstGeom prst="line">
                <a:avLst/>
              </a:prstGeom>
              <a:ln w="12700">
                <a:solidFill>
                  <a:srgbClr val="00B0F0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直接连接符 199"/>
              <p:cNvCxnSpPr/>
              <p:nvPr/>
            </p:nvCxnSpPr>
            <p:spPr>
              <a:xfrm rot="5400000">
                <a:off x="5076825" y="1019175"/>
                <a:ext cx="190500" cy="0"/>
              </a:xfrm>
              <a:prstGeom prst="line">
                <a:avLst/>
              </a:prstGeom>
              <a:ln w="12700">
                <a:solidFill>
                  <a:srgbClr val="00B0F0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0" name="组合 189"/>
            <p:cNvGrpSpPr/>
            <p:nvPr/>
          </p:nvGrpSpPr>
          <p:grpSpPr>
            <a:xfrm flipH="1">
              <a:off x="6670812" y="894623"/>
              <a:ext cx="190500" cy="190500"/>
              <a:chOff x="5172075" y="923925"/>
              <a:chExt cx="190500" cy="190500"/>
            </a:xfrm>
          </p:grpSpPr>
          <p:cxnSp>
            <p:nvCxnSpPr>
              <p:cNvPr id="197" name="直接连接符 196"/>
              <p:cNvCxnSpPr/>
              <p:nvPr/>
            </p:nvCxnSpPr>
            <p:spPr>
              <a:xfrm>
                <a:off x="5172075" y="923925"/>
                <a:ext cx="190500" cy="0"/>
              </a:xfrm>
              <a:prstGeom prst="line">
                <a:avLst/>
              </a:prstGeom>
              <a:ln w="12700">
                <a:solidFill>
                  <a:srgbClr val="00B0F0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直接连接符 197"/>
              <p:cNvCxnSpPr/>
              <p:nvPr/>
            </p:nvCxnSpPr>
            <p:spPr>
              <a:xfrm rot="5400000">
                <a:off x="5076825" y="1019175"/>
                <a:ext cx="190500" cy="0"/>
              </a:xfrm>
              <a:prstGeom prst="line">
                <a:avLst/>
              </a:prstGeom>
              <a:ln w="12700">
                <a:solidFill>
                  <a:srgbClr val="00B0F0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1" name="组合 190"/>
            <p:cNvGrpSpPr/>
            <p:nvPr/>
          </p:nvGrpSpPr>
          <p:grpSpPr>
            <a:xfrm flipV="1">
              <a:off x="5338308" y="2311400"/>
              <a:ext cx="190500" cy="190500"/>
              <a:chOff x="5172075" y="923925"/>
              <a:chExt cx="190500" cy="190500"/>
            </a:xfrm>
          </p:grpSpPr>
          <p:cxnSp>
            <p:nvCxnSpPr>
              <p:cNvPr id="195" name="直接连接符 194"/>
              <p:cNvCxnSpPr/>
              <p:nvPr/>
            </p:nvCxnSpPr>
            <p:spPr>
              <a:xfrm>
                <a:off x="5172075" y="923925"/>
                <a:ext cx="190500" cy="0"/>
              </a:xfrm>
              <a:prstGeom prst="line">
                <a:avLst/>
              </a:prstGeom>
              <a:ln w="12700">
                <a:solidFill>
                  <a:srgbClr val="00B0F0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直接连接符 195"/>
              <p:cNvCxnSpPr/>
              <p:nvPr/>
            </p:nvCxnSpPr>
            <p:spPr>
              <a:xfrm rot="5400000">
                <a:off x="5076825" y="1019175"/>
                <a:ext cx="190500" cy="0"/>
              </a:xfrm>
              <a:prstGeom prst="line">
                <a:avLst/>
              </a:prstGeom>
              <a:ln w="12700">
                <a:solidFill>
                  <a:srgbClr val="00B0F0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2" name="组合 191"/>
            <p:cNvGrpSpPr/>
            <p:nvPr/>
          </p:nvGrpSpPr>
          <p:grpSpPr>
            <a:xfrm flipH="1" flipV="1">
              <a:off x="6670812" y="2311400"/>
              <a:ext cx="190500" cy="190500"/>
              <a:chOff x="5172075" y="923925"/>
              <a:chExt cx="190500" cy="190500"/>
            </a:xfrm>
          </p:grpSpPr>
          <p:cxnSp>
            <p:nvCxnSpPr>
              <p:cNvPr id="193" name="直接连接符 192"/>
              <p:cNvCxnSpPr/>
              <p:nvPr/>
            </p:nvCxnSpPr>
            <p:spPr>
              <a:xfrm>
                <a:off x="5172075" y="923925"/>
                <a:ext cx="190500" cy="0"/>
              </a:xfrm>
              <a:prstGeom prst="line">
                <a:avLst/>
              </a:prstGeom>
              <a:ln w="12700">
                <a:solidFill>
                  <a:srgbClr val="00B0F0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直接连接符 193"/>
              <p:cNvCxnSpPr/>
              <p:nvPr/>
            </p:nvCxnSpPr>
            <p:spPr>
              <a:xfrm rot="5400000">
                <a:off x="5076825" y="1019175"/>
                <a:ext cx="190500" cy="0"/>
              </a:xfrm>
              <a:prstGeom prst="line">
                <a:avLst/>
              </a:prstGeom>
              <a:ln w="12700">
                <a:solidFill>
                  <a:srgbClr val="00B0F0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01" name="矩形 200"/>
          <p:cNvSpPr/>
          <p:nvPr/>
        </p:nvSpPr>
        <p:spPr>
          <a:xfrm>
            <a:off x="4961277" y="3829050"/>
            <a:ext cx="2230653" cy="2343150"/>
          </a:xfrm>
          <a:prstGeom prst="rect">
            <a:avLst/>
          </a:prstGeom>
          <a:solidFill>
            <a:srgbClr val="00B0F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文本框 201"/>
          <p:cNvSpPr txBox="1"/>
          <p:nvPr/>
        </p:nvSpPr>
        <p:spPr>
          <a:xfrm>
            <a:off x="4799262" y="4092684"/>
            <a:ext cx="255468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TO ADD YOUR TEXT</a:t>
            </a:r>
            <a:br>
              <a:rPr lang="en-US" altLang="zh-CN" sz="14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</a:br>
            <a:r>
              <a:rPr lang="en-US" altLang="zh-CN" sz="14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TO ADD YOUR TEXT</a:t>
            </a:r>
            <a:br>
              <a:rPr lang="en-US" altLang="zh-CN" sz="14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</a:br>
            <a:r>
              <a:rPr lang="en-US" altLang="zh-CN" sz="14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TO ADD YOUR TEXT</a:t>
            </a:r>
            <a:br>
              <a:rPr lang="en-US" altLang="zh-CN" sz="14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</a:br>
            <a:r>
              <a:rPr lang="en-US" altLang="zh-CN" sz="14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/>
            </a:r>
            <a:br>
              <a:rPr lang="en-US" altLang="zh-CN" sz="14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</a:br>
            <a:r>
              <a:rPr lang="en-US" altLang="zh-CN" sz="14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TO ADD YOUR TEXT</a:t>
            </a:r>
            <a:endParaRPr lang="zh-CN" altLang="en-US" sz="1400" spc="300" dirty="0" smtClean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  <a:p>
            <a:pPr algn="ctr"/>
            <a:r>
              <a:rPr lang="en-US" altLang="zh-CN" sz="14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TO ADD YOUR TEXT</a:t>
            </a:r>
            <a:endParaRPr lang="zh-CN" altLang="en-US" sz="1400" spc="300" dirty="0" smtClean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  <a:p>
            <a:pPr algn="ctr"/>
            <a:r>
              <a:rPr lang="en-US" altLang="zh-CN" sz="14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TO ADD YOUR TEXT</a:t>
            </a:r>
            <a:endParaRPr lang="zh-CN" altLang="en-US" sz="1400" spc="300" dirty="0" smtClean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  <a:p>
            <a:pPr algn="ctr"/>
            <a:r>
              <a:rPr lang="en-US" altLang="zh-CN" sz="14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TO ADD YOUR TEXT</a:t>
            </a:r>
            <a:endParaRPr lang="zh-CN" altLang="en-US" sz="1400" spc="300" dirty="0" smtClean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  <p:grpSp>
        <p:nvGrpSpPr>
          <p:cNvPr id="203" name="组合 202"/>
          <p:cNvGrpSpPr/>
          <p:nvPr/>
        </p:nvGrpSpPr>
        <p:grpSpPr>
          <a:xfrm>
            <a:off x="8475734" y="2236921"/>
            <a:ext cx="2442072" cy="1116116"/>
            <a:chOff x="1263961" y="2236921"/>
            <a:chExt cx="2442072" cy="1116116"/>
          </a:xfrm>
        </p:grpSpPr>
        <p:sp>
          <p:nvSpPr>
            <p:cNvPr id="204" name="矩形 203"/>
            <p:cNvSpPr/>
            <p:nvPr/>
          </p:nvSpPr>
          <p:spPr>
            <a:xfrm>
              <a:off x="1263961" y="2236921"/>
              <a:ext cx="2442072" cy="1116116"/>
            </a:xfrm>
            <a:prstGeom prst="rect">
              <a:avLst/>
            </a:prstGeom>
            <a:solidFill>
              <a:srgbClr val="00B0F0">
                <a:alpha val="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矩形 204"/>
            <p:cNvSpPr/>
            <p:nvPr/>
          </p:nvSpPr>
          <p:spPr>
            <a:xfrm>
              <a:off x="1439647" y="2303542"/>
              <a:ext cx="2090700" cy="982874"/>
            </a:xfrm>
            <a:prstGeom prst="rect">
              <a:avLst/>
            </a:prstGeom>
            <a:solidFill>
              <a:srgbClr val="00B0F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6" name="文本框 205"/>
          <p:cNvSpPr txBox="1"/>
          <p:nvPr/>
        </p:nvSpPr>
        <p:spPr>
          <a:xfrm>
            <a:off x="7948512" y="2377056"/>
            <a:ext cx="34965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ADD YOUR</a:t>
            </a:r>
            <a:br>
              <a:rPr lang="en-US" altLang="zh-CN" sz="24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</a:br>
            <a:r>
              <a:rPr lang="en-US" altLang="zh-CN" sz="2400" dirty="0" smtClean="0">
                <a:solidFill>
                  <a:srgbClr val="00B0F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TITLE HERE</a:t>
            </a:r>
            <a:endParaRPr lang="zh-CN" altLang="en-US" sz="2400" dirty="0">
              <a:solidFill>
                <a:srgbClr val="00B0F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207" name="组合 206"/>
          <p:cNvGrpSpPr/>
          <p:nvPr/>
        </p:nvGrpSpPr>
        <p:grpSpPr>
          <a:xfrm>
            <a:off x="8263059" y="2135868"/>
            <a:ext cx="2881840" cy="1323295"/>
            <a:chOff x="5338308" y="894623"/>
            <a:chExt cx="1523004" cy="1607277"/>
          </a:xfrm>
        </p:grpSpPr>
        <p:grpSp>
          <p:nvGrpSpPr>
            <p:cNvPr id="208" name="组合 207"/>
            <p:cNvGrpSpPr/>
            <p:nvPr/>
          </p:nvGrpSpPr>
          <p:grpSpPr>
            <a:xfrm>
              <a:off x="5338308" y="894623"/>
              <a:ext cx="190500" cy="190500"/>
              <a:chOff x="5172075" y="923925"/>
              <a:chExt cx="190500" cy="190500"/>
            </a:xfrm>
          </p:grpSpPr>
          <p:cxnSp>
            <p:nvCxnSpPr>
              <p:cNvPr id="218" name="直接连接符 217"/>
              <p:cNvCxnSpPr/>
              <p:nvPr/>
            </p:nvCxnSpPr>
            <p:spPr>
              <a:xfrm>
                <a:off x="5172075" y="923925"/>
                <a:ext cx="190500" cy="0"/>
              </a:xfrm>
              <a:prstGeom prst="line">
                <a:avLst/>
              </a:prstGeom>
              <a:ln w="12700">
                <a:solidFill>
                  <a:srgbClr val="00B0F0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直接连接符 218"/>
              <p:cNvCxnSpPr/>
              <p:nvPr/>
            </p:nvCxnSpPr>
            <p:spPr>
              <a:xfrm rot="5400000">
                <a:off x="5076825" y="1019175"/>
                <a:ext cx="190500" cy="0"/>
              </a:xfrm>
              <a:prstGeom prst="line">
                <a:avLst/>
              </a:prstGeom>
              <a:ln w="12700">
                <a:solidFill>
                  <a:srgbClr val="00B0F0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9" name="组合 208"/>
            <p:cNvGrpSpPr/>
            <p:nvPr/>
          </p:nvGrpSpPr>
          <p:grpSpPr>
            <a:xfrm flipH="1">
              <a:off x="6670812" y="894623"/>
              <a:ext cx="190500" cy="190500"/>
              <a:chOff x="5172075" y="923925"/>
              <a:chExt cx="190500" cy="190500"/>
            </a:xfrm>
          </p:grpSpPr>
          <p:cxnSp>
            <p:nvCxnSpPr>
              <p:cNvPr id="216" name="直接连接符 215"/>
              <p:cNvCxnSpPr/>
              <p:nvPr/>
            </p:nvCxnSpPr>
            <p:spPr>
              <a:xfrm>
                <a:off x="5172075" y="923925"/>
                <a:ext cx="190500" cy="0"/>
              </a:xfrm>
              <a:prstGeom prst="line">
                <a:avLst/>
              </a:prstGeom>
              <a:ln w="12700">
                <a:solidFill>
                  <a:srgbClr val="00B0F0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直接连接符 216"/>
              <p:cNvCxnSpPr/>
              <p:nvPr/>
            </p:nvCxnSpPr>
            <p:spPr>
              <a:xfrm rot="5400000">
                <a:off x="5076825" y="1019175"/>
                <a:ext cx="190500" cy="0"/>
              </a:xfrm>
              <a:prstGeom prst="line">
                <a:avLst/>
              </a:prstGeom>
              <a:ln w="12700">
                <a:solidFill>
                  <a:srgbClr val="00B0F0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0" name="组合 209"/>
            <p:cNvGrpSpPr/>
            <p:nvPr/>
          </p:nvGrpSpPr>
          <p:grpSpPr>
            <a:xfrm flipV="1">
              <a:off x="5338308" y="2311400"/>
              <a:ext cx="190500" cy="190500"/>
              <a:chOff x="5172075" y="923925"/>
              <a:chExt cx="190500" cy="190500"/>
            </a:xfrm>
          </p:grpSpPr>
          <p:cxnSp>
            <p:nvCxnSpPr>
              <p:cNvPr id="214" name="直接连接符 213"/>
              <p:cNvCxnSpPr/>
              <p:nvPr/>
            </p:nvCxnSpPr>
            <p:spPr>
              <a:xfrm>
                <a:off x="5172075" y="923925"/>
                <a:ext cx="190500" cy="0"/>
              </a:xfrm>
              <a:prstGeom prst="line">
                <a:avLst/>
              </a:prstGeom>
              <a:ln w="12700">
                <a:solidFill>
                  <a:srgbClr val="00B0F0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5" name="直接连接符 214"/>
              <p:cNvCxnSpPr/>
              <p:nvPr/>
            </p:nvCxnSpPr>
            <p:spPr>
              <a:xfrm rot="5400000">
                <a:off x="5076825" y="1019175"/>
                <a:ext cx="190500" cy="0"/>
              </a:xfrm>
              <a:prstGeom prst="line">
                <a:avLst/>
              </a:prstGeom>
              <a:ln w="12700">
                <a:solidFill>
                  <a:srgbClr val="00B0F0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1" name="组合 210"/>
            <p:cNvGrpSpPr/>
            <p:nvPr/>
          </p:nvGrpSpPr>
          <p:grpSpPr>
            <a:xfrm flipH="1" flipV="1">
              <a:off x="6670812" y="2311400"/>
              <a:ext cx="190500" cy="190500"/>
              <a:chOff x="5172075" y="923925"/>
              <a:chExt cx="190500" cy="190500"/>
            </a:xfrm>
          </p:grpSpPr>
          <p:cxnSp>
            <p:nvCxnSpPr>
              <p:cNvPr id="212" name="直接连接符 211"/>
              <p:cNvCxnSpPr/>
              <p:nvPr/>
            </p:nvCxnSpPr>
            <p:spPr>
              <a:xfrm>
                <a:off x="5172075" y="923925"/>
                <a:ext cx="190500" cy="0"/>
              </a:xfrm>
              <a:prstGeom prst="line">
                <a:avLst/>
              </a:prstGeom>
              <a:ln w="12700">
                <a:solidFill>
                  <a:srgbClr val="00B0F0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直接连接符 212"/>
              <p:cNvCxnSpPr/>
              <p:nvPr/>
            </p:nvCxnSpPr>
            <p:spPr>
              <a:xfrm rot="5400000">
                <a:off x="5076825" y="1019175"/>
                <a:ext cx="190500" cy="0"/>
              </a:xfrm>
              <a:prstGeom prst="line">
                <a:avLst/>
              </a:prstGeom>
              <a:ln w="12700">
                <a:solidFill>
                  <a:srgbClr val="00B0F0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20" name="矩形 219"/>
          <p:cNvSpPr/>
          <p:nvPr/>
        </p:nvSpPr>
        <p:spPr>
          <a:xfrm>
            <a:off x="8564013" y="3829050"/>
            <a:ext cx="2230653" cy="2343150"/>
          </a:xfrm>
          <a:prstGeom prst="rect">
            <a:avLst/>
          </a:prstGeom>
          <a:solidFill>
            <a:srgbClr val="00B0F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1" name="文本框 220"/>
          <p:cNvSpPr txBox="1"/>
          <p:nvPr/>
        </p:nvSpPr>
        <p:spPr>
          <a:xfrm>
            <a:off x="8401998" y="4092684"/>
            <a:ext cx="255468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TO ADD YOUR TEXT</a:t>
            </a:r>
            <a:br>
              <a:rPr lang="en-US" altLang="zh-CN" sz="14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</a:br>
            <a:r>
              <a:rPr lang="en-US" altLang="zh-CN" sz="14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TO ADD YOUR TEXT</a:t>
            </a:r>
            <a:br>
              <a:rPr lang="en-US" altLang="zh-CN" sz="14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</a:br>
            <a:r>
              <a:rPr lang="en-US" altLang="zh-CN" sz="14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TO ADD YOUR TEXT</a:t>
            </a:r>
            <a:br>
              <a:rPr lang="en-US" altLang="zh-CN" sz="14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</a:br>
            <a:r>
              <a:rPr lang="en-US" altLang="zh-CN" sz="14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/>
            </a:r>
            <a:br>
              <a:rPr lang="en-US" altLang="zh-CN" sz="14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</a:br>
            <a:r>
              <a:rPr lang="en-US" altLang="zh-CN" sz="14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TO ADD YOUR TEXT</a:t>
            </a:r>
            <a:endParaRPr lang="zh-CN" altLang="en-US" sz="1400" spc="300" dirty="0" smtClean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  <a:p>
            <a:pPr algn="ctr"/>
            <a:r>
              <a:rPr lang="en-US" altLang="zh-CN" sz="14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TO ADD YOUR TEXT</a:t>
            </a:r>
            <a:endParaRPr lang="zh-CN" altLang="en-US" sz="1400" spc="300" dirty="0" smtClean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  <a:p>
            <a:pPr algn="ctr"/>
            <a:r>
              <a:rPr lang="en-US" altLang="zh-CN" sz="14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TO ADD YOUR TEXT</a:t>
            </a:r>
            <a:endParaRPr lang="zh-CN" altLang="en-US" sz="1400" spc="300" dirty="0" smtClean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  <a:p>
            <a:pPr algn="ctr"/>
            <a:r>
              <a:rPr lang="en-US" altLang="zh-CN" sz="1400" spc="300" dirty="0" smtClean="0">
                <a:solidFill>
                  <a:srgbClr val="00B0F0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TO ADD YOUR TEXT</a:t>
            </a:r>
            <a:endParaRPr lang="zh-CN" altLang="en-US" sz="1400" spc="300" dirty="0" smtClean="0">
              <a:solidFill>
                <a:srgbClr val="00B0F0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25800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2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50" tmFilter="0, 0; .2, .5; .8, .5; 1, 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75" autoRev="1" fill="hold"/>
                                        <p:tgtEl>
                                          <p:spTgt spid="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6" presetClass="emph" presetSubtype="0" repeatCount="200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50" tmFilter="0, 0; .2, .5; .8, .5; 1, 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75" autoRev="1" fill="hold"/>
                                        <p:tgtEl>
                                          <p:spTgt spid="1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7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grpId="0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grpId="0" nodeType="with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6" presetClass="emph" presetSubtype="0" repeatCount="2000" fill="hold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50" tmFilter="0, 0; .2, .5; .8, .5; 1, 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75" autoRev="1" fill="hold"/>
                                        <p:tgtEl>
                                          <p:spTgt spid="2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10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5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1" fill="hold" grpId="0" nodeType="withEffect">
                                  <p:stCondLst>
                                    <p:cond delay="11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1" fill="hold" grpId="0" nodeType="withEffect">
                                  <p:stCondLst>
                                    <p:cond delay="117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 animBg="1"/>
      <p:bldP spid="105" grpId="0" animBg="1"/>
      <p:bldP spid="106" grpId="0"/>
      <p:bldP spid="107" grpId="0"/>
      <p:bldP spid="111" grpId="0"/>
      <p:bldP spid="163" grpId="0" animBg="1"/>
      <p:bldP spid="164" grpId="0"/>
      <p:bldP spid="187" grpId="0"/>
      <p:bldP spid="201" grpId="0" animBg="1"/>
      <p:bldP spid="202" grpId="0"/>
      <p:bldP spid="206" grpId="0"/>
      <p:bldP spid="220" grpId="0" animBg="1"/>
      <p:bldP spid="22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</TotalTime>
  <Words>372</Words>
  <Application>Microsoft Office PowerPoint</Application>
  <PresentationFormat>自定义</PresentationFormat>
  <Paragraphs>140</Paragraphs>
  <Slides>10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Arial</vt:lpstr>
      <vt:lpstr>宋体</vt:lpstr>
      <vt:lpstr>时尚中黑简体</vt:lpstr>
      <vt:lpstr>Wingdings</vt:lpstr>
      <vt:lpstr>Calibri Light</vt:lpstr>
      <vt:lpstr>Calibri</vt:lpstr>
      <vt:lpstr>造字工房悦黑（非商用）常规体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一抹小k</dc:creator>
  <cp:lastModifiedBy>pc</cp:lastModifiedBy>
  <cp:revision>77</cp:revision>
  <dcterms:created xsi:type="dcterms:W3CDTF">2015-04-26T05:33:45Z</dcterms:created>
  <dcterms:modified xsi:type="dcterms:W3CDTF">2015-07-13T09:22:36Z</dcterms:modified>
</cp:coreProperties>
</file>