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63" r:id="rId2"/>
    <p:sldId id="280" r:id="rId3"/>
    <p:sldId id="273" r:id="rId4"/>
    <p:sldId id="274" r:id="rId5"/>
    <p:sldId id="281" r:id="rId6"/>
    <p:sldId id="276" r:id="rId7"/>
    <p:sldId id="277" r:id="rId8"/>
    <p:sldId id="278" r:id="rId9"/>
    <p:sldId id="279" r:id="rId10"/>
    <p:sldId id="264" r:id="rId11"/>
  </p:sldIdLst>
  <p:sldSz cx="12192000" cy="6858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Broadway" pitchFamily="82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굴림" pitchFamily="34" charset="-127"/>
      <p:regular r:id="rId20"/>
    </p:embeddedFont>
    <p:embeddedFont>
      <p:font typeface="方正粗谭黑简体" charset="-122"/>
      <p:regular r:id="rId21"/>
    </p:embeddedFont>
    <p:embeddedFont>
      <p:font typeface="Haettenschweiler" pitchFamily="34" charset="0"/>
      <p:regular r:id="rId22"/>
    </p:embeddedFont>
    <p:embeddedFont>
      <p:font typeface="Calibri Light" charset="0"/>
      <p:regular r:id="rId23"/>
      <p: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7015" userDrawn="1">
          <p15:clr>
            <a:srgbClr val="A4A3A4"/>
          </p15:clr>
        </p15:guide>
        <p15:guide id="9" orient="horz" pos="11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7D00"/>
    <a:srgbClr val="1A1A1A"/>
    <a:srgbClr val="FF714F"/>
    <a:srgbClr val="FF4C21"/>
    <a:srgbClr val="B8B8B8"/>
    <a:srgbClr val="F9F9F9"/>
    <a:srgbClr val="E6E6E6"/>
    <a:srgbClr val="000000"/>
    <a:srgbClr val="D8D8D8"/>
    <a:srgbClr val="FFEE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3" autoAdjust="0"/>
    <p:restoredTop sz="93585" autoAdjust="0"/>
  </p:normalViewPr>
  <p:slideViewPr>
    <p:cSldViewPr snapToGrid="0">
      <p:cViewPr>
        <p:scale>
          <a:sx n="48" d="100"/>
          <a:sy n="48" d="100"/>
        </p:scale>
        <p:origin x="-1692" y="-492"/>
      </p:cViewPr>
      <p:guideLst>
        <p:guide orient="horz" pos="2137"/>
        <p:guide orient="horz" pos="346"/>
        <p:guide orient="horz" pos="3974"/>
        <p:guide orient="horz" pos="1185"/>
        <p:guide pos="3817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87D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87D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2.9</c:v>
                </c:pt>
                <c:pt idx="1">
                  <c:v>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87D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87D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7.3</c:v>
                </c:pt>
                <c:pt idx="1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D3A9A-E5BF-4F2C-9095-507CD9AE737E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85C83-650C-42F4-9D75-D82F036BF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494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85C83-650C-42F4-9D75-D82F036BFF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836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29" b="59655"/>
          <a:stretch/>
        </p:blipFill>
        <p:spPr>
          <a:xfrm>
            <a:off x="1" y="0"/>
            <a:ext cx="12192000" cy="687855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35673" y="0"/>
            <a:ext cx="12227674" cy="6898684"/>
          </a:xfrm>
          <a:prstGeom prst="rect">
            <a:avLst/>
          </a:prstGeom>
          <a:solidFill>
            <a:schemeClr val="tx1">
              <a:lumMod val="95000"/>
              <a:lumOff val="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9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4" r="42478" b="7708"/>
          <a:stretch/>
        </p:blipFill>
        <p:spPr>
          <a:xfrm>
            <a:off x="0" y="-58994"/>
            <a:ext cx="12192000" cy="696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27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25" r="42497"/>
          <a:stretch/>
        </p:blipFill>
        <p:spPr>
          <a:xfrm flipH="1" flipV="1">
            <a:off x="0" y="0"/>
            <a:ext cx="12192000" cy="6872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1301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BCB8F-32A3-4F1D-A807-79A97039E5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C5788-DC40-4888-83F5-F5FE97F4E1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724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BCB8F-32A3-4F1D-A807-79A97039E5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C5788-DC40-4888-83F5-F5FE97F4E1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12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BCB8F-32A3-4F1D-A807-79A97039E5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C5788-DC40-4888-83F5-F5FE97F4E1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17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BCB8F-32A3-4F1D-A807-79A97039E5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C5788-DC40-4888-83F5-F5FE97F4E1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82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BCB8F-32A3-4F1D-A807-79A97039E5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C5788-DC40-4888-83F5-F5FE97F4E1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72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BCB8F-32A3-4F1D-A807-79A97039E5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C5788-DC40-4888-83F5-F5FE97F4E1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48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1" r:id="rId2"/>
    <p:sldLayoutId id="2147483662" r:id="rId3"/>
    <p:sldLayoutId id="2147483663" r:id="rId4"/>
    <p:sldLayoutId id="2147483667" r:id="rId5"/>
    <p:sldLayoutId id="2147483669" r:id="rId6"/>
    <p:sldLayoutId id="2147483671" r:id="rId7"/>
    <p:sldLayoutId id="214748367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文本框 1034"/>
          <p:cNvSpPr txBox="1"/>
          <p:nvPr/>
        </p:nvSpPr>
        <p:spPr>
          <a:xfrm>
            <a:off x="5575299" y="4118811"/>
            <a:ext cx="605293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挑战 </a:t>
            </a:r>
            <a:r>
              <a:rPr lang="zh-CN" altLang="en-US" sz="7200" dirty="0" smtClean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 依旧倔强</a:t>
            </a:r>
            <a:endParaRPr lang="zh-CN" altLang="en-US" sz="72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618841" y="4783646"/>
            <a:ext cx="5937587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adway" panose="04040905080B02020502" pitchFamily="82" charset="0"/>
                <a:ea typeface="方正粗谭黑简体" panose="02000000000000000000" pitchFamily="2" charset="-122"/>
              </a:rPr>
              <a:t>CHALLENGE</a:t>
            </a:r>
            <a:endParaRPr lang="zh-CN" altLang="en-US" sz="7200" dirty="0">
              <a:solidFill>
                <a:schemeClr val="tx1">
                  <a:lumMod val="95000"/>
                  <a:lumOff val="5000"/>
                </a:schemeClr>
              </a:solidFill>
              <a:latin typeface="Broadway" panose="04040905080B02020502" pitchFamily="82" charset="0"/>
              <a:ea typeface="方正粗谭黑简体" panose="02000000000000000000" pitchFamily="2" charset="-122"/>
            </a:endParaRPr>
          </a:p>
        </p:txBody>
      </p:sp>
      <p:sp>
        <p:nvSpPr>
          <p:cNvPr id="1036" name="文本框 1035"/>
          <p:cNvSpPr txBox="1"/>
          <p:nvPr/>
        </p:nvSpPr>
        <p:spPr>
          <a:xfrm>
            <a:off x="1895021" y="4836331"/>
            <a:ext cx="1562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6666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冰</a:t>
            </a:r>
            <a:r>
              <a:rPr lang="zh-CN" altLang="en-US" sz="2400" dirty="0" smtClean="0">
                <a:solidFill>
                  <a:srgbClr val="666666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血夫人</a:t>
            </a:r>
            <a:endParaRPr lang="zh-CN" altLang="en-US" sz="2400" dirty="0">
              <a:solidFill>
                <a:srgbClr val="666666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40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01874" y="685106"/>
            <a:ext cx="579645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 smtClean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挑战</a:t>
            </a:r>
            <a:r>
              <a:rPr lang="zh-CN" altLang="en-US" sz="72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 </a:t>
            </a:r>
            <a:r>
              <a:rPr lang="zh-CN" altLang="en-US" sz="7200" dirty="0" smtClean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依旧倔强</a:t>
            </a:r>
            <a:endParaRPr lang="zh-CN" altLang="en-US" sz="72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5416" y="1368991"/>
            <a:ext cx="5668796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Broadway" panose="04040905080B02020502" pitchFamily="82" charset="0"/>
                <a:ea typeface="方正粗谭黑简体" panose="02000000000000000000" pitchFamily="2" charset="-122"/>
              </a:rPr>
              <a:t>THANK YOU</a:t>
            </a:r>
            <a:endParaRPr lang="zh-CN" altLang="en-US" sz="7200" dirty="0">
              <a:solidFill>
                <a:schemeClr val="tx1">
                  <a:lumMod val="95000"/>
                  <a:lumOff val="5000"/>
                </a:schemeClr>
              </a:solidFill>
              <a:latin typeface="Broadway" panose="04040905080B02020502" pitchFamily="82" charset="0"/>
              <a:ea typeface="方正粗谭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57786" y="2400543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rgbClr val="E87D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rgbClr val="B8B8B8"/>
                </a:solidFill>
                <a:effectLst/>
              </a:rPr>
              <a:t>冰血夫人</a:t>
            </a:r>
          </a:p>
        </p:txBody>
      </p:sp>
      <p:sp>
        <p:nvSpPr>
          <p:cNvPr id="9" name="矩形 8"/>
          <p:cNvSpPr/>
          <p:nvPr/>
        </p:nvSpPr>
        <p:spPr>
          <a:xfrm>
            <a:off x="8700691" y="2723708"/>
            <a:ext cx="173637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E87D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bingxuefuren</a:t>
            </a:r>
            <a:r>
              <a:rPr lang="zh-CN" altLang="en-US" sz="1200" b="1" dirty="0">
                <a:solidFill>
                  <a:srgbClr val="E87D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.yanj.cn</a:t>
            </a:r>
          </a:p>
        </p:txBody>
      </p:sp>
    </p:spTree>
    <p:extLst>
      <p:ext uri="{BB962C8B-B14F-4D97-AF65-F5344CB8AC3E}">
        <p14:creationId xmlns:p14="http://schemas.microsoft.com/office/powerpoint/2010/main" val="13379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944032" y="576912"/>
            <a:ext cx="10418237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心智成熟并不是什么都可以接受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1055688" y="1889307"/>
            <a:ext cx="4419417" cy="4419417"/>
          </a:xfrm>
          <a:prstGeom prst="ellipse">
            <a:avLst/>
          </a:prstGeom>
          <a:gradFill flip="none" rotWithShape="1">
            <a:gsLst>
              <a:gs pos="68000">
                <a:srgbClr val="000000">
                  <a:alpha val="79000"/>
                </a:srgbClr>
              </a:gs>
              <a:gs pos="48000">
                <a:srgbClr val="000000"/>
              </a:gs>
              <a:gs pos="100000">
                <a:srgbClr val="D8D8D8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1503296" y="2336919"/>
            <a:ext cx="3524193" cy="352419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1950912" y="2784535"/>
            <a:ext cx="2628961" cy="2628961"/>
          </a:xfrm>
          <a:prstGeom prst="ellipse">
            <a:avLst/>
          </a:prstGeom>
          <a:gradFill flip="none" rotWithShape="1">
            <a:gsLst>
              <a:gs pos="73000">
                <a:srgbClr val="000000">
                  <a:alpha val="79000"/>
                </a:srgbClr>
              </a:gs>
              <a:gs pos="55000">
                <a:srgbClr val="000000"/>
              </a:gs>
              <a:gs pos="100000">
                <a:srgbClr val="D8D8D8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2398528" y="3232151"/>
            <a:ext cx="1733730" cy="1733730"/>
          </a:xfrm>
          <a:prstGeom prst="ellipse">
            <a:avLst/>
          </a:prstGeom>
          <a:gradFill flip="none" rotWithShape="1">
            <a:gsLst>
              <a:gs pos="73000">
                <a:srgbClr val="E87D00"/>
              </a:gs>
              <a:gs pos="55000">
                <a:srgbClr val="E87D00"/>
              </a:gs>
              <a:gs pos="100000">
                <a:srgbClr val="D8D8D8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71" name="组合 170"/>
          <p:cNvGrpSpPr/>
          <p:nvPr/>
        </p:nvGrpSpPr>
        <p:grpSpPr>
          <a:xfrm rot="20316049">
            <a:off x="3180102" y="3001729"/>
            <a:ext cx="1188105" cy="632437"/>
            <a:chOff x="3014347" y="3446814"/>
            <a:chExt cx="1188105" cy="632437"/>
          </a:xfrm>
        </p:grpSpPr>
        <p:sp>
          <p:nvSpPr>
            <p:cNvPr id="172" name="直角三角形 171"/>
            <p:cNvSpPr/>
            <p:nvPr/>
          </p:nvSpPr>
          <p:spPr>
            <a:xfrm rot="9000000" flipH="1">
              <a:off x="4062475" y="3796863"/>
              <a:ext cx="139977" cy="56861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 rot="19800000">
              <a:off x="3014347" y="3660068"/>
              <a:ext cx="1134229" cy="4191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 rot="19800000">
              <a:off x="3692273" y="3522848"/>
              <a:ext cx="376473" cy="354923"/>
            </a:xfrm>
            <a:prstGeom prst="rect">
              <a:avLst/>
            </a:prstGeom>
            <a:gradFill flip="none" rotWithShape="1">
              <a:gsLst>
                <a:gs pos="85000">
                  <a:schemeClr val="bg1">
                    <a:lumMod val="85000"/>
                  </a:schemeClr>
                </a:gs>
                <a:gs pos="9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75" name="TextBox 16"/>
            <p:cNvSpPr txBox="1"/>
            <p:nvPr/>
          </p:nvSpPr>
          <p:spPr>
            <a:xfrm rot="3697029">
              <a:off x="3649817" y="3403052"/>
              <a:ext cx="4972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87D00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400" dirty="0">
                <a:solidFill>
                  <a:srgbClr val="E87D00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 rot="20500436">
            <a:off x="3591702" y="3108841"/>
            <a:ext cx="1408221" cy="678753"/>
            <a:chOff x="2794231" y="3459477"/>
            <a:chExt cx="1408221" cy="678753"/>
          </a:xfrm>
        </p:grpSpPr>
        <p:sp>
          <p:nvSpPr>
            <p:cNvPr id="177" name="直角三角形 176"/>
            <p:cNvSpPr/>
            <p:nvPr/>
          </p:nvSpPr>
          <p:spPr>
            <a:xfrm rot="9000000" flipH="1">
              <a:off x="4062475" y="3796863"/>
              <a:ext cx="139977" cy="56861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78" name="矩形 177"/>
            <p:cNvSpPr/>
            <p:nvPr/>
          </p:nvSpPr>
          <p:spPr>
            <a:xfrm rot="19800000">
              <a:off x="2794231" y="3719047"/>
              <a:ext cx="1370149" cy="419183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80" name="TextBox 16"/>
            <p:cNvSpPr txBox="1"/>
            <p:nvPr/>
          </p:nvSpPr>
          <p:spPr>
            <a:xfrm rot="3697029">
              <a:off x="3615808" y="3415715"/>
              <a:ext cx="4972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 rot="1739205">
            <a:off x="3349444" y="3357176"/>
            <a:ext cx="2400103" cy="977578"/>
            <a:chOff x="1833269" y="3418141"/>
            <a:chExt cx="2400103" cy="977578"/>
          </a:xfrm>
        </p:grpSpPr>
        <p:sp>
          <p:nvSpPr>
            <p:cNvPr id="182" name="直角三角形 181"/>
            <p:cNvSpPr/>
            <p:nvPr/>
          </p:nvSpPr>
          <p:spPr>
            <a:xfrm rot="9000000" flipH="1">
              <a:off x="4062475" y="3796863"/>
              <a:ext cx="139977" cy="56861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rot="19800000">
              <a:off x="1833269" y="3976536"/>
              <a:ext cx="2400103" cy="4191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 rot="19800000">
              <a:off x="3692273" y="3522848"/>
              <a:ext cx="376473" cy="354923"/>
            </a:xfrm>
            <a:prstGeom prst="rect">
              <a:avLst/>
            </a:prstGeom>
            <a:gradFill flip="none" rotWithShape="1">
              <a:gsLst>
                <a:gs pos="85000">
                  <a:schemeClr val="bg1">
                    <a:lumMod val="85000"/>
                  </a:schemeClr>
                </a:gs>
                <a:gs pos="9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85" name="TextBox 16"/>
            <p:cNvSpPr txBox="1"/>
            <p:nvPr/>
          </p:nvSpPr>
          <p:spPr>
            <a:xfrm rot="3697029">
              <a:off x="3655709" y="3388005"/>
              <a:ext cx="5245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4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2" name="直角三角形 151"/>
          <p:cNvSpPr/>
          <p:nvPr/>
        </p:nvSpPr>
        <p:spPr>
          <a:xfrm rot="5302971" flipH="1">
            <a:off x="3431951" y="3176629"/>
            <a:ext cx="139977" cy="56861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 rot="16102971">
            <a:off x="2693668" y="3520112"/>
            <a:ext cx="1171822" cy="4191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8" name="矩形 157"/>
          <p:cNvSpPr/>
          <p:nvPr/>
        </p:nvSpPr>
        <p:spPr>
          <a:xfrm rot="16102971">
            <a:off x="3083974" y="3189852"/>
            <a:ext cx="376473" cy="354923"/>
          </a:xfrm>
          <a:prstGeom prst="rect">
            <a:avLst/>
          </a:prstGeom>
          <a:gradFill flip="none" rotWithShape="1">
            <a:gsLst>
              <a:gs pos="85000">
                <a:schemeClr val="bg1">
                  <a:lumMod val="85000"/>
                </a:schemeClr>
              </a:gs>
              <a:gs pos="95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9" name="TextBox 16"/>
          <p:cNvSpPr txBox="1"/>
          <p:nvPr/>
        </p:nvSpPr>
        <p:spPr>
          <a:xfrm>
            <a:off x="3053552" y="3125381"/>
            <a:ext cx="444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rPr>
              <a:t>01</a:t>
            </a:r>
            <a:endParaRPr lang="zh-CN" altLang="en-US" sz="1400" dirty="0">
              <a:solidFill>
                <a:srgbClr val="1A1A1A"/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2831627" y="3638898"/>
            <a:ext cx="867540" cy="867540"/>
            <a:chOff x="-864096" y="1707654"/>
            <a:chExt cx="1728192" cy="172819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7" name="椭圆 4"/>
            <p:cNvSpPr/>
            <p:nvPr/>
          </p:nvSpPr>
          <p:spPr>
            <a:xfrm>
              <a:off x="-777720" y="1779416"/>
              <a:ext cx="1555425" cy="1088431"/>
            </a:xfrm>
            <a:custGeom>
              <a:avLst/>
              <a:gdLst>
                <a:gd name="connsiteX0" fmla="*/ 0 w 1728192"/>
                <a:gd name="connsiteY0" fmla="*/ 864096 h 1728192"/>
                <a:gd name="connsiteX1" fmla="*/ 864096 w 1728192"/>
                <a:gd name="connsiteY1" fmla="*/ 0 h 1728192"/>
                <a:gd name="connsiteX2" fmla="*/ 1728192 w 1728192"/>
                <a:gd name="connsiteY2" fmla="*/ 864096 h 1728192"/>
                <a:gd name="connsiteX3" fmla="*/ 864096 w 1728192"/>
                <a:gd name="connsiteY3" fmla="*/ 1728192 h 1728192"/>
                <a:gd name="connsiteX4" fmla="*/ 0 w 1728192"/>
                <a:gd name="connsiteY4" fmla="*/ 864096 h 1728192"/>
                <a:gd name="connsiteX0" fmla="*/ 0 w 1728192"/>
                <a:gd name="connsiteY0" fmla="*/ 864096 h 1728192"/>
                <a:gd name="connsiteX1" fmla="*/ 864096 w 1728192"/>
                <a:gd name="connsiteY1" fmla="*/ 0 h 1728192"/>
                <a:gd name="connsiteX2" fmla="*/ 1728192 w 1728192"/>
                <a:gd name="connsiteY2" fmla="*/ 864096 h 1728192"/>
                <a:gd name="connsiteX3" fmla="*/ 864096 w 1728192"/>
                <a:gd name="connsiteY3" fmla="*/ 1728192 h 1728192"/>
                <a:gd name="connsiteX4" fmla="*/ 0 w 1728192"/>
                <a:gd name="connsiteY4" fmla="*/ 864096 h 1728192"/>
                <a:gd name="connsiteX0" fmla="*/ 10 w 1728213"/>
                <a:gd name="connsiteY0" fmla="*/ 864096 h 1209079"/>
                <a:gd name="connsiteX1" fmla="*/ 864106 w 1728213"/>
                <a:gd name="connsiteY1" fmla="*/ 0 h 1209079"/>
                <a:gd name="connsiteX2" fmla="*/ 1728202 w 1728213"/>
                <a:gd name="connsiteY2" fmla="*/ 864096 h 1209079"/>
                <a:gd name="connsiteX3" fmla="*/ 878394 w 1728213"/>
                <a:gd name="connsiteY3" fmla="*/ 1209079 h 1209079"/>
                <a:gd name="connsiteX4" fmla="*/ 10 w 1728213"/>
                <a:gd name="connsiteY4" fmla="*/ 864096 h 1209079"/>
                <a:gd name="connsiteX0" fmla="*/ 26 w 1728229"/>
                <a:gd name="connsiteY0" fmla="*/ 864369 h 1209352"/>
                <a:gd name="connsiteX1" fmla="*/ 864122 w 1728229"/>
                <a:gd name="connsiteY1" fmla="*/ 273 h 1209352"/>
                <a:gd name="connsiteX2" fmla="*/ 1728218 w 1728229"/>
                <a:gd name="connsiteY2" fmla="*/ 864369 h 1209352"/>
                <a:gd name="connsiteX3" fmla="*/ 878410 w 1728229"/>
                <a:gd name="connsiteY3" fmla="*/ 1209352 h 1209352"/>
                <a:gd name="connsiteX4" fmla="*/ 26 w 1728229"/>
                <a:gd name="connsiteY4" fmla="*/ 864369 h 120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229" h="1209352">
                  <a:moveTo>
                    <a:pt x="26" y="864369"/>
                  </a:moveTo>
                  <a:cubicBezTo>
                    <a:pt x="-2355" y="662856"/>
                    <a:pt x="154064" y="-15601"/>
                    <a:pt x="864122" y="273"/>
                  </a:cubicBezTo>
                  <a:cubicBezTo>
                    <a:pt x="1574180" y="16147"/>
                    <a:pt x="1725837" y="662856"/>
                    <a:pt x="1728218" y="864369"/>
                  </a:cubicBezTo>
                  <a:cubicBezTo>
                    <a:pt x="1730599" y="1065882"/>
                    <a:pt x="1355637" y="1209352"/>
                    <a:pt x="878410" y="1209352"/>
                  </a:cubicBezTo>
                  <a:cubicBezTo>
                    <a:pt x="401183" y="1209352"/>
                    <a:pt x="2407" y="1065882"/>
                    <a:pt x="26" y="864369"/>
                  </a:cubicBezTo>
                  <a:close/>
                </a:path>
              </a:pathLst>
            </a:cu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000000"/>
                </a:gs>
                <a:gs pos="100000">
                  <a:srgbClr val="D8D8D8"/>
                </a:gs>
              </a:gsLst>
              <a:lin ang="13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-864096" y="1707654"/>
              <a:ext cx="1728192" cy="1728192"/>
            </a:xfrm>
            <a:prstGeom prst="ellipse">
              <a:avLst/>
            </a:pr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000000"/>
                </a:gs>
                <a:gs pos="100000">
                  <a:srgbClr val="D8D8D8"/>
                </a:gs>
              </a:gsLst>
              <a:lin ang="13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32182" y="2354744"/>
            <a:ext cx="754122" cy="795926"/>
            <a:chOff x="1055688" y="2259241"/>
            <a:chExt cx="1992742" cy="2103209"/>
          </a:xfrm>
        </p:grpSpPr>
        <p:grpSp>
          <p:nvGrpSpPr>
            <p:cNvPr id="213" name="组合 212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214" name="椭圆 213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5" name="组合 214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216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17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8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219" name="Rectangle 24"/>
            <p:cNvSpPr>
              <a:spLocks noChangeArrowheads="1"/>
            </p:cNvSpPr>
            <p:nvPr/>
          </p:nvSpPr>
          <p:spPr bwMode="auto">
            <a:xfrm>
              <a:off x="1454531" y="2373586"/>
              <a:ext cx="1174185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632182" y="4419871"/>
            <a:ext cx="754122" cy="795926"/>
            <a:chOff x="1055688" y="2259241"/>
            <a:chExt cx="1992742" cy="2103209"/>
          </a:xfrm>
        </p:grpSpPr>
        <p:grpSp>
          <p:nvGrpSpPr>
            <p:cNvPr id="221" name="组合 220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223" name="椭圆 222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4" name="组合 223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225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26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7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222" name="Rectangle 24"/>
            <p:cNvSpPr>
              <a:spLocks noChangeArrowheads="1"/>
            </p:cNvSpPr>
            <p:nvPr/>
          </p:nvSpPr>
          <p:spPr bwMode="auto">
            <a:xfrm>
              <a:off x="1377826" y="2373586"/>
              <a:ext cx="1313972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9157668" y="2354744"/>
            <a:ext cx="754122" cy="795926"/>
            <a:chOff x="1055688" y="2259241"/>
            <a:chExt cx="1992742" cy="2103209"/>
          </a:xfrm>
        </p:grpSpPr>
        <p:grpSp>
          <p:nvGrpSpPr>
            <p:cNvPr id="229" name="组合 228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231" name="椭圆 230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2" name="组合 231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233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4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5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230" name="Rectangle 24"/>
            <p:cNvSpPr>
              <a:spLocks noChangeArrowheads="1"/>
            </p:cNvSpPr>
            <p:nvPr/>
          </p:nvSpPr>
          <p:spPr bwMode="auto">
            <a:xfrm>
              <a:off x="1416179" y="2373586"/>
              <a:ext cx="1313972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E87D00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rgbClr val="E87D00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9157668" y="4419871"/>
            <a:ext cx="754122" cy="795926"/>
            <a:chOff x="1055688" y="2259241"/>
            <a:chExt cx="1992742" cy="2103209"/>
          </a:xfrm>
        </p:grpSpPr>
        <p:grpSp>
          <p:nvGrpSpPr>
            <p:cNvPr id="237" name="组合 236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239" name="椭圆 238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40" name="组合 239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241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2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3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238" name="Rectangle 24"/>
            <p:cNvSpPr>
              <a:spLocks noChangeArrowheads="1"/>
            </p:cNvSpPr>
            <p:nvPr/>
          </p:nvSpPr>
          <p:spPr bwMode="auto">
            <a:xfrm>
              <a:off x="1377826" y="2373586"/>
              <a:ext cx="1385982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4" name="Rectangle 24"/>
          <p:cNvSpPr>
            <a:spLocks noChangeArrowheads="1"/>
          </p:cNvSpPr>
          <p:nvPr/>
        </p:nvSpPr>
        <p:spPr bwMode="auto">
          <a:xfrm>
            <a:off x="7429472" y="2038041"/>
            <a:ext cx="12715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sp>
        <p:nvSpPr>
          <p:cNvPr id="245" name="Rectangle 24"/>
          <p:cNvSpPr>
            <a:spLocks noChangeArrowheads="1"/>
          </p:cNvSpPr>
          <p:nvPr/>
        </p:nvSpPr>
        <p:spPr bwMode="auto">
          <a:xfrm>
            <a:off x="9954958" y="2038041"/>
            <a:ext cx="12715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sp>
        <p:nvSpPr>
          <p:cNvPr id="246" name="Rectangle 24"/>
          <p:cNvSpPr>
            <a:spLocks noChangeArrowheads="1"/>
          </p:cNvSpPr>
          <p:nvPr/>
        </p:nvSpPr>
        <p:spPr bwMode="auto">
          <a:xfrm>
            <a:off x="7429472" y="4015468"/>
            <a:ext cx="12715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sp>
        <p:nvSpPr>
          <p:cNvPr id="247" name="Rectangle 24"/>
          <p:cNvSpPr>
            <a:spLocks noChangeArrowheads="1"/>
          </p:cNvSpPr>
          <p:nvPr/>
        </p:nvSpPr>
        <p:spPr bwMode="auto">
          <a:xfrm>
            <a:off x="9954958" y="4015468"/>
            <a:ext cx="12715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7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100</a:t>
            </a: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29411" y="3151960"/>
            <a:ext cx="1979612" cy="701745"/>
            <a:chOff x="6063363" y="3398698"/>
            <a:chExt cx="1979612" cy="701745"/>
          </a:xfrm>
        </p:grpSpPr>
        <p:sp>
          <p:nvSpPr>
            <p:cNvPr id="248" name="矩形 247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9" name="文本框 248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9155084" y="3151960"/>
            <a:ext cx="1979612" cy="701745"/>
            <a:chOff x="6063363" y="3398698"/>
            <a:chExt cx="1979612" cy="701745"/>
          </a:xfrm>
        </p:grpSpPr>
        <p:sp>
          <p:nvSpPr>
            <p:cNvPr id="251" name="矩形 250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2" name="文本框 251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6629411" y="5205445"/>
            <a:ext cx="1979612" cy="701745"/>
            <a:chOff x="6063363" y="3398698"/>
            <a:chExt cx="1979612" cy="701745"/>
          </a:xfrm>
        </p:grpSpPr>
        <p:sp>
          <p:nvSpPr>
            <p:cNvPr id="254" name="矩形 253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5" name="文本框 254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9155084" y="5205445"/>
            <a:ext cx="1979612" cy="701745"/>
            <a:chOff x="6063363" y="3398698"/>
            <a:chExt cx="1979612" cy="701745"/>
          </a:xfrm>
        </p:grpSpPr>
        <p:sp>
          <p:nvSpPr>
            <p:cNvPr id="257" name="矩形 256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8" name="文本框 257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779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944031" y="568325"/>
            <a:ext cx="10418237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相反</a:t>
            </a:r>
            <a:r>
              <a:rPr lang="zh-CN" altLang="en-US" sz="5700" dirty="0" smtClean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，</a:t>
            </a:r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这</a:t>
            </a:r>
            <a:r>
              <a:rPr lang="zh-CN" altLang="en-US" sz="5700" dirty="0" smtClean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是</a:t>
            </a:r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一个逐渐剔除的过程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55688" y="2259241"/>
            <a:ext cx="1992742" cy="2103209"/>
            <a:chOff x="877142" y="1481820"/>
            <a:chExt cx="2300748" cy="2428289"/>
          </a:xfrm>
        </p:grpSpPr>
        <p:sp>
          <p:nvSpPr>
            <p:cNvPr id="48" name="椭圆 47"/>
            <p:cNvSpPr/>
            <p:nvPr/>
          </p:nvSpPr>
          <p:spPr>
            <a:xfrm rot="4948570">
              <a:off x="877142" y="1481820"/>
              <a:ext cx="2300748" cy="2300748"/>
            </a:xfrm>
            <a:prstGeom prst="ellipse">
              <a:avLst/>
            </a:pr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000000"/>
                </a:gs>
                <a:gs pos="100000">
                  <a:srgbClr val="D8D8D8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220672" y="1802159"/>
              <a:ext cx="1613688" cy="2107950"/>
              <a:chOff x="1265125" y="1787645"/>
              <a:chExt cx="1613688" cy="2107950"/>
            </a:xfrm>
          </p:grpSpPr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1267382" y="3426158"/>
                <a:ext cx="1611431" cy="469437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E3A39"/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1" name="Oval 8"/>
              <p:cNvSpPr>
                <a:spLocks noChangeArrowheads="1"/>
              </p:cNvSpPr>
              <p:nvPr/>
            </p:nvSpPr>
            <p:spPr bwMode="auto">
              <a:xfrm>
                <a:off x="1265125" y="1787645"/>
                <a:ext cx="1604660" cy="1609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1323805" y="1830527"/>
                <a:ext cx="1485044" cy="715439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751649" y="2259241"/>
            <a:ext cx="1992742" cy="2103209"/>
            <a:chOff x="877142" y="1481820"/>
            <a:chExt cx="2300748" cy="2428289"/>
          </a:xfrm>
        </p:grpSpPr>
        <p:sp>
          <p:nvSpPr>
            <p:cNvPr id="54" name="椭圆 53"/>
            <p:cNvSpPr/>
            <p:nvPr/>
          </p:nvSpPr>
          <p:spPr>
            <a:xfrm rot="4948570">
              <a:off x="877142" y="1481820"/>
              <a:ext cx="2300748" cy="2300748"/>
            </a:xfrm>
            <a:prstGeom prst="ellipse">
              <a:avLst/>
            </a:pr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1A1A1A"/>
                </a:gs>
                <a:gs pos="100000">
                  <a:srgbClr val="D8D8D8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220672" y="1802159"/>
              <a:ext cx="1613688" cy="2107950"/>
              <a:chOff x="1265125" y="1787645"/>
              <a:chExt cx="1613688" cy="2107950"/>
            </a:xfrm>
          </p:grpSpPr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1267382" y="3426158"/>
                <a:ext cx="1611431" cy="469437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E3A39"/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7" name="Oval 8"/>
              <p:cNvSpPr>
                <a:spLocks noChangeArrowheads="1"/>
              </p:cNvSpPr>
              <p:nvPr/>
            </p:nvSpPr>
            <p:spPr bwMode="auto">
              <a:xfrm>
                <a:off x="1265125" y="1787645"/>
                <a:ext cx="1604660" cy="1609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auto">
              <a:xfrm>
                <a:off x="1323805" y="1830527"/>
                <a:ext cx="1485044" cy="715439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447610" y="2259241"/>
            <a:ext cx="1992742" cy="2103209"/>
            <a:chOff x="877142" y="1481820"/>
            <a:chExt cx="2300748" cy="2428289"/>
          </a:xfrm>
        </p:grpSpPr>
        <p:sp>
          <p:nvSpPr>
            <p:cNvPr id="60" name="椭圆 59"/>
            <p:cNvSpPr/>
            <p:nvPr/>
          </p:nvSpPr>
          <p:spPr>
            <a:xfrm rot="4948570">
              <a:off x="877142" y="1481820"/>
              <a:ext cx="2300748" cy="2300748"/>
            </a:xfrm>
            <a:prstGeom prst="ellipse">
              <a:avLst/>
            </a:pr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000000"/>
                </a:gs>
                <a:gs pos="100000">
                  <a:srgbClr val="D8D8D8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220672" y="1802159"/>
              <a:ext cx="1613688" cy="2107950"/>
              <a:chOff x="1265125" y="1787645"/>
              <a:chExt cx="1613688" cy="2107950"/>
            </a:xfrm>
          </p:grpSpPr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1267382" y="3426158"/>
                <a:ext cx="1611431" cy="469437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E3A39"/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3" name="Oval 8"/>
              <p:cNvSpPr>
                <a:spLocks noChangeArrowheads="1"/>
              </p:cNvSpPr>
              <p:nvPr/>
            </p:nvSpPr>
            <p:spPr bwMode="auto">
              <a:xfrm>
                <a:off x="1265125" y="1787645"/>
                <a:ext cx="1604660" cy="1609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1323805" y="1830527"/>
                <a:ext cx="1485044" cy="715439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9143571" y="2259241"/>
            <a:ext cx="1992742" cy="2103209"/>
            <a:chOff x="877142" y="1481820"/>
            <a:chExt cx="2300748" cy="2428289"/>
          </a:xfrm>
        </p:grpSpPr>
        <p:sp>
          <p:nvSpPr>
            <p:cNvPr id="66" name="椭圆 65"/>
            <p:cNvSpPr/>
            <p:nvPr/>
          </p:nvSpPr>
          <p:spPr>
            <a:xfrm rot="4948570">
              <a:off x="877142" y="1481820"/>
              <a:ext cx="2300748" cy="2300748"/>
            </a:xfrm>
            <a:prstGeom prst="ellipse">
              <a:avLst/>
            </a:pr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000000"/>
                </a:gs>
                <a:gs pos="100000">
                  <a:srgbClr val="D8D8D8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220672" y="1802159"/>
              <a:ext cx="1613688" cy="2107950"/>
              <a:chOff x="1265125" y="1787645"/>
              <a:chExt cx="1613688" cy="2107950"/>
            </a:xfrm>
          </p:grpSpPr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267382" y="3426158"/>
                <a:ext cx="1611431" cy="469437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E3A39"/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9" name="Oval 8"/>
              <p:cNvSpPr>
                <a:spLocks noChangeArrowheads="1"/>
              </p:cNvSpPr>
              <p:nvPr/>
            </p:nvSpPr>
            <p:spPr bwMode="auto">
              <a:xfrm>
                <a:off x="1265125" y="1787645"/>
                <a:ext cx="1604660" cy="1609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323805" y="1830527"/>
                <a:ext cx="1485044" cy="715439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1" name="组合 436"/>
          <p:cNvGrpSpPr/>
          <p:nvPr/>
        </p:nvGrpSpPr>
        <p:grpSpPr>
          <a:xfrm>
            <a:off x="3109718" y="3099529"/>
            <a:ext cx="571250" cy="312166"/>
            <a:chOff x="2214546" y="2169250"/>
            <a:chExt cx="522914" cy="28575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2" name="燕尾形 71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73" name="燕尾形 72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436"/>
          <p:cNvGrpSpPr/>
          <p:nvPr/>
        </p:nvGrpSpPr>
        <p:grpSpPr>
          <a:xfrm>
            <a:off x="5806948" y="3099529"/>
            <a:ext cx="571250" cy="312166"/>
            <a:chOff x="2214546" y="2169250"/>
            <a:chExt cx="522914" cy="28575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5" name="燕尾形 74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76" name="燕尾形 75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436"/>
          <p:cNvGrpSpPr/>
          <p:nvPr/>
        </p:nvGrpSpPr>
        <p:grpSpPr>
          <a:xfrm>
            <a:off x="8501640" y="3099529"/>
            <a:ext cx="571250" cy="312166"/>
            <a:chOff x="2214546" y="2169250"/>
            <a:chExt cx="522914" cy="28575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8" name="燕尾形 77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79" name="燕尾形 78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Rectangle 24"/>
          <p:cNvSpPr>
            <a:spLocks noChangeArrowheads="1"/>
          </p:cNvSpPr>
          <p:nvPr/>
        </p:nvSpPr>
        <p:spPr bwMode="auto">
          <a:xfrm>
            <a:off x="1381418" y="2715573"/>
            <a:ext cx="13163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E87D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成长</a:t>
            </a:r>
            <a:endParaRPr lang="zh-CN" altLang="en-US" sz="3600" b="1" dirty="0">
              <a:solidFill>
                <a:srgbClr val="E87D00"/>
              </a:solidFill>
              <a:effectLst>
                <a:reflection blurRad="6350" stA="55000" endA="50" endPos="85000" dist="60007" dir="5400000" sy="-100000" algn="bl" rotWithShape="0"/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>
            <a:off x="4084940" y="2715573"/>
            <a:ext cx="13163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E87D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挑战</a:t>
            </a:r>
            <a:endParaRPr lang="zh-CN" altLang="en-US" sz="3600" b="1" dirty="0">
              <a:solidFill>
                <a:srgbClr val="E87D00"/>
              </a:solidFill>
              <a:effectLst>
                <a:reflection blurRad="6350" stA="55000" endA="50" endPos="85000" dist="60007" dir="5400000" sy="-100000" algn="bl" rotWithShape="0"/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2" name="Rectangle 24"/>
          <p:cNvSpPr>
            <a:spLocks noChangeArrowheads="1"/>
          </p:cNvSpPr>
          <p:nvPr/>
        </p:nvSpPr>
        <p:spPr bwMode="auto">
          <a:xfrm>
            <a:off x="6773948" y="2715573"/>
            <a:ext cx="13163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E87D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倔强</a:t>
            </a:r>
            <a:endParaRPr lang="zh-CN" altLang="en-US" sz="3600" b="1" dirty="0">
              <a:solidFill>
                <a:srgbClr val="E87D00"/>
              </a:solidFill>
              <a:effectLst>
                <a:reflection blurRad="6350" stA="55000" endA="50" endPos="85000" dist="60007" dir="5400000" sy="-100000" algn="bl" rotWithShape="0"/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>
            <a:off x="9477470" y="2715573"/>
            <a:ext cx="13163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E87D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成熟</a:t>
            </a:r>
            <a:endParaRPr lang="zh-CN" altLang="en-US" sz="3600" b="1" dirty="0">
              <a:solidFill>
                <a:srgbClr val="E87D00"/>
              </a:solidFill>
              <a:effectLst>
                <a:reflection blurRad="6350" stA="55000" endA="50" endPos="85000" dist="60007" dir="5400000" sy="-100000" algn="bl" rotWithShape="0"/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55688" y="4431019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237581" y="4644358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766906" y="4431019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948799" y="4644358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478124" y="4431019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660017" y="4644358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170292" y="4431019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9352185" y="4644358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541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0088" y="574159"/>
            <a:ext cx="822532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知道自己最重要的是什么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892850" y="4045908"/>
            <a:ext cx="1123698" cy="1661568"/>
            <a:chOff x="649" y="918"/>
            <a:chExt cx="2062" cy="304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Group 4"/>
          <p:cNvGrpSpPr>
            <a:grpSpLocks noChangeAspect="1"/>
          </p:cNvGrpSpPr>
          <p:nvPr/>
        </p:nvGrpSpPr>
        <p:grpSpPr bwMode="auto">
          <a:xfrm>
            <a:off x="1929739" y="4045908"/>
            <a:ext cx="1123698" cy="1661568"/>
            <a:chOff x="649" y="918"/>
            <a:chExt cx="2062" cy="3049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>
            <a:off x="2966628" y="4045908"/>
            <a:ext cx="1123698" cy="1661568"/>
            <a:chOff x="649" y="918"/>
            <a:chExt cx="2062" cy="3049"/>
          </a:xfrm>
        </p:grpSpPr>
        <p:sp>
          <p:nvSpPr>
            <p:cNvPr id="4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Group 4"/>
          <p:cNvGrpSpPr>
            <a:grpSpLocks noChangeAspect="1"/>
          </p:cNvGrpSpPr>
          <p:nvPr/>
        </p:nvGrpSpPr>
        <p:grpSpPr bwMode="auto">
          <a:xfrm>
            <a:off x="4003517" y="4045908"/>
            <a:ext cx="1123698" cy="1661568"/>
            <a:chOff x="649" y="918"/>
            <a:chExt cx="2062" cy="3049"/>
          </a:xfrm>
        </p:grpSpPr>
        <p:sp>
          <p:nvSpPr>
            <p:cNvPr id="6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Group 4"/>
          <p:cNvGrpSpPr>
            <a:grpSpLocks noChangeAspect="1"/>
          </p:cNvGrpSpPr>
          <p:nvPr/>
        </p:nvGrpSpPr>
        <p:grpSpPr bwMode="auto">
          <a:xfrm>
            <a:off x="4801569" y="1575060"/>
            <a:ext cx="2625148" cy="3881702"/>
            <a:chOff x="649" y="918"/>
            <a:chExt cx="2062" cy="3049"/>
          </a:xfrm>
        </p:grpSpPr>
        <p:sp>
          <p:nvSpPr>
            <p:cNvPr id="8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E8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3" name="Group 4"/>
          <p:cNvGrpSpPr>
            <a:grpSpLocks noChangeAspect="1"/>
          </p:cNvGrpSpPr>
          <p:nvPr/>
        </p:nvGrpSpPr>
        <p:grpSpPr bwMode="auto">
          <a:xfrm>
            <a:off x="7114184" y="4045908"/>
            <a:ext cx="1123698" cy="1661568"/>
            <a:chOff x="649" y="918"/>
            <a:chExt cx="2062" cy="3049"/>
          </a:xfrm>
        </p:grpSpPr>
        <p:sp>
          <p:nvSpPr>
            <p:cNvPr id="1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2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3" name="Group 4"/>
          <p:cNvGrpSpPr>
            <a:grpSpLocks noChangeAspect="1"/>
          </p:cNvGrpSpPr>
          <p:nvPr/>
        </p:nvGrpSpPr>
        <p:grpSpPr bwMode="auto">
          <a:xfrm>
            <a:off x="8151073" y="4045908"/>
            <a:ext cx="1123698" cy="1661568"/>
            <a:chOff x="649" y="918"/>
            <a:chExt cx="2062" cy="3049"/>
          </a:xfrm>
        </p:grpSpPr>
        <p:sp>
          <p:nvSpPr>
            <p:cNvPr id="14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4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3" name="Group 4"/>
          <p:cNvGrpSpPr>
            <a:grpSpLocks noChangeAspect="1"/>
          </p:cNvGrpSpPr>
          <p:nvPr/>
        </p:nvGrpSpPr>
        <p:grpSpPr bwMode="auto">
          <a:xfrm>
            <a:off x="9187962" y="4045908"/>
            <a:ext cx="1123698" cy="1661568"/>
            <a:chOff x="649" y="918"/>
            <a:chExt cx="2062" cy="3049"/>
          </a:xfrm>
        </p:grpSpPr>
        <p:sp>
          <p:nvSpPr>
            <p:cNvPr id="16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6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3" name="Group 4"/>
          <p:cNvGrpSpPr>
            <a:grpSpLocks noChangeAspect="1"/>
          </p:cNvGrpSpPr>
          <p:nvPr/>
        </p:nvGrpSpPr>
        <p:grpSpPr bwMode="auto">
          <a:xfrm>
            <a:off x="10224851" y="4045908"/>
            <a:ext cx="1123698" cy="1661568"/>
            <a:chOff x="649" y="918"/>
            <a:chExt cx="2062" cy="3049"/>
          </a:xfrm>
        </p:grpSpPr>
        <p:sp>
          <p:nvSpPr>
            <p:cNvPr id="18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87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5065278" y="5462525"/>
            <a:ext cx="2035585" cy="846201"/>
            <a:chOff x="6063363" y="3153747"/>
            <a:chExt cx="2035585" cy="846201"/>
          </a:xfrm>
        </p:grpSpPr>
        <p:sp>
          <p:nvSpPr>
            <p:cNvPr id="216" name="矩形 215"/>
            <p:cNvSpPr/>
            <p:nvPr/>
          </p:nvSpPr>
          <p:spPr>
            <a:xfrm>
              <a:off x="6063363" y="3153747"/>
              <a:ext cx="2035585" cy="846201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7" name="文本框 216"/>
            <p:cNvSpPr txBox="1"/>
            <p:nvPr/>
          </p:nvSpPr>
          <p:spPr>
            <a:xfrm>
              <a:off x="6248656" y="3239579"/>
              <a:ext cx="1692771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E87D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最重要</a:t>
              </a:r>
              <a:endParaRPr lang="en-US" altLang="zh-CN" sz="4400" b="1" dirty="0" smtClean="0">
                <a:solidFill>
                  <a:srgbClr val="E87D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7276781" y="5706388"/>
            <a:ext cx="754603" cy="602338"/>
            <a:chOff x="6063363" y="3397610"/>
            <a:chExt cx="754603" cy="602338"/>
          </a:xfrm>
        </p:grpSpPr>
        <p:sp>
          <p:nvSpPr>
            <p:cNvPr id="222" name="矩形 221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3" name="文本框 222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8309984" y="5706388"/>
            <a:ext cx="754603" cy="602338"/>
            <a:chOff x="6063363" y="3397610"/>
            <a:chExt cx="754603" cy="602338"/>
          </a:xfrm>
        </p:grpSpPr>
        <p:sp>
          <p:nvSpPr>
            <p:cNvPr id="234" name="矩形 233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" name="文本框 234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9343191" y="5706388"/>
            <a:ext cx="754603" cy="602338"/>
            <a:chOff x="6063363" y="3397610"/>
            <a:chExt cx="754603" cy="602338"/>
          </a:xfrm>
        </p:grpSpPr>
        <p:sp>
          <p:nvSpPr>
            <p:cNvPr id="237" name="矩形 236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0376394" y="5706388"/>
            <a:ext cx="754603" cy="602338"/>
            <a:chOff x="6063363" y="3397610"/>
            <a:chExt cx="754603" cy="602338"/>
          </a:xfrm>
        </p:grpSpPr>
        <p:sp>
          <p:nvSpPr>
            <p:cNvPr id="240" name="矩形 239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1" name="文本框 240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054145" y="5706388"/>
            <a:ext cx="754603" cy="602338"/>
            <a:chOff x="6063363" y="3397610"/>
            <a:chExt cx="754603" cy="602338"/>
          </a:xfrm>
        </p:grpSpPr>
        <p:sp>
          <p:nvSpPr>
            <p:cNvPr id="243" name="矩形 242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2087348" y="5706388"/>
            <a:ext cx="754603" cy="602338"/>
            <a:chOff x="6063363" y="3397610"/>
            <a:chExt cx="754603" cy="602338"/>
          </a:xfrm>
        </p:grpSpPr>
        <p:sp>
          <p:nvSpPr>
            <p:cNvPr id="246" name="矩形 245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3120555" y="5706388"/>
            <a:ext cx="754603" cy="602338"/>
            <a:chOff x="6063363" y="3397610"/>
            <a:chExt cx="754603" cy="602338"/>
          </a:xfrm>
        </p:grpSpPr>
        <p:sp>
          <p:nvSpPr>
            <p:cNvPr id="249" name="矩形 248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0" name="文本框 249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4153758" y="5706388"/>
            <a:ext cx="754603" cy="602338"/>
            <a:chOff x="6063363" y="3397610"/>
            <a:chExt cx="754603" cy="602338"/>
          </a:xfrm>
        </p:grpSpPr>
        <p:sp>
          <p:nvSpPr>
            <p:cNvPr id="252" name="矩形 251"/>
            <p:cNvSpPr/>
            <p:nvPr/>
          </p:nvSpPr>
          <p:spPr>
            <a:xfrm>
              <a:off x="6063363" y="3397610"/>
              <a:ext cx="754603" cy="602338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3" name="文本框 252"/>
            <p:cNvSpPr txBox="1"/>
            <p:nvPr/>
          </p:nvSpPr>
          <p:spPr>
            <a:xfrm>
              <a:off x="6209832" y="3560280"/>
              <a:ext cx="4616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629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44624" y="568325"/>
            <a:ext cx="822532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知道不重要的东西是什么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2118" y="1892545"/>
            <a:ext cx="2065539" cy="2065537"/>
          </a:xfrm>
          <a:prstGeom prst="ellipse">
            <a:avLst/>
          </a:prstGeom>
          <a:gradFill flip="none" rotWithShape="1">
            <a:gsLst>
              <a:gs pos="64000">
                <a:srgbClr val="000000">
                  <a:alpha val="79000"/>
                </a:srgbClr>
              </a:gs>
              <a:gs pos="41000">
                <a:srgbClr val="000000"/>
              </a:gs>
              <a:gs pos="100000">
                <a:srgbClr val="D8D8D8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406964" y="1892545"/>
            <a:ext cx="2065539" cy="2065537"/>
          </a:xfrm>
          <a:prstGeom prst="ellipse">
            <a:avLst/>
          </a:prstGeom>
          <a:gradFill flip="none" rotWithShape="1">
            <a:gsLst>
              <a:gs pos="64000">
                <a:srgbClr val="000000">
                  <a:alpha val="79000"/>
                </a:srgbClr>
              </a:gs>
              <a:gs pos="41000">
                <a:srgbClr val="000000"/>
              </a:gs>
              <a:gs pos="100000">
                <a:srgbClr val="D8D8D8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744541" y="1892545"/>
            <a:ext cx="2065539" cy="2065537"/>
          </a:xfrm>
          <a:prstGeom prst="ellipse">
            <a:avLst/>
          </a:prstGeom>
          <a:gradFill flip="none" rotWithShape="1">
            <a:gsLst>
              <a:gs pos="64000">
                <a:srgbClr val="000000">
                  <a:alpha val="79000"/>
                </a:srgbClr>
              </a:gs>
              <a:gs pos="41000">
                <a:srgbClr val="000000"/>
              </a:gs>
              <a:gs pos="100000">
                <a:srgbClr val="D8D8D8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069387" y="1892545"/>
            <a:ext cx="2065539" cy="2065537"/>
          </a:xfrm>
          <a:prstGeom prst="ellipse">
            <a:avLst/>
          </a:prstGeom>
          <a:gradFill flip="none" rotWithShape="1">
            <a:gsLst>
              <a:gs pos="64000">
                <a:srgbClr val="000000">
                  <a:alpha val="79000"/>
                </a:srgbClr>
              </a:gs>
              <a:gs pos="41000">
                <a:srgbClr val="000000"/>
              </a:gs>
              <a:gs pos="100000">
                <a:srgbClr val="D8D8D8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80" name="Rectangle 24"/>
          <p:cNvSpPr>
            <a:spLocks noChangeArrowheads="1"/>
          </p:cNvSpPr>
          <p:nvPr/>
        </p:nvSpPr>
        <p:spPr bwMode="auto">
          <a:xfrm>
            <a:off x="1417935" y="3809661"/>
            <a:ext cx="12698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40%</a:t>
            </a:r>
            <a:endParaRPr lang="zh-CN" altLang="en-US" sz="7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>
            <a:off x="4175388" y="3809661"/>
            <a:ext cx="12009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29%</a:t>
            </a:r>
            <a:endParaRPr lang="zh-CN" altLang="en-US" sz="7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sp>
        <p:nvSpPr>
          <p:cNvPr id="98" name="Rectangle 24"/>
          <p:cNvSpPr>
            <a:spLocks noChangeArrowheads="1"/>
          </p:cNvSpPr>
          <p:nvPr/>
        </p:nvSpPr>
        <p:spPr bwMode="auto">
          <a:xfrm>
            <a:off x="6878425" y="3809661"/>
            <a:ext cx="12089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30%</a:t>
            </a:r>
            <a:endParaRPr lang="zh-CN" altLang="en-US" sz="7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sp>
        <p:nvSpPr>
          <p:cNvPr id="99" name="Rectangle 24"/>
          <p:cNvSpPr>
            <a:spLocks noChangeArrowheads="1"/>
          </p:cNvSpPr>
          <p:nvPr/>
        </p:nvSpPr>
        <p:spPr bwMode="auto">
          <a:xfrm>
            <a:off x="9545937" y="3809661"/>
            <a:ext cx="11977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Haettenschweiler" pitchFamily="34" charset="0"/>
                <a:ea typeface="微软雅黑" panose="020B0503020204020204" pitchFamily="34" charset="-122"/>
              </a:rPr>
              <a:t>73%</a:t>
            </a:r>
            <a:endParaRPr lang="zh-CN" altLang="en-US" sz="7200" dirty="0">
              <a:solidFill>
                <a:schemeClr val="bg1">
                  <a:lumMod val="85000"/>
                </a:schemeClr>
              </a:solidFill>
              <a:latin typeface="Haettenschweiler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073137967"/>
              </p:ext>
            </p:extLst>
          </p:nvPr>
        </p:nvGraphicFramePr>
        <p:xfrm>
          <a:off x="662426" y="1954966"/>
          <a:ext cx="2875674" cy="1917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2359304034"/>
              </p:ext>
            </p:extLst>
          </p:nvPr>
        </p:nvGraphicFramePr>
        <p:xfrm>
          <a:off x="3330426" y="1963544"/>
          <a:ext cx="2875674" cy="1917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1959793363"/>
              </p:ext>
            </p:extLst>
          </p:nvPr>
        </p:nvGraphicFramePr>
        <p:xfrm>
          <a:off x="5990076" y="1954966"/>
          <a:ext cx="2875674" cy="1917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1677944588"/>
              </p:ext>
            </p:extLst>
          </p:nvPr>
        </p:nvGraphicFramePr>
        <p:xfrm>
          <a:off x="8653901" y="1954966"/>
          <a:ext cx="2875674" cy="1917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矩形 29"/>
          <p:cNvSpPr/>
          <p:nvPr/>
        </p:nvSpPr>
        <p:spPr>
          <a:xfrm>
            <a:off x="1055688" y="5009990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37581" y="5223329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55655" y="5009990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37548" y="5223329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55622" y="5009990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37515" y="5223329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55589" y="5009990"/>
            <a:ext cx="1979612" cy="1257674"/>
          </a:xfrm>
          <a:prstGeom prst="rect">
            <a:avLst/>
          </a:prstGeom>
          <a:gradFill flip="none" rotWithShape="1">
            <a:gsLst>
              <a:gs pos="23000">
                <a:srgbClr val="000000">
                  <a:alpha val="39000"/>
                </a:srgbClr>
              </a:gs>
              <a:gs pos="0">
                <a:srgbClr val="000000"/>
              </a:gs>
              <a:gs pos="100000">
                <a:srgbClr val="D8D8D8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37482" y="5223329"/>
            <a:ext cx="161582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此输入辅内容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输入辅内容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512850" y="-1279503"/>
            <a:ext cx="1065287" cy="4671991"/>
            <a:chOff x="5563980" y="3843337"/>
            <a:chExt cx="569892" cy="71312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Freeform 285"/>
            <p:cNvSpPr>
              <a:spLocks/>
            </p:cNvSpPr>
            <p:nvPr/>
          </p:nvSpPr>
          <p:spPr bwMode="auto">
            <a:xfrm>
              <a:off x="5778285" y="9547828"/>
              <a:ext cx="355587" cy="1426740"/>
            </a:xfrm>
            <a:custGeom>
              <a:avLst/>
              <a:gdLst>
                <a:gd name="T0" fmla="*/ 29 w 95"/>
                <a:gd name="T1" fmla="*/ 0 h 133"/>
                <a:gd name="T2" fmla="*/ 0 w 95"/>
                <a:gd name="T3" fmla="*/ 7 h 133"/>
                <a:gd name="T4" fmla="*/ 0 w 95"/>
                <a:gd name="T5" fmla="*/ 9 h 133"/>
                <a:gd name="T6" fmla="*/ 1 w 95"/>
                <a:gd name="T7" fmla="*/ 10 h 133"/>
                <a:gd name="T8" fmla="*/ 29 w 95"/>
                <a:gd name="T9" fmla="*/ 4 h 133"/>
                <a:gd name="T10" fmla="*/ 91 w 95"/>
                <a:gd name="T11" fmla="*/ 67 h 133"/>
                <a:gd name="T12" fmla="*/ 29 w 95"/>
                <a:gd name="T13" fmla="*/ 130 h 133"/>
                <a:gd name="T14" fmla="*/ 13 w 95"/>
                <a:gd name="T15" fmla="*/ 128 h 133"/>
                <a:gd name="T16" fmla="*/ 9 w 95"/>
                <a:gd name="T17" fmla="*/ 127 h 133"/>
                <a:gd name="T18" fmla="*/ 12 w 95"/>
                <a:gd name="T19" fmla="*/ 129 h 133"/>
                <a:gd name="T20" fmla="*/ 15 w 95"/>
                <a:gd name="T21" fmla="*/ 132 h 133"/>
                <a:gd name="T22" fmla="*/ 18 w 95"/>
                <a:gd name="T23" fmla="*/ 133 h 133"/>
                <a:gd name="T24" fmla="*/ 29 w 95"/>
                <a:gd name="T25" fmla="*/ 133 h 133"/>
                <a:gd name="T26" fmla="*/ 95 w 95"/>
                <a:gd name="T27" fmla="*/ 67 h 133"/>
                <a:gd name="T28" fmla="*/ 29 w 95"/>
                <a:gd name="T2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33">
                  <a:moveTo>
                    <a:pt x="29" y="0"/>
                  </a:moveTo>
                  <a:cubicBezTo>
                    <a:pt x="18" y="0"/>
                    <a:pt x="9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6"/>
                    <a:pt x="19" y="4"/>
                    <a:pt x="29" y="4"/>
                  </a:cubicBezTo>
                  <a:cubicBezTo>
                    <a:pt x="63" y="4"/>
                    <a:pt x="91" y="32"/>
                    <a:pt x="91" y="67"/>
                  </a:cubicBezTo>
                  <a:cubicBezTo>
                    <a:pt x="91" y="102"/>
                    <a:pt x="63" y="130"/>
                    <a:pt x="29" y="130"/>
                  </a:cubicBezTo>
                  <a:cubicBezTo>
                    <a:pt x="23" y="130"/>
                    <a:pt x="18" y="129"/>
                    <a:pt x="13" y="128"/>
                  </a:cubicBezTo>
                  <a:cubicBezTo>
                    <a:pt x="12" y="127"/>
                    <a:pt x="10" y="127"/>
                    <a:pt x="9" y="127"/>
                  </a:cubicBezTo>
                  <a:cubicBezTo>
                    <a:pt x="12" y="129"/>
                    <a:pt x="12" y="129"/>
                    <a:pt x="12" y="129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6" y="132"/>
                    <a:pt x="17" y="132"/>
                    <a:pt x="18" y="133"/>
                  </a:cubicBezTo>
                  <a:cubicBezTo>
                    <a:pt x="21" y="133"/>
                    <a:pt x="25" y="133"/>
                    <a:pt x="29" y="133"/>
                  </a:cubicBezTo>
                  <a:cubicBezTo>
                    <a:pt x="65" y="133"/>
                    <a:pt x="95" y="104"/>
                    <a:pt x="95" y="67"/>
                  </a:cubicBezTo>
                  <a:cubicBezTo>
                    <a:pt x="95" y="30"/>
                    <a:pt x="65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6"/>
            <p:cNvSpPr>
              <a:spLocks noEditPoints="1"/>
            </p:cNvSpPr>
            <p:nvPr/>
          </p:nvSpPr>
          <p:spPr bwMode="auto">
            <a:xfrm>
              <a:off x="5721140" y="9688233"/>
              <a:ext cx="365112" cy="1159508"/>
            </a:xfrm>
            <a:custGeom>
              <a:avLst/>
              <a:gdLst>
                <a:gd name="T0" fmla="*/ 44 w 97"/>
                <a:gd name="T1" fmla="*/ 0 h 108"/>
                <a:gd name="T2" fmla="*/ 19 w 97"/>
                <a:gd name="T3" fmla="*/ 6 h 108"/>
                <a:gd name="T4" fmla="*/ 36 w 97"/>
                <a:gd name="T5" fmla="*/ 53 h 108"/>
                <a:gd name="T6" fmla="*/ 38 w 97"/>
                <a:gd name="T7" fmla="*/ 61 h 108"/>
                <a:gd name="T8" fmla="*/ 31 w 97"/>
                <a:gd name="T9" fmla="*/ 58 h 108"/>
                <a:gd name="T10" fmla="*/ 12 w 97"/>
                <a:gd name="T11" fmla="*/ 49 h 108"/>
                <a:gd name="T12" fmla="*/ 14 w 97"/>
                <a:gd name="T13" fmla="*/ 98 h 108"/>
                <a:gd name="T14" fmla="*/ 44 w 97"/>
                <a:gd name="T15" fmla="*/ 108 h 108"/>
                <a:gd name="T16" fmla="*/ 97 w 97"/>
                <a:gd name="T17" fmla="*/ 54 h 108"/>
                <a:gd name="T18" fmla="*/ 44 w 97"/>
                <a:gd name="T19" fmla="*/ 0 h 108"/>
                <a:gd name="T20" fmla="*/ 72 w 97"/>
                <a:gd name="T21" fmla="*/ 58 h 108"/>
                <a:gd name="T22" fmla="*/ 48 w 97"/>
                <a:gd name="T23" fmla="*/ 58 h 108"/>
                <a:gd name="T24" fmla="*/ 44 w 97"/>
                <a:gd name="T25" fmla="*/ 60 h 108"/>
                <a:gd name="T26" fmla="*/ 38 w 97"/>
                <a:gd name="T27" fmla="*/ 54 h 108"/>
                <a:gd name="T28" fmla="*/ 40 w 97"/>
                <a:gd name="T29" fmla="*/ 49 h 108"/>
                <a:gd name="T30" fmla="*/ 40 w 97"/>
                <a:gd name="T31" fmla="*/ 9 h 108"/>
                <a:gd name="T32" fmla="*/ 44 w 97"/>
                <a:gd name="T33" fmla="*/ 5 h 108"/>
                <a:gd name="T34" fmla="*/ 48 w 97"/>
                <a:gd name="T35" fmla="*/ 9 h 108"/>
                <a:gd name="T36" fmla="*/ 48 w 97"/>
                <a:gd name="T37" fmla="*/ 49 h 108"/>
                <a:gd name="T38" fmla="*/ 48 w 97"/>
                <a:gd name="T39" fmla="*/ 50 h 108"/>
                <a:gd name="T40" fmla="*/ 72 w 97"/>
                <a:gd name="T41" fmla="*/ 50 h 108"/>
                <a:gd name="T42" fmla="*/ 76 w 97"/>
                <a:gd name="T43" fmla="*/ 54 h 108"/>
                <a:gd name="T44" fmla="*/ 72 w 97"/>
                <a:gd name="T45" fmla="*/ 5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108">
                  <a:moveTo>
                    <a:pt x="44" y="0"/>
                  </a:moveTo>
                  <a:cubicBezTo>
                    <a:pt x="35" y="0"/>
                    <a:pt x="27" y="2"/>
                    <a:pt x="19" y="6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8" y="57"/>
                    <a:pt x="0" y="77"/>
                    <a:pt x="14" y="98"/>
                  </a:cubicBezTo>
                  <a:cubicBezTo>
                    <a:pt x="22" y="104"/>
                    <a:pt x="33" y="108"/>
                    <a:pt x="44" y="108"/>
                  </a:cubicBezTo>
                  <a:cubicBezTo>
                    <a:pt x="73" y="108"/>
                    <a:pt x="97" y="84"/>
                    <a:pt x="97" y="54"/>
                  </a:cubicBezTo>
                  <a:cubicBezTo>
                    <a:pt x="97" y="24"/>
                    <a:pt x="73" y="0"/>
                    <a:pt x="44" y="0"/>
                  </a:cubicBezTo>
                  <a:close/>
                  <a:moveTo>
                    <a:pt x="72" y="58"/>
                  </a:moveTo>
                  <a:cubicBezTo>
                    <a:pt x="48" y="58"/>
                    <a:pt x="48" y="58"/>
                    <a:pt x="48" y="58"/>
                  </a:cubicBezTo>
                  <a:cubicBezTo>
                    <a:pt x="47" y="59"/>
                    <a:pt x="46" y="60"/>
                    <a:pt x="44" y="60"/>
                  </a:cubicBezTo>
                  <a:cubicBezTo>
                    <a:pt x="40" y="60"/>
                    <a:pt x="38" y="57"/>
                    <a:pt x="38" y="54"/>
                  </a:cubicBezTo>
                  <a:cubicBezTo>
                    <a:pt x="38" y="52"/>
                    <a:pt x="39" y="50"/>
                    <a:pt x="40" y="4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6"/>
                    <a:pt x="42" y="5"/>
                    <a:pt x="44" y="5"/>
                  </a:cubicBezTo>
                  <a:cubicBezTo>
                    <a:pt x="46" y="5"/>
                    <a:pt x="48" y="6"/>
                    <a:pt x="48" y="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4" y="50"/>
                    <a:pt x="76" y="52"/>
                    <a:pt x="76" y="54"/>
                  </a:cubicBezTo>
                  <a:cubicBezTo>
                    <a:pt x="76" y="56"/>
                    <a:pt x="74" y="58"/>
                    <a:pt x="7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7"/>
            <p:cNvSpPr>
              <a:spLocks/>
            </p:cNvSpPr>
            <p:nvPr/>
          </p:nvSpPr>
          <p:spPr bwMode="auto">
            <a:xfrm>
              <a:off x="5563980" y="9679177"/>
              <a:ext cx="277803" cy="1209332"/>
            </a:xfrm>
            <a:custGeom>
              <a:avLst/>
              <a:gdLst>
                <a:gd name="T0" fmla="*/ 74 w 74"/>
                <a:gd name="T1" fmla="*/ 55 h 113"/>
                <a:gd name="T2" fmla="*/ 58 w 74"/>
                <a:gd name="T3" fmla="*/ 9 h 113"/>
                <a:gd name="T4" fmla="*/ 55 w 74"/>
                <a:gd name="T5" fmla="*/ 0 h 113"/>
                <a:gd name="T6" fmla="*/ 55 w 74"/>
                <a:gd name="T7" fmla="*/ 0 h 113"/>
                <a:gd name="T8" fmla="*/ 46 w 74"/>
                <a:gd name="T9" fmla="*/ 4 h 113"/>
                <a:gd name="T10" fmla="*/ 40 w 74"/>
                <a:gd name="T11" fmla="*/ 7 h 113"/>
                <a:gd name="T12" fmla="*/ 0 w 74"/>
                <a:gd name="T13" fmla="*/ 25 h 113"/>
                <a:gd name="T14" fmla="*/ 22 w 74"/>
                <a:gd name="T15" fmla="*/ 33 h 113"/>
                <a:gd name="T16" fmla="*/ 19 w 74"/>
                <a:gd name="T17" fmla="*/ 52 h 113"/>
                <a:gd name="T18" fmla="*/ 23 w 74"/>
                <a:gd name="T19" fmla="*/ 70 h 113"/>
                <a:gd name="T20" fmla="*/ 30 w 74"/>
                <a:gd name="T21" fmla="*/ 84 h 113"/>
                <a:gd name="T22" fmla="*/ 62 w 74"/>
                <a:gd name="T23" fmla="*/ 113 h 113"/>
                <a:gd name="T24" fmla="*/ 48 w 74"/>
                <a:gd name="T25" fmla="*/ 93 h 113"/>
                <a:gd name="T26" fmla="*/ 52 w 74"/>
                <a:gd name="T27" fmla="*/ 46 h 113"/>
                <a:gd name="T28" fmla="*/ 74 w 74"/>
                <a:gd name="T2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" h="113">
                  <a:moveTo>
                    <a:pt x="74" y="55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0" y="40"/>
                    <a:pt x="19" y="46"/>
                    <a:pt x="19" y="52"/>
                  </a:cubicBezTo>
                  <a:cubicBezTo>
                    <a:pt x="19" y="59"/>
                    <a:pt x="21" y="65"/>
                    <a:pt x="23" y="70"/>
                  </a:cubicBezTo>
                  <a:cubicBezTo>
                    <a:pt x="25" y="75"/>
                    <a:pt x="27" y="80"/>
                    <a:pt x="30" y="84"/>
                  </a:cubicBezTo>
                  <a:cubicBezTo>
                    <a:pt x="43" y="103"/>
                    <a:pt x="62" y="113"/>
                    <a:pt x="62" y="113"/>
                  </a:cubicBezTo>
                  <a:cubicBezTo>
                    <a:pt x="55" y="106"/>
                    <a:pt x="51" y="100"/>
                    <a:pt x="48" y="93"/>
                  </a:cubicBezTo>
                  <a:cubicBezTo>
                    <a:pt x="37" y="68"/>
                    <a:pt x="52" y="46"/>
                    <a:pt x="52" y="46"/>
                  </a:cubicBezTo>
                  <a:lnTo>
                    <a:pt x="74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8"/>
            <p:cNvSpPr>
              <a:spLocks/>
            </p:cNvSpPr>
            <p:nvPr/>
          </p:nvSpPr>
          <p:spPr bwMode="auto">
            <a:xfrm>
              <a:off x="5830889" y="3843337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151"/>
          <p:cNvSpPr>
            <a:spLocks noEditPoints="1"/>
          </p:cNvSpPr>
          <p:nvPr/>
        </p:nvSpPr>
        <p:spPr bwMode="auto">
          <a:xfrm>
            <a:off x="4032600" y="2255588"/>
            <a:ext cx="1732680" cy="1632102"/>
          </a:xfrm>
          <a:custGeom>
            <a:avLst/>
            <a:gdLst>
              <a:gd name="T0" fmla="*/ 73 w 160"/>
              <a:gd name="T1" fmla="*/ 10 h 151"/>
              <a:gd name="T2" fmla="*/ 15 w 160"/>
              <a:gd name="T3" fmla="*/ 55 h 151"/>
              <a:gd name="T4" fmla="*/ 10 w 160"/>
              <a:gd name="T5" fmla="*/ 95 h 151"/>
              <a:gd name="T6" fmla="*/ 54 w 160"/>
              <a:gd name="T7" fmla="*/ 111 h 151"/>
              <a:gd name="T8" fmla="*/ 110 w 160"/>
              <a:gd name="T9" fmla="*/ 58 h 151"/>
              <a:gd name="T10" fmla="*/ 113 w 160"/>
              <a:gd name="T11" fmla="*/ 15 h 151"/>
              <a:gd name="T12" fmla="*/ 73 w 160"/>
              <a:gd name="T13" fmla="*/ 10 h 151"/>
              <a:gd name="T14" fmla="*/ 48 w 160"/>
              <a:gd name="T15" fmla="*/ 76 h 151"/>
              <a:gd name="T16" fmla="*/ 40 w 160"/>
              <a:gd name="T17" fmla="*/ 82 h 151"/>
              <a:gd name="T18" fmla="*/ 46 w 160"/>
              <a:gd name="T19" fmla="*/ 90 h 151"/>
              <a:gd name="T20" fmla="*/ 45 w 160"/>
              <a:gd name="T21" fmla="*/ 96 h 151"/>
              <a:gd name="T22" fmla="*/ 39 w 160"/>
              <a:gd name="T23" fmla="*/ 95 h 151"/>
              <a:gd name="T24" fmla="*/ 33 w 160"/>
              <a:gd name="T25" fmla="*/ 87 h 151"/>
              <a:gd name="T26" fmla="*/ 26 w 160"/>
              <a:gd name="T27" fmla="*/ 93 h 151"/>
              <a:gd name="T28" fmla="*/ 20 w 160"/>
              <a:gd name="T29" fmla="*/ 92 h 151"/>
              <a:gd name="T30" fmla="*/ 20 w 160"/>
              <a:gd name="T31" fmla="*/ 86 h 151"/>
              <a:gd name="T32" fmla="*/ 28 w 160"/>
              <a:gd name="T33" fmla="*/ 80 h 151"/>
              <a:gd name="T34" fmla="*/ 22 w 160"/>
              <a:gd name="T35" fmla="*/ 73 h 151"/>
              <a:gd name="T36" fmla="*/ 23 w 160"/>
              <a:gd name="T37" fmla="*/ 67 h 151"/>
              <a:gd name="T38" fmla="*/ 29 w 160"/>
              <a:gd name="T39" fmla="*/ 67 h 151"/>
              <a:gd name="T40" fmla="*/ 35 w 160"/>
              <a:gd name="T41" fmla="*/ 75 h 151"/>
              <a:gd name="T42" fmla="*/ 43 w 160"/>
              <a:gd name="T43" fmla="*/ 69 h 151"/>
              <a:gd name="T44" fmla="*/ 49 w 160"/>
              <a:gd name="T45" fmla="*/ 70 h 151"/>
              <a:gd name="T46" fmla="*/ 48 w 160"/>
              <a:gd name="T47" fmla="*/ 76 h 151"/>
              <a:gd name="T48" fmla="*/ 82 w 160"/>
              <a:gd name="T49" fmla="*/ 18 h 151"/>
              <a:gd name="T50" fmla="*/ 89 w 160"/>
              <a:gd name="T51" fmla="*/ 19 h 151"/>
              <a:gd name="T52" fmla="*/ 88 w 160"/>
              <a:gd name="T53" fmla="*/ 26 h 151"/>
              <a:gd name="T54" fmla="*/ 81 w 160"/>
              <a:gd name="T55" fmla="*/ 25 h 151"/>
              <a:gd name="T56" fmla="*/ 82 w 160"/>
              <a:gd name="T57" fmla="*/ 18 h 151"/>
              <a:gd name="T58" fmla="*/ 89 w 160"/>
              <a:gd name="T59" fmla="*/ 45 h 151"/>
              <a:gd name="T60" fmla="*/ 82 w 160"/>
              <a:gd name="T61" fmla="*/ 44 h 151"/>
              <a:gd name="T62" fmla="*/ 82 w 160"/>
              <a:gd name="T63" fmla="*/ 37 h 151"/>
              <a:gd name="T64" fmla="*/ 90 w 160"/>
              <a:gd name="T65" fmla="*/ 38 h 151"/>
              <a:gd name="T66" fmla="*/ 89 w 160"/>
              <a:gd name="T67" fmla="*/ 45 h 151"/>
              <a:gd name="T68" fmla="*/ 107 w 160"/>
              <a:gd name="T69" fmla="*/ 45 h 151"/>
              <a:gd name="T70" fmla="*/ 100 w 160"/>
              <a:gd name="T71" fmla="*/ 44 h 151"/>
              <a:gd name="T72" fmla="*/ 101 w 160"/>
              <a:gd name="T73" fmla="*/ 37 h 151"/>
              <a:gd name="T74" fmla="*/ 108 w 160"/>
              <a:gd name="T75" fmla="*/ 38 h 151"/>
              <a:gd name="T76" fmla="*/ 107 w 160"/>
              <a:gd name="T77" fmla="*/ 45 h 151"/>
              <a:gd name="T78" fmla="*/ 107 w 160"/>
              <a:gd name="T79" fmla="*/ 26 h 151"/>
              <a:gd name="T80" fmla="*/ 100 w 160"/>
              <a:gd name="T81" fmla="*/ 25 h 151"/>
              <a:gd name="T82" fmla="*/ 101 w 160"/>
              <a:gd name="T83" fmla="*/ 18 h 151"/>
              <a:gd name="T84" fmla="*/ 108 w 160"/>
              <a:gd name="T85" fmla="*/ 19 h 151"/>
              <a:gd name="T86" fmla="*/ 107 w 160"/>
              <a:gd name="T87" fmla="*/ 2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51">
                <a:moveTo>
                  <a:pt x="73" y="10"/>
                </a:moveTo>
                <a:cubicBezTo>
                  <a:pt x="15" y="55"/>
                  <a:pt x="15" y="55"/>
                  <a:pt x="15" y="55"/>
                </a:cubicBezTo>
                <a:cubicBezTo>
                  <a:pt x="2" y="65"/>
                  <a:pt x="0" y="83"/>
                  <a:pt x="10" y="95"/>
                </a:cubicBezTo>
                <a:cubicBezTo>
                  <a:pt x="20" y="108"/>
                  <a:pt x="49" y="151"/>
                  <a:pt x="54" y="111"/>
                </a:cubicBezTo>
                <a:cubicBezTo>
                  <a:pt x="59" y="71"/>
                  <a:pt x="77" y="49"/>
                  <a:pt x="110" y="58"/>
                </a:cubicBezTo>
                <a:cubicBezTo>
                  <a:pt x="160" y="73"/>
                  <a:pt x="123" y="27"/>
                  <a:pt x="113" y="15"/>
                </a:cubicBezTo>
                <a:cubicBezTo>
                  <a:pt x="104" y="2"/>
                  <a:pt x="86" y="0"/>
                  <a:pt x="73" y="10"/>
                </a:cubicBezTo>
                <a:close/>
                <a:moveTo>
                  <a:pt x="48" y="76"/>
                </a:moveTo>
                <a:cubicBezTo>
                  <a:pt x="40" y="82"/>
                  <a:pt x="40" y="82"/>
                  <a:pt x="40" y="82"/>
                </a:cubicBezTo>
                <a:cubicBezTo>
                  <a:pt x="46" y="90"/>
                  <a:pt x="46" y="90"/>
                  <a:pt x="46" y="90"/>
                </a:cubicBezTo>
                <a:cubicBezTo>
                  <a:pt x="48" y="91"/>
                  <a:pt x="47" y="94"/>
                  <a:pt x="45" y="96"/>
                </a:cubicBezTo>
                <a:cubicBezTo>
                  <a:pt x="43" y="97"/>
                  <a:pt x="41" y="97"/>
                  <a:pt x="39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26" y="93"/>
                  <a:pt x="26" y="93"/>
                  <a:pt x="26" y="93"/>
                </a:cubicBezTo>
                <a:cubicBezTo>
                  <a:pt x="24" y="95"/>
                  <a:pt x="21" y="94"/>
                  <a:pt x="20" y="92"/>
                </a:cubicBezTo>
                <a:cubicBezTo>
                  <a:pt x="18" y="90"/>
                  <a:pt x="19" y="88"/>
                  <a:pt x="20" y="86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73"/>
                  <a:pt x="22" y="73"/>
                  <a:pt x="22" y="73"/>
                </a:cubicBezTo>
                <a:cubicBezTo>
                  <a:pt x="21" y="71"/>
                  <a:pt x="21" y="68"/>
                  <a:pt x="23" y="67"/>
                </a:cubicBezTo>
                <a:cubicBezTo>
                  <a:pt x="25" y="65"/>
                  <a:pt x="28" y="66"/>
                  <a:pt x="29" y="67"/>
                </a:cubicBezTo>
                <a:cubicBezTo>
                  <a:pt x="35" y="75"/>
                  <a:pt x="35" y="75"/>
                  <a:pt x="35" y="75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8"/>
                  <a:pt x="47" y="68"/>
                  <a:pt x="49" y="70"/>
                </a:cubicBezTo>
                <a:cubicBezTo>
                  <a:pt x="50" y="72"/>
                  <a:pt x="50" y="75"/>
                  <a:pt x="48" y="76"/>
                </a:cubicBezTo>
                <a:close/>
                <a:moveTo>
                  <a:pt x="82" y="18"/>
                </a:moveTo>
                <a:cubicBezTo>
                  <a:pt x="84" y="16"/>
                  <a:pt x="88" y="16"/>
                  <a:pt x="89" y="19"/>
                </a:cubicBezTo>
                <a:cubicBezTo>
                  <a:pt x="91" y="21"/>
                  <a:pt x="91" y="24"/>
                  <a:pt x="88" y="26"/>
                </a:cubicBezTo>
                <a:cubicBezTo>
                  <a:pt x="86" y="27"/>
                  <a:pt x="83" y="27"/>
                  <a:pt x="81" y="25"/>
                </a:cubicBezTo>
                <a:cubicBezTo>
                  <a:pt x="80" y="23"/>
                  <a:pt x="80" y="19"/>
                  <a:pt x="82" y="18"/>
                </a:cubicBezTo>
                <a:close/>
                <a:moveTo>
                  <a:pt x="89" y="45"/>
                </a:moveTo>
                <a:cubicBezTo>
                  <a:pt x="86" y="47"/>
                  <a:pt x="83" y="46"/>
                  <a:pt x="82" y="44"/>
                </a:cubicBezTo>
                <a:cubicBezTo>
                  <a:pt x="80" y="42"/>
                  <a:pt x="80" y="39"/>
                  <a:pt x="82" y="37"/>
                </a:cubicBezTo>
                <a:cubicBezTo>
                  <a:pt x="85" y="35"/>
                  <a:pt x="88" y="36"/>
                  <a:pt x="90" y="38"/>
                </a:cubicBezTo>
                <a:cubicBezTo>
                  <a:pt x="91" y="40"/>
                  <a:pt x="91" y="43"/>
                  <a:pt x="89" y="45"/>
                </a:cubicBezTo>
                <a:close/>
                <a:moveTo>
                  <a:pt x="107" y="45"/>
                </a:moveTo>
                <a:cubicBezTo>
                  <a:pt x="105" y="46"/>
                  <a:pt x="102" y="46"/>
                  <a:pt x="100" y="44"/>
                </a:cubicBezTo>
                <a:cubicBezTo>
                  <a:pt x="98" y="42"/>
                  <a:pt x="99" y="38"/>
                  <a:pt x="101" y="37"/>
                </a:cubicBezTo>
                <a:cubicBezTo>
                  <a:pt x="103" y="35"/>
                  <a:pt x="106" y="35"/>
                  <a:pt x="108" y="38"/>
                </a:cubicBezTo>
                <a:cubicBezTo>
                  <a:pt x="110" y="40"/>
                  <a:pt x="109" y="43"/>
                  <a:pt x="107" y="45"/>
                </a:cubicBezTo>
                <a:close/>
                <a:moveTo>
                  <a:pt x="107" y="26"/>
                </a:moveTo>
                <a:cubicBezTo>
                  <a:pt x="105" y="28"/>
                  <a:pt x="102" y="28"/>
                  <a:pt x="100" y="25"/>
                </a:cubicBezTo>
                <a:cubicBezTo>
                  <a:pt x="98" y="23"/>
                  <a:pt x="99" y="20"/>
                  <a:pt x="101" y="18"/>
                </a:cubicBezTo>
                <a:cubicBezTo>
                  <a:pt x="103" y="17"/>
                  <a:pt x="106" y="17"/>
                  <a:pt x="108" y="19"/>
                </a:cubicBezTo>
                <a:cubicBezTo>
                  <a:pt x="110" y="21"/>
                  <a:pt x="109" y="25"/>
                  <a:pt x="107" y="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9820995" y="2109394"/>
            <a:ext cx="562322" cy="1632110"/>
            <a:chOff x="6540501" y="4860926"/>
            <a:chExt cx="195263" cy="56674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4" name="Freeform 116"/>
            <p:cNvSpPr>
              <a:spLocks/>
            </p:cNvSpPr>
            <p:nvPr/>
          </p:nvSpPr>
          <p:spPr bwMode="auto">
            <a:xfrm>
              <a:off x="6540501" y="4992693"/>
              <a:ext cx="195263" cy="434975"/>
            </a:xfrm>
            <a:custGeom>
              <a:avLst/>
              <a:gdLst>
                <a:gd name="T0" fmla="*/ 38 w 52"/>
                <a:gd name="T1" fmla="*/ 14 h 116"/>
                <a:gd name="T2" fmla="*/ 21 w 52"/>
                <a:gd name="T3" fmla="*/ 0 h 116"/>
                <a:gd name="T4" fmla="*/ 16 w 52"/>
                <a:gd name="T5" fmla="*/ 4 h 116"/>
                <a:gd name="T6" fmla="*/ 0 w 52"/>
                <a:gd name="T7" fmla="*/ 86 h 116"/>
                <a:gd name="T8" fmla="*/ 0 w 52"/>
                <a:gd name="T9" fmla="*/ 90 h 116"/>
                <a:gd name="T10" fmla="*/ 26 w 52"/>
                <a:gd name="T11" fmla="*/ 116 h 116"/>
                <a:gd name="T12" fmla="*/ 48 w 52"/>
                <a:gd name="T13" fmla="*/ 93 h 116"/>
                <a:gd name="T14" fmla="*/ 52 w 52"/>
                <a:gd name="T15" fmla="*/ 83 h 116"/>
                <a:gd name="T16" fmla="*/ 38 w 52"/>
                <a:gd name="T17" fmla="*/ 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16">
                  <a:moveTo>
                    <a:pt x="38" y="14"/>
                  </a:moveTo>
                  <a:cubicBezTo>
                    <a:pt x="35" y="0"/>
                    <a:pt x="35" y="0"/>
                    <a:pt x="21" y="0"/>
                  </a:cubicBezTo>
                  <a:cubicBezTo>
                    <a:pt x="18" y="0"/>
                    <a:pt x="17" y="1"/>
                    <a:pt x="16" y="4"/>
                  </a:cubicBezTo>
                  <a:cubicBezTo>
                    <a:pt x="11" y="31"/>
                    <a:pt x="5" y="59"/>
                    <a:pt x="0" y="86"/>
                  </a:cubicBezTo>
                  <a:cubicBezTo>
                    <a:pt x="0" y="87"/>
                    <a:pt x="0" y="89"/>
                    <a:pt x="0" y="90"/>
                  </a:cubicBezTo>
                  <a:cubicBezTo>
                    <a:pt x="9" y="98"/>
                    <a:pt x="17" y="107"/>
                    <a:pt x="26" y="116"/>
                  </a:cubicBezTo>
                  <a:cubicBezTo>
                    <a:pt x="34" y="108"/>
                    <a:pt x="41" y="100"/>
                    <a:pt x="48" y="93"/>
                  </a:cubicBezTo>
                  <a:cubicBezTo>
                    <a:pt x="52" y="90"/>
                    <a:pt x="52" y="87"/>
                    <a:pt x="52" y="83"/>
                  </a:cubicBezTo>
                  <a:cubicBezTo>
                    <a:pt x="47" y="60"/>
                    <a:pt x="42" y="37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7"/>
            <p:cNvSpPr>
              <a:spLocks/>
            </p:cNvSpPr>
            <p:nvPr/>
          </p:nvSpPr>
          <p:spPr bwMode="auto">
            <a:xfrm>
              <a:off x="6573838" y="4860926"/>
              <a:ext cx="127000" cy="134938"/>
            </a:xfrm>
            <a:custGeom>
              <a:avLst/>
              <a:gdLst>
                <a:gd name="T0" fmla="*/ 17 w 34"/>
                <a:gd name="T1" fmla="*/ 1 h 36"/>
                <a:gd name="T2" fmla="*/ 1 w 34"/>
                <a:gd name="T3" fmla="*/ 7 h 36"/>
                <a:gd name="T4" fmla="*/ 0 w 34"/>
                <a:gd name="T5" fmla="*/ 12 h 36"/>
                <a:gd name="T6" fmla="*/ 7 w 34"/>
                <a:gd name="T7" fmla="*/ 29 h 36"/>
                <a:gd name="T8" fmla="*/ 13 w 34"/>
                <a:gd name="T9" fmla="*/ 32 h 36"/>
                <a:gd name="T10" fmla="*/ 27 w 34"/>
                <a:gd name="T11" fmla="*/ 29 h 36"/>
                <a:gd name="T12" fmla="*/ 34 w 34"/>
                <a:gd name="T13" fmla="*/ 12 h 36"/>
                <a:gd name="T14" fmla="*/ 32 w 34"/>
                <a:gd name="T15" fmla="*/ 7 h 36"/>
                <a:gd name="T16" fmla="*/ 17 w 34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">
                  <a:moveTo>
                    <a:pt x="17" y="1"/>
                  </a:moveTo>
                  <a:cubicBezTo>
                    <a:pt x="10" y="0"/>
                    <a:pt x="5" y="2"/>
                    <a:pt x="1" y="7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2" y="18"/>
                    <a:pt x="5" y="23"/>
                    <a:pt x="7" y="29"/>
                  </a:cubicBezTo>
                  <a:cubicBezTo>
                    <a:pt x="8" y="33"/>
                    <a:pt x="11" y="33"/>
                    <a:pt x="13" y="32"/>
                  </a:cubicBezTo>
                  <a:cubicBezTo>
                    <a:pt x="18" y="31"/>
                    <a:pt x="24" y="36"/>
                    <a:pt x="27" y="29"/>
                  </a:cubicBezTo>
                  <a:cubicBezTo>
                    <a:pt x="30" y="24"/>
                    <a:pt x="32" y="18"/>
                    <a:pt x="34" y="12"/>
                  </a:cubicBezTo>
                  <a:cubicBezTo>
                    <a:pt x="34" y="10"/>
                    <a:pt x="33" y="8"/>
                    <a:pt x="32" y="7"/>
                  </a:cubicBezTo>
                  <a:cubicBezTo>
                    <a:pt x="28" y="2"/>
                    <a:pt x="23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114"/>
          <p:cNvSpPr>
            <a:spLocks noEditPoints="1"/>
          </p:cNvSpPr>
          <p:nvPr/>
        </p:nvSpPr>
        <p:spPr bwMode="auto">
          <a:xfrm>
            <a:off x="6738775" y="2398092"/>
            <a:ext cx="1217129" cy="1198230"/>
          </a:xfrm>
          <a:custGeom>
            <a:avLst/>
            <a:gdLst>
              <a:gd name="T0" fmla="*/ 125 w 136"/>
              <a:gd name="T1" fmla="*/ 0 h 134"/>
              <a:gd name="T2" fmla="*/ 104 w 136"/>
              <a:gd name="T3" fmla="*/ 20 h 134"/>
              <a:gd name="T4" fmla="*/ 107 w 136"/>
              <a:gd name="T5" fmla="*/ 21 h 134"/>
              <a:gd name="T6" fmla="*/ 72 w 136"/>
              <a:gd name="T7" fmla="*/ 54 h 134"/>
              <a:gd name="T8" fmla="*/ 62 w 136"/>
              <a:gd name="T9" fmla="*/ 49 h 134"/>
              <a:gd name="T10" fmla="*/ 47 w 136"/>
              <a:gd name="T11" fmla="*/ 54 h 134"/>
              <a:gd name="T12" fmla="*/ 43 w 136"/>
              <a:gd name="T13" fmla="*/ 61 h 134"/>
              <a:gd name="T14" fmla="*/ 31 w 136"/>
              <a:gd name="T15" fmla="*/ 69 h 134"/>
              <a:gd name="T16" fmla="*/ 13 w 136"/>
              <a:gd name="T17" fmla="*/ 77 h 134"/>
              <a:gd name="T18" fmla="*/ 5 w 136"/>
              <a:gd name="T19" fmla="*/ 103 h 134"/>
              <a:gd name="T20" fmla="*/ 31 w 136"/>
              <a:gd name="T21" fmla="*/ 130 h 134"/>
              <a:gd name="T22" fmla="*/ 55 w 136"/>
              <a:gd name="T23" fmla="*/ 126 h 134"/>
              <a:gd name="T24" fmla="*/ 65 w 136"/>
              <a:gd name="T25" fmla="*/ 106 h 134"/>
              <a:gd name="T26" fmla="*/ 75 w 136"/>
              <a:gd name="T27" fmla="*/ 91 h 134"/>
              <a:gd name="T28" fmla="*/ 81 w 136"/>
              <a:gd name="T29" fmla="*/ 88 h 134"/>
              <a:gd name="T30" fmla="*/ 86 w 136"/>
              <a:gd name="T31" fmla="*/ 76 h 134"/>
              <a:gd name="T32" fmla="*/ 83 w 136"/>
              <a:gd name="T33" fmla="*/ 66 h 134"/>
              <a:gd name="T34" fmla="*/ 80 w 136"/>
              <a:gd name="T35" fmla="*/ 63 h 134"/>
              <a:gd name="T36" fmla="*/ 114 w 136"/>
              <a:gd name="T37" fmla="*/ 28 h 134"/>
              <a:gd name="T38" fmla="*/ 116 w 136"/>
              <a:gd name="T39" fmla="*/ 30 h 134"/>
              <a:gd name="T40" fmla="*/ 136 w 136"/>
              <a:gd name="T41" fmla="*/ 10 h 134"/>
              <a:gd name="T42" fmla="*/ 125 w 136"/>
              <a:gd name="T43" fmla="*/ 0 h 134"/>
              <a:gd name="T44" fmla="*/ 40 w 136"/>
              <a:gd name="T45" fmla="*/ 113 h 134"/>
              <a:gd name="T46" fmla="*/ 39 w 136"/>
              <a:gd name="T47" fmla="*/ 112 h 134"/>
              <a:gd name="T48" fmla="*/ 23 w 136"/>
              <a:gd name="T49" fmla="*/ 96 h 134"/>
              <a:gd name="T50" fmla="*/ 22 w 136"/>
              <a:gd name="T51" fmla="*/ 94 h 134"/>
              <a:gd name="T52" fmla="*/ 25 w 136"/>
              <a:gd name="T53" fmla="*/ 93 h 134"/>
              <a:gd name="T54" fmla="*/ 41 w 136"/>
              <a:gd name="T55" fmla="*/ 110 h 134"/>
              <a:gd name="T56" fmla="*/ 42 w 136"/>
              <a:gd name="T57" fmla="*/ 111 h 134"/>
              <a:gd name="T58" fmla="*/ 40 w 136"/>
              <a:gd name="T59" fmla="*/ 113 h 134"/>
              <a:gd name="T60" fmla="*/ 53 w 136"/>
              <a:gd name="T61" fmla="*/ 96 h 134"/>
              <a:gd name="T62" fmla="*/ 39 w 136"/>
              <a:gd name="T63" fmla="*/ 82 h 134"/>
              <a:gd name="T64" fmla="*/ 53 w 136"/>
              <a:gd name="T65" fmla="*/ 69 h 134"/>
              <a:gd name="T66" fmla="*/ 66 w 136"/>
              <a:gd name="T67" fmla="*/ 82 h 134"/>
              <a:gd name="T68" fmla="*/ 53 w 136"/>
              <a:gd name="T69" fmla="*/ 9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6" h="134">
                <a:moveTo>
                  <a:pt x="125" y="0"/>
                </a:moveTo>
                <a:cubicBezTo>
                  <a:pt x="120" y="8"/>
                  <a:pt x="113" y="14"/>
                  <a:pt x="104" y="20"/>
                </a:cubicBezTo>
                <a:cubicBezTo>
                  <a:pt x="106" y="21"/>
                  <a:pt x="106" y="20"/>
                  <a:pt x="107" y="21"/>
                </a:cubicBezTo>
                <a:cubicBezTo>
                  <a:pt x="95" y="32"/>
                  <a:pt x="83" y="43"/>
                  <a:pt x="72" y="54"/>
                </a:cubicBezTo>
                <a:cubicBezTo>
                  <a:pt x="69" y="53"/>
                  <a:pt x="66" y="51"/>
                  <a:pt x="62" y="49"/>
                </a:cubicBezTo>
                <a:cubicBezTo>
                  <a:pt x="56" y="47"/>
                  <a:pt x="51" y="49"/>
                  <a:pt x="47" y="54"/>
                </a:cubicBezTo>
                <a:cubicBezTo>
                  <a:pt x="46" y="56"/>
                  <a:pt x="44" y="58"/>
                  <a:pt x="43" y="61"/>
                </a:cubicBezTo>
                <a:cubicBezTo>
                  <a:pt x="41" y="66"/>
                  <a:pt x="37" y="69"/>
                  <a:pt x="31" y="69"/>
                </a:cubicBezTo>
                <a:cubicBezTo>
                  <a:pt x="24" y="70"/>
                  <a:pt x="18" y="73"/>
                  <a:pt x="13" y="77"/>
                </a:cubicBezTo>
                <a:cubicBezTo>
                  <a:pt x="4" y="83"/>
                  <a:pt x="0" y="94"/>
                  <a:pt x="5" y="103"/>
                </a:cubicBezTo>
                <a:cubicBezTo>
                  <a:pt x="10" y="115"/>
                  <a:pt x="19" y="124"/>
                  <a:pt x="31" y="130"/>
                </a:cubicBezTo>
                <a:cubicBezTo>
                  <a:pt x="40" y="134"/>
                  <a:pt x="48" y="132"/>
                  <a:pt x="55" y="126"/>
                </a:cubicBezTo>
                <a:cubicBezTo>
                  <a:pt x="61" y="121"/>
                  <a:pt x="64" y="114"/>
                  <a:pt x="65" y="106"/>
                </a:cubicBezTo>
                <a:cubicBezTo>
                  <a:pt x="66" y="99"/>
                  <a:pt x="69" y="94"/>
                  <a:pt x="75" y="91"/>
                </a:cubicBezTo>
                <a:cubicBezTo>
                  <a:pt x="77" y="90"/>
                  <a:pt x="79" y="89"/>
                  <a:pt x="81" y="88"/>
                </a:cubicBezTo>
                <a:cubicBezTo>
                  <a:pt x="85" y="85"/>
                  <a:pt x="87" y="81"/>
                  <a:pt x="86" y="76"/>
                </a:cubicBezTo>
                <a:cubicBezTo>
                  <a:pt x="85" y="72"/>
                  <a:pt x="84" y="69"/>
                  <a:pt x="83" y="66"/>
                </a:cubicBezTo>
                <a:cubicBezTo>
                  <a:pt x="82" y="65"/>
                  <a:pt x="81" y="64"/>
                  <a:pt x="80" y="63"/>
                </a:cubicBezTo>
                <a:cubicBezTo>
                  <a:pt x="91" y="52"/>
                  <a:pt x="103" y="40"/>
                  <a:pt x="114" y="28"/>
                </a:cubicBezTo>
                <a:cubicBezTo>
                  <a:pt x="115" y="29"/>
                  <a:pt x="115" y="29"/>
                  <a:pt x="116" y="30"/>
                </a:cubicBezTo>
                <a:cubicBezTo>
                  <a:pt x="121" y="22"/>
                  <a:pt x="128" y="15"/>
                  <a:pt x="136" y="10"/>
                </a:cubicBezTo>
                <a:cubicBezTo>
                  <a:pt x="131" y="6"/>
                  <a:pt x="130" y="4"/>
                  <a:pt x="125" y="0"/>
                </a:cubicBezTo>
                <a:close/>
                <a:moveTo>
                  <a:pt x="40" y="113"/>
                </a:moveTo>
                <a:cubicBezTo>
                  <a:pt x="39" y="113"/>
                  <a:pt x="39" y="112"/>
                  <a:pt x="39" y="112"/>
                </a:cubicBezTo>
                <a:cubicBezTo>
                  <a:pt x="34" y="107"/>
                  <a:pt x="28" y="101"/>
                  <a:pt x="23" y="96"/>
                </a:cubicBezTo>
                <a:cubicBezTo>
                  <a:pt x="23" y="96"/>
                  <a:pt x="22" y="95"/>
                  <a:pt x="22" y="94"/>
                </a:cubicBezTo>
                <a:cubicBezTo>
                  <a:pt x="22" y="93"/>
                  <a:pt x="24" y="92"/>
                  <a:pt x="25" y="93"/>
                </a:cubicBezTo>
                <a:cubicBezTo>
                  <a:pt x="30" y="99"/>
                  <a:pt x="36" y="104"/>
                  <a:pt x="41" y="110"/>
                </a:cubicBezTo>
                <a:cubicBezTo>
                  <a:pt x="42" y="110"/>
                  <a:pt x="42" y="111"/>
                  <a:pt x="42" y="111"/>
                </a:cubicBezTo>
                <a:cubicBezTo>
                  <a:pt x="42" y="112"/>
                  <a:pt x="41" y="113"/>
                  <a:pt x="40" y="113"/>
                </a:cubicBezTo>
                <a:close/>
                <a:moveTo>
                  <a:pt x="53" y="96"/>
                </a:moveTo>
                <a:cubicBezTo>
                  <a:pt x="45" y="96"/>
                  <a:pt x="39" y="90"/>
                  <a:pt x="39" y="82"/>
                </a:cubicBezTo>
                <a:cubicBezTo>
                  <a:pt x="39" y="75"/>
                  <a:pt x="45" y="69"/>
                  <a:pt x="53" y="69"/>
                </a:cubicBezTo>
                <a:cubicBezTo>
                  <a:pt x="60" y="69"/>
                  <a:pt x="66" y="75"/>
                  <a:pt x="66" y="82"/>
                </a:cubicBezTo>
                <a:cubicBezTo>
                  <a:pt x="66" y="90"/>
                  <a:pt x="60" y="96"/>
                  <a:pt x="53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6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3938" y="568325"/>
            <a:ext cx="749435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而后，做一个纯简的人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23842" y="1658005"/>
            <a:ext cx="7567808" cy="4824888"/>
            <a:chOff x="1054186" y="2247449"/>
            <a:chExt cx="5638037" cy="3594554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054186" y="2247449"/>
              <a:ext cx="5638037" cy="3594554"/>
            </a:xfrm>
            <a:custGeom>
              <a:avLst/>
              <a:gdLst>
                <a:gd name="T0" fmla="*/ 91 w 466"/>
                <a:gd name="T1" fmla="*/ 57 h 296"/>
                <a:gd name="T2" fmla="*/ 68 w 466"/>
                <a:gd name="T3" fmla="*/ 71 h 296"/>
                <a:gd name="T4" fmla="*/ 63 w 466"/>
                <a:gd name="T5" fmla="*/ 81 h 296"/>
                <a:gd name="T6" fmla="*/ 50 w 466"/>
                <a:gd name="T7" fmla="*/ 85 h 296"/>
                <a:gd name="T8" fmla="*/ 54 w 466"/>
                <a:gd name="T9" fmla="*/ 97 h 296"/>
                <a:gd name="T10" fmla="*/ 50 w 466"/>
                <a:gd name="T11" fmla="*/ 110 h 296"/>
                <a:gd name="T12" fmla="*/ 18 w 466"/>
                <a:gd name="T13" fmla="*/ 126 h 296"/>
                <a:gd name="T14" fmla="*/ 1 w 466"/>
                <a:gd name="T15" fmla="*/ 132 h 296"/>
                <a:gd name="T16" fmla="*/ 9 w 466"/>
                <a:gd name="T17" fmla="*/ 147 h 296"/>
                <a:gd name="T18" fmla="*/ 18 w 466"/>
                <a:gd name="T19" fmla="*/ 159 h 296"/>
                <a:gd name="T20" fmla="*/ 34 w 466"/>
                <a:gd name="T21" fmla="*/ 169 h 296"/>
                <a:gd name="T22" fmla="*/ 40 w 466"/>
                <a:gd name="T23" fmla="*/ 180 h 296"/>
                <a:gd name="T24" fmla="*/ 38 w 466"/>
                <a:gd name="T25" fmla="*/ 197 h 296"/>
                <a:gd name="T26" fmla="*/ 54 w 466"/>
                <a:gd name="T27" fmla="*/ 211 h 296"/>
                <a:gd name="T28" fmla="*/ 62 w 466"/>
                <a:gd name="T29" fmla="*/ 211 h 296"/>
                <a:gd name="T30" fmla="*/ 91 w 466"/>
                <a:gd name="T31" fmla="*/ 229 h 296"/>
                <a:gd name="T32" fmla="*/ 116 w 466"/>
                <a:gd name="T33" fmla="*/ 232 h 296"/>
                <a:gd name="T34" fmla="*/ 135 w 466"/>
                <a:gd name="T35" fmla="*/ 230 h 296"/>
                <a:gd name="T36" fmla="*/ 150 w 466"/>
                <a:gd name="T37" fmla="*/ 224 h 296"/>
                <a:gd name="T38" fmla="*/ 163 w 466"/>
                <a:gd name="T39" fmla="*/ 220 h 296"/>
                <a:gd name="T40" fmla="*/ 174 w 466"/>
                <a:gd name="T41" fmla="*/ 220 h 296"/>
                <a:gd name="T42" fmla="*/ 178 w 466"/>
                <a:gd name="T43" fmla="*/ 227 h 296"/>
                <a:gd name="T44" fmla="*/ 189 w 466"/>
                <a:gd name="T45" fmla="*/ 233 h 296"/>
                <a:gd name="T46" fmla="*/ 183 w 466"/>
                <a:gd name="T47" fmla="*/ 264 h 296"/>
                <a:gd name="T48" fmla="*/ 197 w 466"/>
                <a:gd name="T49" fmla="*/ 275 h 296"/>
                <a:gd name="T50" fmla="*/ 210 w 466"/>
                <a:gd name="T51" fmla="*/ 286 h 296"/>
                <a:gd name="T52" fmla="*/ 234 w 466"/>
                <a:gd name="T53" fmla="*/ 271 h 296"/>
                <a:gd name="T54" fmla="*/ 254 w 466"/>
                <a:gd name="T55" fmla="*/ 284 h 296"/>
                <a:gd name="T56" fmla="*/ 278 w 466"/>
                <a:gd name="T57" fmla="*/ 295 h 296"/>
                <a:gd name="T58" fmla="*/ 310 w 466"/>
                <a:gd name="T59" fmla="*/ 278 h 296"/>
                <a:gd name="T60" fmla="*/ 354 w 466"/>
                <a:gd name="T61" fmla="*/ 246 h 296"/>
                <a:gd name="T62" fmla="*/ 361 w 466"/>
                <a:gd name="T63" fmla="*/ 213 h 296"/>
                <a:gd name="T64" fmla="*/ 352 w 466"/>
                <a:gd name="T65" fmla="*/ 172 h 296"/>
                <a:gd name="T66" fmla="*/ 364 w 466"/>
                <a:gd name="T67" fmla="*/ 149 h 296"/>
                <a:gd name="T68" fmla="*/ 349 w 466"/>
                <a:gd name="T69" fmla="*/ 134 h 296"/>
                <a:gd name="T70" fmla="*/ 367 w 466"/>
                <a:gd name="T71" fmla="*/ 141 h 296"/>
                <a:gd name="T72" fmla="*/ 406 w 466"/>
                <a:gd name="T73" fmla="*/ 109 h 296"/>
                <a:gd name="T74" fmla="*/ 432 w 466"/>
                <a:gd name="T75" fmla="*/ 97 h 296"/>
                <a:gd name="T76" fmla="*/ 441 w 466"/>
                <a:gd name="T77" fmla="*/ 92 h 296"/>
                <a:gd name="T78" fmla="*/ 452 w 466"/>
                <a:gd name="T79" fmla="*/ 77 h 296"/>
                <a:gd name="T80" fmla="*/ 466 w 466"/>
                <a:gd name="T81" fmla="*/ 52 h 296"/>
                <a:gd name="T82" fmla="*/ 436 w 466"/>
                <a:gd name="T83" fmla="*/ 50 h 296"/>
                <a:gd name="T84" fmla="*/ 408 w 466"/>
                <a:gd name="T85" fmla="*/ 22 h 296"/>
                <a:gd name="T86" fmla="*/ 360 w 466"/>
                <a:gd name="T87" fmla="*/ 6 h 296"/>
                <a:gd name="T88" fmla="*/ 346 w 466"/>
                <a:gd name="T89" fmla="*/ 36 h 296"/>
                <a:gd name="T90" fmla="*/ 321 w 466"/>
                <a:gd name="T91" fmla="*/ 50 h 296"/>
                <a:gd name="T92" fmla="*/ 343 w 466"/>
                <a:gd name="T93" fmla="*/ 51 h 296"/>
                <a:gd name="T94" fmla="*/ 355 w 466"/>
                <a:gd name="T95" fmla="*/ 66 h 296"/>
                <a:gd name="T96" fmla="*/ 317 w 466"/>
                <a:gd name="T97" fmla="*/ 79 h 296"/>
                <a:gd name="T98" fmla="*/ 294 w 466"/>
                <a:gd name="T99" fmla="*/ 83 h 296"/>
                <a:gd name="T100" fmla="*/ 278 w 466"/>
                <a:gd name="T101" fmla="*/ 106 h 296"/>
                <a:gd name="T102" fmla="*/ 218 w 466"/>
                <a:gd name="T103" fmla="*/ 109 h 296"/>
                <a:gd name="T104" fmla="*/ 183 w 466"/>
                <a:gd name="T105" fmla="*/ 105 h 296"/>
                <a:gd name="T106" fmla="*/ 132 w 466"/>
                <a:gd name="T107" fmla="*/ 82 h 296"/>
                <a:gd name="T108" fmla="*/ 124 w 466"/>
                <a:gd name="T109" fmla="*/ 5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" h="296">
                  <a:moveTo>
                    <a:pt x="105" y="43"/>
                  </a:moveTo>
                  <a:cubicBezTo>
                    <a:pt x="105" y="43"/>
                    <a:pt x="104" y="43"/>
                    <a:pt x="104" y="43"/>
                  </a:cubicBezTo>
                  <a:cubicBezTo>
                    <a:pt x="103" y="44"/>
                    <a:pt x="101" y="45"/>
                    <a:pt x="100" y="47"/>
                  </a:cubicBezTo>
                  <a:cubicBezTo>
                    <a:pt x="98" y="48"/>
                    <a:pt x="96" y="49"/>
                    <a:pt x="95" y="50"/>
                  </a:cubicBezTo>
                  <a:cubicBezTo>
                    <a:pt x="94" y="50"/>
                    <a:pt x="93" y="51"/>
                    <a:pt x="92" y="53"/>
                  </a:cubicBezTo>
                  <a:cubicBezTo>
                    <a:pt x="92" y="55"/>
                    <a:pt x="92" y="56"/>
                    <a:pt x="91" y="57"/>
                  </a:cubicBezTo>
                  <a:cubicBezTo>
                    <a:pt x="91" y="59"/>
                    <a:pt x="90" y="60"/>
                    <a:pt x="88" y="62"/>
                  </a:cubicBezTo>
                  <a:cubicBezTo>
                    <a:pt x="86" y="64"/>
                    <a:pt x="84" y="64"/>
                    <a:pt x="82" y="64"/>
                  </a:cubicBezTo>
                  <a:cubicBezTo>
                    <a:pt x="79" y="64"/>
                    <a:pt x="77" y="64"/>
                    <a:pt x="75" y="63"/>
                  </a:cubicBezTo>
                  <a:cubicBezTo>
                    <a:pt x="74" y="63"/>
                    <a:pt x="72" y="63"/>
                    <a:pt x="71" y="62"/>
                  </a:cubicBezTo>
                  <a:cubicBezTo>
                    <a:pt x="71" y="63"/>
                    <a:pt x="71" y="63"/>
                    <a:pt x="71" y="64"/>
                  </a:cubicBezTo>
                  <a:cubicBezTo>
                    <a:pt x="71" y="65"/>
                    <a:pt x="71" y="68"/>
                    <a:pt x="68" y="71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3"/>
                    <a:pt x="68" y="74"/>
                    <a:pt x="68" y="75"/>
                  </a:cubicBezTo>
                  <a:cubicBezTo>
                    <a:pt x="69" y="76"/>
                    <a:pt x="70" y="77"/>
                    <a:pt x="70" y="79"/>
                  </a:cubicBezTo>
                  <a:cubicBezTo>
                    <a:pt x="70" y="80"/>
                    <a:pt x="69" y="81"/>
                    <a:pt x="69" y="81"/>
                  </a:cubicBezTo>
                  <a:cubicBezTo>
                    <a:pt x="68" y="82"/>
                    <a:pt x="67" y="82"/>
                    <a:pt x="66" y="82"/>
                  </a:cubicBezTo>
                  <a:cubicBezTo>
                    <a:pt x="65" y="82"/>
                    <a:pt x="64" y="82"/>
                    <a:pt x="63" y="81"/>
                  </a:cubicBezTo>
                  <a:cubicBezTo>
                    <a:pt x="61" y="81"/>
                    <a:pt x="60" y="81"/>
                    <a:pt x="60" y="81"/>
                  </a:cubicBezTo>
                  <a:cubicBezTo>
                    <a:pt x="59" y="81"/>
                    <a:pt x="59" y="81"/>
                    <a:pt x="58" y="81"/>
                  </a:cubicBezTo>
                  <a:cubicBezTo>
                    <a:pt x="56" y="81"/>
                    <a:pt x="53" y="81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4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1" y="85"/>
                  </a:cubicBezTo>
                  <a:cubicBezTo>
                    <a:pt x="51" y="86"/>
                    <a:pt x="51" y="87"/>
                    <a:pt x="51" y="87"/>
                  </a:cubicBezTo>
                  <a:cubicBezTo>
                    <a:pt x="52" y="89"/>
                    <a:pt x="53" y="90"/>
                    <a:pt x="54" y="92"/>
                  </a:cubicBezTo>
                  <a:cubicBezTo>
                    <a:pt x="54" y="93"/>
                    <a:pt x="55" y="94"/>
                    <a:pt x="55" y="95"/>
                  </a:cubicBezTo>
                  <a:cubicBezTo>
                    <a:pt x="55" y="96"/>
                    <a:pt x="55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3" y="99"/>
                    <a:pt x="53" y="100"/>
                    <a:pt x="53" y="101"/>
                  </a:cubicBezTo>
                  <a:cubicBezTo>
                    <a:pt x="53" y="103"/>
                    <a:pt x="53" y="105"/>
                    <a:pt x="53" y="106"/>
                  </a:cubicBezTo>
                  <a:cubicBezTo>
                    <a:pt x="53" y="108"/>
                    <a:pt x="52" y="108"/>
                    <a:pt x="51" y="109"/>
                  </a:cubicBezTo>
                  <a:cubicBezTo>
                    <a:pt x="51" y="109"/>
                    <a:pt x="50" y="110"/>
                    <a:pt x="50" y="110"/>
                  </a:cubicBezTo>
                  <a:cubicBezTo>
                    <a:pt x="48" y="111"/>
                    <a:pt x="46" y="112"/>
                    <a:pt x="44" y="113"/>
                  </a:cubicBezTo>
                  <a:cubicBezTo>
                    <a:pt x="41" y="115"/>
                    <a:pt x="36" y="116"/>
                    <a:pt x="35" y="117"/>
                  </a:cubicBezTo>
                  <a:cubicBezTo>
                    <a:pt x="33" y="118"/>
                    <a:pt x="32" y="119"/>
                    <a:pt x="30" y="119"/>
                  </a:cubicBezTo>
                  <a:cubicBezTo>
                    <a:pt x="29" y="120"/>
                    <a:pt x="27" y="120"/>
                    <a:pt x="26" y="120"/>
                  </a:cubicBezTo>
                  <a:cubicBezTo>
                    <a:pt x="25" y="120"/>
                    <a:pt x="25" y="120"/>
                    <a:pt x="24" y="121"/>
                  </a:cubicBezTo>
                  <a:cubicBezTo>
                    <a:pt x="23" y="122"/>
                    <a:pt x="21" y="124"/>
                    <a:pt x="18" y="126"/>
                  </a:cubicBezTo>
                  <a:cubicBezTo>
                    <a:pt x="17" y="127"/>
                    <a:pt x="16" y="128"/>
                    <a:pt x="14" y="128"/>
                  </a:cubicBezTo>
                  <a:cubicBezTo>
                    <a:pt x="13" y="128"/>
                    <a:pt x="12" y="127"/>
                    <a:pt x="11" y="126"/>
                  </a:cubicBezTo>
                  <a:cubicBezTo>
                    <a:pt x="11" y="126"/>
                    <a:pt x="11" y="125"/>
                    <a:pt x="10" y="125"/>
                  </a:cubicBezTo>
                  <a:cubicBezTo>
                    <a:pt x="10" y="124"/>
                    <a:pt x="10" y="125"/>
                    <a:pt x="9" y="124"/>
                  </a:cubicBezTo>
                  <a:cubicBezTo>
                    <a:pt x="8" y="124"/>
                    <a:pt x="7" y="125"/>
                    <a:pt x="5" y="127"/>
                  </a:cubicBezTo>
                  <a:cubicBezTo>
                    <a:pt x="4" y="128"/>
                    <a:pt x="2" y="130"/>
                    <a:pt x="1" y="132"/>
                  </a:cubicBezTo>
                  <a:cubicBezTo>
                    <a:pt x="0" y="132"/>
                    <a:pt x="0" y="133"/>
                    <a:pt x="0" y="134"/>
                  </a:cubicBezTo>
                  <a:cubicBezTo>
                    <a:pt x="0" y="136"/>
                    <a:pt x="0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5" y="138"/>
                    <a:pt x="6" y="139"/>
                    <a:pt x="7" y="140"/>
                  </a:cubicBezTo>
                  <a:cubicBezTo>
                    <a:pt x="7" y="141"/>
                    <a:pt x="7" y="142"/>
                    <a:pt x="8" y="144"/>
                  </a:cubicBezTo>
                  <a:cubicBezTo>
                    <a:pt x="9" y="145"/>
                    <a:pt x="9" y="146"/>
                    <a:pt x="9" y="147"/>
                  </a:cubicBezTo>
                  <a:cubicBezTo>
                    <a:pt x="9" y="148"/>
                    <a:pt x="8" y="150"/>
                    <a:pt x="8" y="151"/>
                  </a:cubicBezTo>
                  <a:cubicBezTo>
                    <a:pt x="8" y="151"/>
                    <a:pt x="8" y="152"/>
                    <a:pt x="7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0" y="153"/>
                    <a:pt x="11" y="154"/>
                    <a:pt x="12" y="154"/>
                  </a:cubicBezTo>
                  <a:cubicBezTo>
                    <a:pt x="14" y="155"/>
                    <a:pt x="15" y="156"/>
                    <a:pt x="16" y="157"/>
                  </a:cubicBezTo>
                  <a:cubicBezTo>
                    <a:pt x="17" y="158"/>
                    <a:pt x="18" y="159"/>
                    <a:pt x="18" y="159"/>
                  </a:cubicBezTo>
                  <a:cubicBezTo>
                    <a:pt x="18" y="160"/>
                    <a:pt x="18" y="161"/>
                    <a:pt x="18" y="161"/>
                  </a:cubicBezTo>
                  <a:cubicBezTo>
                    <a:pt x="18" y="162"/>
                    <a:pt x="18" y="161"/>
                    <a:pt x="20" y="163"/>
                  </a:cubicBezTo>
                  <a:cubicBezTo>
                    <a:pt x="22" y="165"/>
                    <a:pt x="22" y="165"/>
                    <a:pt x="25" y="165"/>
                  </a:cubicBezTo>
                  <a:cubicBezTo>
                    <a:pt x="26" y="165"/>
                    <a:pt x="27" y="165"/>
                    <a:pt x="29" y="165"/>
                  </a:cubicBezTo>
                  <a:cubicBezTo>
                    <a:pt x="30" y="165"/>
                    <a:pt x="31" y="165"/>
                    <a:pt x="32" y="166"/>
                  </a:cubicBezTo>
                  <a:cubicBezTo>
                    <a:pt x="34" y="167"/>
                    <a:pt x="34" y="168"/>
                    <a:pt x="34" y="169"/>
                  </a:cubicBezTo>
                  <a:cubicBezTo>
                    <a:pt x="35" y="171"/>
                    <a:pt x="35" y="172"/>
                    <a:pt x="36" y="173"/>
                  </a:cubicBezTo>
                  <a:cubicBezTo>
                    <a:pt x="38" y="175"/>
                    <a:pt x="39" y="175"/>
                    <a:pt x="39" y="176"/>
                  </a:cubicBezTo>
                  <a:cubicBezTo>
                    <a:pt x="40" y="177"/>
                    <a:pt x="40" y="177"/>
                    <a:pt x="40" y="178"/>
                  </a:cubicBezTo>
                  <a:cubicBezTo>
                    <a:pt x="40" y="178"/>
                    <a:pt x="40" y="178"/>
                    <a:pt x="40" y="179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40" y="179"/>
                    <a:pt x="40" y="179"/>
                    <a:pt x="40" y="180"/>
                  </a:cubicBezTo>
                  <a:cubicBezTo>
                    <a:pt x="40" y="180"/>
                    <a:pt x="40" y="181"/>
                    <a:pt x="41" y="182"/>
                  </a:cubicBezTo>
                  <a:cubicBezTo>
                    <a:pt x="41" y="184"/>
                    <a:pt x="42" y="186"/>
                    <a:pt x="43" y="188"/>
                  </a:cubicBezTo>
                  <a:cubicBezTo>
                    <a:pt x="44" y="189"/>
                    <a:pt x="44" y="190"/>
                    <a:pt x="44" y="191"/>
                  </a:cubicBezTo>
                  <a:cubicBezTo>
                    <a:pt x="44" y="193"/>
                    <a:pt x="42" y="194"/>
                    <a:pt x="41" y="195"/>
                  </a:cubicBezTo>
                  <a:cubicBezTo>
                    <a:pt x="40" y="195"/>
                    <a:pt x="39" y="196"/>
                    <a:pt x="38" y="196"/>
                  </a:cubicBezTo>
                  <a:cubicBezTo>
                    <a:pt x="38" y="196"/>
                    <a:pt x="38" y="196"/>
                    <a:pt x="38" y="19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38" y="197"/>
                    <a:pt x="38" y="197"/>
                    <a:pt x="38" y="198"/>
                  </a:cubicBezTo>
                  <a:cubicBezTo>
                    <a:pt x="38" y="198"/>
                    <a:pt x="38" y="199"/>
                    <a:pt x="39" y="200"/>
                  </a:cubicBezTo>
                  <a:cubicBezTo>
                    <a:pt x="40" y="201"/>
                    <a:pt x="41" y="202"/>
                    <a:pt x="41" y="203"/>
                  </a:cubicBezTo>
                  <a:cubicBezTo>
                    <a:pt x="42" y="204"/>
                    <a:pt x="50" y="209"/>
                    <a:pt x="53" y="211"/>
                  </a:cubicBezTo>
                  <a:cubicBezTo>
                    <a:pt x="53" y="211"/>
                    <a:pt x="53" y="211"/>
                    <a:pt x="54" y="211"/>
                  </a:cubicBezTo>
                  <a:cubicBezTo>
                    <a:pt x="54" y="211"/>
                    <a:pt x="54" y="211"/>
                    <a:pt x="54" y="211"/>
                  </a:cubicBezTo>
                  <a:cubicBezTo>
                    <a:pt x="55" y="211"/>
                    <a:pt x="55" y="212"/>
                    <a:pt x="55" y="212"/>
                  </a:cubicBezTo>
                  <a:cubicBezTo>
                    <a:pt x="56" y="212"/>
                    <a:pt x="56" y="211"/>
                    <a:pt x="57" y="211"/>
                  </a:cubicBezTo>
                  <a:cubicBezTo>
                    <a:pt x="57" y="211"/>
                    <a:pt x="58" y="210"/>
                    <a:pt x="60" y="210"/>
                  </a:cubicBezTo>
                  <a:cubicBezTo>
                    <a:pt x="61" y="210"/>
                    <a:pt x="62" y="211"/>
                    <a:pt x="62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3" y="212"/>
                    <a:pt x="63" y="212"/>
                  </a:cubicBezTo>
                  <a:cubicBezTo>
                    <a:pt x="63" y="212"/>
                    <a:pt x="63" y="212"/>
                    <a:pt x="64" y="212"/>
                  </a:cubicBezTo>
                  <a:cubicBezTo>
                    <a:pt x="65" y="213"/>
                    <a:pt x="66" y="213"/>
                    <a:pt x="68" y="214"/>
                  </a:cubicBezTo>
                  <a:cubicBezTo>
                    <a:pt x="71" y="215"/>
                    <a:pt x="75" y="217"/>
                    <a:pt x="78" y="220"/>
                  </a:cubicBezTo>
                  <a:cubicBezTo>
                    <a:pt x="83" y="225"/>
                    <a:pt x="88" y="228"/>
                    <a:pt x="90" y="229"/>
                  </a:cubicBezTo>
                  <a:cubicBezTo>
                    <a:pt x="90" y="229"/>
                    <a:pt x="91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91" y="229"/>
                    <a:pt x="92" y="229"/>
                    <a:pt x="93" y="229"/>
                  </a:cubicBezTo>
                  <a:cubicBezTo>
                    <a:pt x="95" y="230"/>
                    <a:pt x="97" y="230"/>
                    <a:pt x="100" y="231"/>
                  </a:cubicBezTo>
                  <a:cubicBezTo>
                    <a:pt x="101" y="232"/>
                    <a:pt x="102" y="232"/>
                    <a:pt x="103" y="232"/>
                  </a:cubicBezTo>
                  <a:cubicBezTo>
                    <a:pt x="105" y="232"/>
                    <a:pt x="109" y="230"/>
                    <a:pt x="112" y="230"/>
                  </a:cubicBezTo>
                  <a:cubicBezTo>
                    <a:pt x="114" y="230"/>
                    <a:pt x="116" y="231"/>
                    <a:pt x="116" y="232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118" y="231"/>
                    <a:pt x="119" y="231"/>
                    <a:pt x="120" y="230"/>
                  </a:cubicBezTo>
                  <a:cubicBezTo>
                    <a:pt x="121" y="229"/>
                    <a:pt x="122" y="228"/>
                    <a:pt x="124" y="228"/>
                  </a:cubicBezTo>
                  <a:cubicBezTo>
                    <a:pt x="126" y="228"/>
                    <a:pt x="126" y="229"/>
                    <a:pt x="126" y="229"/>
                  </a:cubicBezTo>
                  <a:cubicBezTo>
                    <a:pt x="127" y="229"/>
                    <a:pt x="128" y="229"/>
                    <a:pt x="129" y="229"/>
                  </a:cubicBezTo>
                  <a:cubicBezTo>
                    <a:pt x="132" y="229"/>
                    <a:pt x="134" y="229"/>
                    <a:pt x="135" y="230"/>
                  </a:cubicBezTo>
                  <a:cubicBezTo>
                    <a:pt x="137" y="231"/>
                    <a:pt x="137" y="232"/>
                    <a:pt x="138" y="232"/>
                  </a:cubicBezTo>
                  <a:cubicBezTo>
                    <a:pt x="138" y="232"/>
                    <a:pt x="139" y="232"/>
                    <a:pt x="139" y="231"/>
                  </a:cubicBezTo>
                  <a:cubicBezTo>
                    <a:pt x="140" y="230"/>
                    <a:pt x="142" y="229"/>
                    <a:pt x="143" y="229"/>
                  </a:cubicBezTo>
                  <a:cubicBezTo>
                    <a:pt x="144" y="229"/>
                    <a:pt x="145" y="228"/>
                    <a:pt x="145" y="228"/>
                  </a:cubicBezTo>
                  <a:cubicBezTo>
                    <a:pt x="146" y="227"/>
                    <a:pt x="147" y="227"/>
                    <a:pt x="147" y="226"/>
                  </a:cubicBezTo>
                  <a:cubicBezTo>
                    <a:pt x="148" y="225"/>
                    <a:pt x="149" y="225"/>
                    <a:pt x="150" y="224"/>
                  </a:cubicBezTo>
                  <a:cubicBezTo>
                    <a:pt x="150" y="224"/>
                    <a:pt x="150" y="224"/>
                    <a:pt x="151" y="224"/>
                  </a:cubicBezTo>
                  <a:cubicBezTo>
                    <a:pt x="151" y="224"/>
                    <a:pt x="152" y="223"/>
                    <a:pt x="152" y="223"/>
                  </a:cubicBezTo>
                  <a:cubicBezTo>
                    <a:pt x="154" y="222"/>
                    <a:pt x="155" y="220"/>
                    <a:pt x="156" y="220"/>
                  </a:cubicBezTo>
                  <a:cubicBezTo>
                    <a:pt x="156" y="219"/>
                    <a:pt x="157" y="219"/>
                    <a:pt x="158" y="219"/>
                  </a:cubicBezTo>
                  <a:cubicBezTo>
                    <a:pt x="160" y="219"/>
                    <a:pt x="161" y="219"/>
                    <a:pt x="161" y="220"/>
                  </a:cubicBezTo>
                  <a:cubicBezTo>
                    <a:pt x="162" y="220"/>
                    <a:pt x="163" y="220"/>
                    <a:pt x="163" y="220"/>
                  </a:cubicBezTo>
                  <a:cubicBezTo>
                    <a:pt x="164" y="220"/>
                    <a:pt x="164" y="220"/>
                    <a:pt x="165" y="220"/>
                  </a:cubicBezTo>
                  <a:cubicBezTo>
                    <a:pt x="166" y="219"/>
                    <a:pt x="167" y="219"/>
                    <a:pt x="168" y="218"/>
                  </a:cubicBezTo>
                  <a:cubicBezTo>
                    <a:pt x="169" y="218"/>
                    <a:pt x="169" y="218"/>
                    <a:pt x="170" y="218"/>
                  </a:cubicBezTo>
                  <a:cubicBezTo>
                    <a:pt x="170" y="218"/>
                    <a:pt x="171" y="218"/>
                    <a:pt x="172" y="218"/>
                  </a:cubicBezTo>
                  <a:cubicBezTo>
                    <a:pt x="172" y="218"/>
                    <a:pt x="172" y="218"/>
                    <a:pt x="172" y="218"/>
                  </a:cubicBezTo>
                  <a:cubicBezTo>
                    <a:pt x="173" y="219"/>
                    <a:pt x="174" y="219"/>
                    <a:pt x="174" y="220"/>
                  </a:cubicBezTo>
                  <a:cubicBezTo>
                    <a:pt x="174" y="221"/>
                    <a:pt x="174" y="221"/>
                    <a:pt x="174" y="222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7" y="223"/>
                    <a:pt x="177" y="224"/>
                  </a:cubicBezTo>
                  <a:cubicBezTo>
                    <a:pt x="176" y="225"/>
                    <a:pt x="176" y="226"/>
                    <a:pt x="176" y="226"/>
                  </a:cubicBezTo>
                  <a:cubicBezTo>
                    <a:pt x="177" y="226"/>
                    <a:pt x="178" y="227"/>
                    <a:pt x="178" y="227"/>
                  </a:cubicBezTo>
                  <a:cubicBezTo>
                    <a:pt x="178" y="227"/>
                    <a:pt x="178" y="227"/>
                    <a:pt x="178" y="227"/>
                  </a:cubicBezTo>
                  <a:cubicBezTo>
                    <a:pt x="179" y="226"/>
                    <a:pt x="180" y="226"/>
                    <a:pt x="182" y="226"/>
                  </a:cubicBezTo>
                  <a:cubicBezTo>
                    <a:pt x="183" y="226"/>
                    <a:pt x="184" y="226"/>
                    <a:pt x="184" y="226"/>
                  </a:cubicBezTo>
                  <a:cubicBezTo>
                    <a:pt x="185" y="227"/>
                    <a:pt x="185" y="227"/>
                    <a:pt x="186" y="228"/>
                  </a:cubicBezTo>
                  <a:cubicBezTo>
                    <a:pt x="187" y="229"/>
                    <a:pt x="187" y="229"/>
                    <a:pt x="187" y="230"/>
                  </a:cubicBezTo>
                  <a:cubicBezTo>
                    <a:pt x="188" y="230"/>
                    <a:pt x="188" y="230"/>
                    <a:pt x="188" y="231"/>
                  </a:cubicBezTo>
                  <a:cubicBezTo>
                    <a:pt x="189" y="232"/>
                    <a:pt x="189" y="233"/>
                    <a:pt x="189" y="233"/>
                  </a:cubicBezTo>
                  <a:cubicBezTo>
                    <a:pt x="190" y="234"/>
                    <a:pt x="190" y="234"/>
                    <a:pt x="191" y="236"/>
                  </a:cubicBezTo>
                  <a:cubicBezTo>
                    <a:pt x="193" y="237"/>
                    <a:pt x="193" y="238"/>
                    <a:pt x="193" y="240"/>
                  </a:cubicBezTo>
                  <a:cubicBezTo>
                    <a:pt x="193" y="243"/>
                    <a:pt x="192" y="244"/>
                    <a:pt x="192" y="249"/>
                  </a:cubicBezTo>
                  <a:cubicBezTo>
                    <a:pt x="192" y="251"/>
                    <a:pt x="191" y="253"/>
                    <a:pt x="190" y="254"/>
                  </a:cubicBezTo>
                  <a:cubicBezTo>
                    <a:pt x="189" y="255"/>
                    <a:pt x="188" y="256"/>
                    <a:pt x="187" y="257"/>
                  </a:cubicBezTo>
                  <a:cubicBezTo>
                    <a:pt x="185" y="258"/>
                    <a:pt x="183" y="259"/>
                    <a:pt x="183" y="264"/>
                  </a:cubicBezTo>
                  <a:cubicBezTo>
                    <a:pt x="183" y="264"/>
                    <a:pt x="183" y="265"/>
                    <a:pt x="183" y="266"/>
                  </a:cubicBezTo>
                  <a:cubicBezTo>
                    <a:pt x="184" y="265"/>
                    <a:pt x="185" y="264"/>
                    <a:pt x="187" y="264"/>
                  </a:cubicBezTo>
                  <a:cubicBezTo>
                    <a:pt x="188" y="264"/>
                    <a:pt x="189" y="264"/>
                    <a:pt x="190" y="265"/>
                  </a:cubicBezTo>
                  <a:cubicBezTo>
                    <a:pt x="191" y="265"/>
                    <a:pt x="191" y="266"/>
                    <a:pt x="192" y="267"/>
                  </a:cubicBezTo>
                  <a:cubicBezTo>
                    <a:pt x="192" y="268"/>
                    <a:pt x="192" y="268"/>
                    <a:pt x="194" y="270"/>
                  </a:cubicBezTo>
                  <a:cubicBezTo>
                    <a:pt x="195" y="271"/>
                    <a:pt x="196" y="273"/>
                    <a:pt x="197" y="275"/>
                  </a:cubicBezTo>
                  <a:cubicBezTo>
                    <a:pt x="197" y="276"/>
                    <a:pt x="198" y="277"/>
                    <a:pt x="198" y="277"/>
                  </a:cubicBezTo>
                  <a:cubicBezTo>
                    <a:pt x="199" y="277"/>
                    <a:pt x="199" y="278"/>
                    <a:pt x="199" y="278"/>
                  </a:cubicBezTo>
                  <a:cubicBezTo>
                    <a:pt x="201" y="278"/>
                    <a:pt x="202" y="278"/>
                    <a:pt x="203" y="279"/>
                  </a:cubicBezTo>
                  <a:cubicBezTo>
                    <a:pt x="204" y="279"/>
                    <a:pt x="205" y="280"/>
                    <a:pt x="205" y="281"/>
                  </a:cubicBezTo>
                  <a:cubicBezTo>
                    <a:pt x="206" y="282"/>
                    <a:pt x="207" y="283"/>
                    <a:pt x="210" y="285"/>
                  </a:cubicBezTo>
                  <a:cubicBezTo>
                    <a:pt x="210" y="286"/>
                    <a:pt x="210" y="286"/>
                    <a:pt x="210" y="286"/>
                  </a:cubicBezTo>
                  <a:cubicBezTo>
                    <a:pt x="210" y="285"/>
                    <a:pt x="210" y="285"/>
                    <a:pt x="210" y="284"/>
                  </a:cubicBezTo>
                  <a:cubicBezTo>
                    <a:pt x="210" y="282"/>
                    <a:pt x="210" y="280"/>
                    <a:pt x="210" y="278"/>
                  </a:cubicBezTo>
                  <a:cubicBezTo>
                    <a:pt x="210" y="276"/>
                    <a:pt x="211" y="274"/>
                    <a:pt x="213" y="273"/>
                  </a:cubicBezTo>
                  <a:cubicBezTo>
                    <a:pt x="215" y="272"/>
                    <a:pt x="216" y="272"/>
                    <a:pt x="218" y="272"/>
                  </a:cubicBezTo>
                  <a:cubicBezTo>
                    <a:pt x="221" y="272"/>
                    <a:pt x="223" y="273"/>
                    <a:pt x="225" y="273"/>
                  </a:cubicBezTo>
                  <a:cubicBezTo>
                    <a:pt x="228" y="273"/>
                    <a:pt x="230" y="272"/>
                    <a:pt x="234" y="271"/>
                  </a:cubicBezTo>
                  <a:cubicBezTo>
                    <a:pt x="237" y="270"/>
                    <a:pt x="241" y="270"/>
                    <a:pt x="247" y="270"/>
                  </a:cubicBezTo>
                  <a:cubicBezTo>
                    <a:pt x="249" y="270"/>
                    <a:pt x="251" y="270"/>
                    <a:pt x="253" y="270"/>
                  </a:cubicBezTo>
                  <a:cubicBezTo>
                    <a:pt x="254" y="271"/>
                    <a:pt x="256" y="273"/>
                    <a:pt x="255" y="274"/>
                  </a:cubicBezTo>
                  <a:cubicBezTo>
                    <a:pt x="255" y="276"/>
                    <a:pt x="255" y="277"/>
                    <a:pt x="254" y="279"/>
                  </a:cubicBezTo>
                  <a:cubicBezTo>
                    <a:pt x="254" y="280"/>
                    <a:pt x="253" y="281"/>
                    <a:pt x="253" y="282"/>
                  </a:cubicBezTo>
                  <a:cubicBezTo>
                    <a:pt x="253" y="283"/>
                    <a:pt x="253" y="283"/>
                    <a:pt x="254" y="284"/>
                  </a:cubicBezTo>
                  <a:cubicBezTo>
                    <a:pt x="254" y="284"/>
                    <a:pt x="255" y="285"/>
                    <a:pt x="257" y="285"/>
                  </a:cubicBezTo>
                  <a:cubicBezTo>
                    <a:pt x="258" y="286"/>
                    <a:pt x="260" y="286"/>
                    <a:pt x="261" y="286"/>
                  </a:cubicBezTo>
                  <a:cubicBezTo>
                    <a:pt x="261" y="286"/>
                    <a:pt x="261" y="286"/>
                    <a:pt x="261" y="286"/>
                  </a:cubicBezTo>
                  <a:cubicBezTo>
                    <a:pt x="267" y="282"/>
                    <a:pt x="266" y="284"/>
                    <a:pt x="268" y="284"/>
                  </a:cubicBezTo>
                  <a:cubicBezTo>
                    <a:pt x="270" y="285"/>
                    <a:pt x="272" y="286"/>
                    <a:pt x="276" y="286"/>
                  </a:cubicBezTo>
                  <a:cubicBezTo>
                    <a:pt x="280" y="286"/>
                    <a:pt x="276" y="296"/>
                    <a:pt x="278" y="295"/>
                  </a:cubicBezTo>
                  <a:cubicBezTo>
                    <a:pt x="281" y="295"/>
                    <a:pt x="281" y="294"/>
                    <a:pt x="280" y="290"/>
                  </a:cubicBezTo>
                  <a:cubicBezTo>
                    <a:pt x="278" y="286"/>
                    <a:pt x="281" y="289"/>
                    <a:pt x="283" y="288"/>
                  </a:cubicBezTo>
                  <a:cubicBezTo>
                    <a:pt x="284" y="287"/>
                    <a:pt x="287" y="286"/>
                    <a:pt x="291" y="285"/>
                  </a:cubicBezTo>
                  <a:cubicBezTo>
                    <a:pt x="294" y="283"/>
                    <a:pt x="296" y="283"/>
                    <a:pt x="298" y="281"/>
                  </a:cubicBezTo>
                  <a:cubicBezTo>
                    <a:pt x="301" y="280"/>
                    <a:pt x="303" y="277"/>
                    <a:pt x="305" y="277"/>
                  </a:cubicBezTo>
                  <a:cubicBezTo>
                    <a:pt x="307" y="277"/>
                    <a:pt x="307" y="278"/>
                    <a:pt x="310" y="278"/>
                  </a:cubicBezTo>
                  <a:cubicBezTo>
                    <a:pt x="313" y="277"/>
                    <a:pt x="320" y="277"/>
                    <a:pt x="325" y="272"/>
                  </a:cubicBezTo>
                  <a:cubicBezTo>
                    <a:pt x="329" y="267"/>
                    <a:pt x="330" y="269"/>
                    <a:pt x="335" y="267"/>
                  </a:cubicBezTo>
                  <a:cubicBezTo>
                    <a:pt x="339" y="265"/>
                    <a:pt x="341" y="264"/>
                    <a:pt x="344" y="261"/>
                  </a:cubicBezTo>
                  <a:cubicBezTo>
                    <a:pt x="348" y="258"/>
                    <a:pt x="351" y="254"/>
                    <a:pt x="351" y="251"/>
                  </a:cubicBezTo>
                  <a:cubicBezTo>
                    <a:pt x="351" y="248"/>
                    <a:pt x="350" y="248"/>
                    <a:pt x="351" y="247"/>
                  </a:cubicBezTo>
                  <a:cubicBezTo>
                    <a:pt x="351" y="245"/>
                    <a:pt x="353" y="247"/>
                    <a:pt x="354" y="246"/>
                  </a:cubicBezTo>
                  <a:cubicBezTo>
                    <a:pt x="355" y="245"/>
                    <a:pt x="361" y="236"/>
                    <a:pt x="362" y="234"/>
                  </a:cubicBezTo>
                  <a:cubicBezTo>
                    <a:pt x="364" y="233"/>
                    <a:pt x="363" y="232"/>
                    <a:pt x="363" y="232"/>
                  </a:cubicBezTo>
                  <a:cubicBezTo>
                    <a:pt x="363" y="232"/>
                    <a:pt x="365" y="226"/>
                    <a:pt x="368" y="221"/>
                  </a:cubicBezTo>
                  <a:cubicBezTo>
                    <a:pt x="371" y="216"/>
                    <a:pt x="368" y="217"/>
                    <a:pt x="368" y="216"/>
                  </a:cubicBezTo>
                  <a:cubicBezTo>
                    <a:pt x="367" y="215"/>
                    <a:pt x="362" y="216"/>
                    <a:pt x="359" y="215"/>
                  </a:cubicBezTo>
                  <a:cubicBezTo>
                    <a:pt x="355" y="213"/>
                    <a:pt x="360" y="213"/>
                    <a:pt x="361" y="213"/>
                  </a:cubicBezTo>
                  <a:cubicBezTo>
                    <a:pt x="363" y="212"/>
                    <a:pt x="367" y="210"/>
                    <a:pt x="368" y="208"/>
                  </a:cubicBezTo>
                  <a:cubicBezTo>
                    <a:pt x="369" y="206"/>
                    <a:pt x="363" y="204"/>
                    <a:pt x="363" y="201"/>
                  </a:cubicBezTo>
                  <a:cubicBezTo>
                    <a:pt x="363" y="198"/>
                    <a:pt x="368" y="200"/>
                    <a:pt x="366" y="198"/>
                  </a:cubicBezTo>
                  <a:cubicBezTo>
                    <a:pt x="364" y="195"/>
                    <a:pt x="361" y="194"/>
                    <a:pt x="359" y="192"/>
                  </a:cubicBezTo>
                  <a:cubicBezTo>
                    <a:pt x="357" y="190"/>
                    <a:pt x="359" y="187"/>
                    <a:pt x="358" y="183"/>
                  </a:cubicBezTo>
                  <a:cubicBezTo>
                    <a:pt x="357" y="179"/>
                    <a:pt x="351" y="177"/>
                    <a:pt x="352" y="172"/>
                  </a:cubicBezTo>
                  <a:cubicBezTo>
                    <a:pt x="352" y="168"/>
                    <a:pt x="352" y="169"/>
                    <a:pt x="352" y="166"/>
                  </a:cubicBezTo>
                  <a:cubicBezTo>
                    <a:pt x="353" y="162"/>
                    <a:pt x="356" y="164"/>
                    <a:pt x="359" y="162"/>
                  </a:cubicBezTo>
                  <a:cubicBezTo>
                    <a:pt x="361" y="161"/>
                    <a:pt x="359" y="160"/>
                    <a:pt x="359" y="159"/>
                  </a:cubicBezTo>
                  <a:cubicBezTo>
                    <a:pt x="359" y="157"/>
                    <a:pt x="365" y="157"/>
                    <a:pt x="370" y="157"/>
                  </a:cubicBezTo>
                  <a:cubicBezTo>
                    <a:pt x="375" y="157"/>
                    <a:pt x="376" y="151"/>
                    <a:pt x="373" y="151"/>
                  </a:cubicBezTo>
                  <a:cubicBezTo>
                    <a:pt x="371" y="151"/>
                    <a:pt x="368" y="149"/>
                    <a:pt x="364" y="149"/>
                  </a:cubicBezTo>
                  <a:cubicBezTo>
                    <a:pt x="360" y="149"/>
                    <a:pt x="358" y="151"/>
                    <a:pt x="353" y="154"/>
                  </a:cubicBezTo>
                  <a:cubicBezTo>
                    <a:pt x="348" y="157"/>
                    <a:pt x="348" y="152"/>
                    <a:pt x="349" y="148"/>
                  </a:cubicBezTo>
                  <a:cubicBezTo>
                    <a:pt x="350" y="144"/>
                    <a:pt x="348" y="146"/>
                    <a:pt x="347" y="146"/>
                  </a:cubicBezTo>
                  <a:cubicBezTo>
                    <a:pt x="346" y="147"/>
                    <a:pt x="337" y="143"/>
                    <a:pt x="338" y="138"/>
                  </a:cubicBezTo>
                  <a:cubicBezTo>
                    <a:pt x="339" y="133"/>
                    <a:pt x="339" y="137"/>
                    <a:pt x="341" y="136"/>
                  </a:cubicBezTo>
                  <a:cubicBezTo>
                    <a:pt x="344" y="136"/>
                    <a:pt x="346" y="137"/>
                    <a:pt x="349" y="134"/>
                  </a:cubicBezTo>
                  <a:cubicBezTo>
                    <a:pt x="351" y="132"/>
                    <a:pt x="351" y="132"/>
                    <a:pt x="354" y="130"/>
                  </a:cubicBezTo>
                  <a:cubicBezTo>
                    <a:pt x="357" y="127"/>
                    <a:pt x="358" y="127"/>
                    <a:pt x="360" y="122"/>
                  </a:cubicBezTo>
                  <a:cubicBezTo>
                    <a:pt x="362" y="118"/>
                    <a:pt x="363" y="122"/>
                    <a:pt x="368" y="122"/>
                  </a:cubicBezTo>
                  <a:cubicBezTo>
                    <a:pt x="373" y="122"/>
                    <a:pt x="370" y="124"/>
                    <a:pt x="370" y="128"/>
                  </a:cubicBezTo>
                  <a:cubicBezTo>
                    <a:pt x="369" y="131"/>
                    <a:pt x="369" y="131"/>
                    <a:pt x="363" y="139"/>
                  </a:cubicBezTo>
                  <a:cubicBezTo>
                    <a:pt x="357" y="147"/>
                    <a:pt x="365" y="141"/>
                    <a:pt x="367" y="141"/>
                  </a:cubicBezTo>
                  <a:cubicBezTo>
                    <a:pt x="369" y="141"/>
                    <a:pt x="371" y="134"/>
                    <a:pt x="379" y="131"/>
                  </a:cubicBezTo>
                  <a:cubicBezTo>
                    <a:pt x="382" y="130"/>
                    <a:pt x="384" y="129"/>
                    <a:pt x="385" y="129"/>
                  </a:cubicBezTo>
                  <a:cubicBezTo>
                    <a:pt x="386" y="129"/>
                    <a:pt x="386" y="128"/>
                    <a:pt x="386" y="128"/>
                  </a:cubicBezTo>
                  <a:cubicBezTo>
                    <a:pt x="387" y="125"/>
                    <a:pt x="389" y="122"/>
                    <a:pt x="392" y="121"/>
                  </a:cubicBezTo>
                  <a:cubicBezTo>
                    <a:pt x="396" y="119"/>
                    <a:pt x="399" y="114"/>
                    <a:pt x="402" y="110"/>
                  </a:cubicBezTo>
                  <a:cubicBezTo>
                    <a:pt x="403" y="109"/>
                    <a:pt x="405" y="109"/>
                    <a:pt x="406" y="109"/>
                  </a:cubicBezTo>
                  <a:cubicBezTo>
                    <a:pt x="408" y="109"/>
                    <a:pt x="410" y="110"/>
                    <a:pt x="411" y="111"/>
                  </a:cubicBezTo>
                  <a:cubicBezTo>
                    <a:pt x="413" y="112"/>
                    <a:pt x="414" y="113"/>
                    <a:pt x="415" y="113"/>
                  </a:cubicBezTo>
                  <a:cubicBezTo>
                    <a:pt x="415" y="113"/>
                    <a:pt x="415" y="113"/>
                    <a:pt x="415" y="113"/>
                  </a:cubicBezTo>
                  <a:cubicBezTo>
                    <a:pt x="416" y="112"/>
                    <a:pt x="415" y="110"/>
                    <a:pt x="417" y="108"/>
                  </a:cubicBezTo>
                  <a:cubicBezTo>
                    <a:pt x="419" y="106"/>
                    <a:pt x="423" y="104"/>
                    <a:pt x="427" y="99"/>
                  </a:cubicBezTo>
                  <a:cubicBezTo>
                    <a:pt x="429" y="98"/>
                    <a:pt x="430" y="97"/>
                    <a:pt x="432" y="97"/>
                  </a:cubicBezTo>
                  <a:cubicBezTo>
                    <a:pt x="433" y="97"/>
                    <a:pt x="434" y="97"/>
                    <a:pt x="434" y="98"/>
                  </a:cubicBezTo>
                  <a:cubicBezTo>
                    <a:pt x="435" y="98"/>
                    <a:pt x="435" y="99"/>
                    <a:pt x="435" y="99"/>
                  </a:cubicBezTo>
                  <a:cubicBezTo>
                    <a:pt x="436" y="100"/>
                    <a:pt x="437" y="100"/>
                    <a:pt x="438" y="101"/>
                  </a:cubicBezTo>
                  <a:cubicBezTo>
                    <a:pt x="438" y="101"/>
                    <a:pt x="438" y="101"/>
                    <a:pt x="438" y="101"/>
                  </a:cubicBezTo>
                  <a:cubicBezTo>
                    <a:pt x="438" y="99"/>
                    <a:pt x="438" y="97"/>
                    <a:pt x="440" y="95"/>
                  </a:cubicBezTo>
                  <a:cubicBezTo>
                    <a:pt x="441" y="93"/>
                    <a:pt x="441" y="92"/>
                    <a:pt x="441" y="92"/>
                  </a:cubicBezTo>
                  <a:cubicBezTo>
                    <a:pt x="441" y="92"/>
                    <a:pt x="441" y="92"/>
                    <a:pt x="440" y="92"/>
                  </a:cubicBezTo>
                  <a:cubicBezTo>
                    <a:pt x="440" y="91"/>
                    <a:pt x="439" y="90"/>
                    <a:pt x="439" y="89"/>
                  </a:cubicBezTo>
                  <a:cubicBezTo>
                    <a:pt x="439" y="88"/>
                    <a:pt x="439" y="87"/>
                    <a:pt x="439" y="86"/>
                  </a:cubicBezTo>
                  <a:cubicBezTo>
                    <a:pt x="439" y="84"/>
                    <a:pt x="440" y="82"/>
                    <a:pt x="442" y="80"/>
                  </a:cubicBezTo>
                  <a:cubicBezTo>
                    <a:pt x="444" y="77"/>
                    <a:pt x="447" y="77"/>
                    <a:pt x="449" y="77"/>
                  </a:cubicBezTo>
                  <a:cubicBezTo>
                    <a:pt x="450" y="77"/>
                    <a:pt x="451" y="77"/>
                    <a:pt x="452" y="77"/>
                  </a:cubicBezTo>
                  <a:cubicBezTo>
                    <a:pt x="453" y="77"/>
                    <a:pt x="454" y="77"/>
                    <a:pt x="455" y="77"/>
                  </a:cubicBezTo>
                  <a:cubicBezTo>
                    <a:pt x="456" y="76"/>
                    <a:pt x="457" y="76"/>
                    <a:pt x="457" y="74"/>
                  </a:cubicBezTo>
                  <a:cubicBezTo>
                    <a:pt x="458" y="73"/>
                    <a:pt x="459" y="70"/>
                    <a:pt x="460" y="67"/>
                  </a:cubicBezTo>
                  <a:cubicBezTo>
                    <a:pt x="462" y="63"/>
                    <a:pt x="463" y="61"/>
                    <a:pt x="463" y="60"/>
                  </a:cubicBezTo>
                  <a:cubicBezTo>
                    <a:pt x="464" y="58"/>
                    <a:pt x="464" y="58"/>
                    <a:pt x="464" y="57"/>
                  </a:cubicBezTo>
                  <a:cubicBezTo>
                    <a:pt x="464" y="54"/>
                    <a:pt x="465" y="53"/>
                    <a:pt x="466" y="52"/>
                  </a:cubicBezTo>
                  <a:cubicBezTo>
                    <a:pt x="466" y="52"/>
                    <a:pt x="466" y="52"/>
                    <a:pt x="466" y="52"/>
                  </a:cubicBezTo>
                  <a:cubicBezTo>
                    <a:pt x="465" y="52"/>
                    <a:pt x="465" y="52"/>
                    <a:pt x="464" y="52"/>
                  </a:cubicBezTo>
                  <a:cubicBezTo>
                    <a:pt x="456" y="52"/>
                    <a:pt x="454" y="54"/>
                    <a:pt x="448" y="56"/>
                  </a:cubicBezTo>
                  <a:cubicBezTo>
                    <a:pt x="447" y="57"/>
                    <a:pt x="446" y="57"/>
                    <a:pt x="445" y="57"/>
                  </a:cubicBezTo>
                  <a:cubicBezTo>
                    <a:pt x="443" y="57"/>
                    <a:pt x="441" y="56"/>
                    <a:pt x="440" y="54"/>
                  </a:cubicBezTo>
                  <a:cubicBezTo>
                    <a:pt x="438" y="53"/>
                    <a:pt x="437" y="52"/>
                    <a:pt x="436" y="50"/>
                  </a:cubicBezTo>
                  <a:cubicBezTo>
                    <a:pt x="434" y="49"/>
                    <a:pt x="433" y="47"/>
                    <a:pt x="433" y="45"/>
                  </a:cubicBezTo>
                  <a:cubicBezTo>
                    <a:pt x="431" y="45"/>
                    <a:pt x="430" y="44"/>
                    <a:pt x="428" y="43"/>
                  </a:cubicBezTo>
                  <a:cubicBezTo>
                    <a:pt x="427" y="42"/>
                    <a:pt x="425" y="41"/>
                    <a:pt x="423" y="40"/>
                  </a:cubicBezTo>
                  <a:cubicBezTo>
                    <a:pt x="417" y="38"/>
                    <a:pt x="415" y="37"/>
                    <a:pt x="411" y="33"/>
                  </a:cubicBezTo>
                  <a:cubicBezTo>
                    <a:pt x="408" y="30"/>
                    <a:pt x="408" y="27"/>
                    <a:pt x="408" y="25"/>
                  </a:cubicBezTo>
                  <a:cubicBezTo>
                    <a:pt x="408" y="24"/>
                    <a:pt x="408" y="23"/>
                    <a:pt x="408" y="22"/>
                  </a:cubicBezTo>
                  <a:cubicBezTo>
                    <a:pt x="408" y="21"/>
                    <a:pt x="406" y="17"/>
                    <a:pt x="404" y="13"/>
                  </a:cubicBezTo>
                  <a:cubicBezTo>
                    <a:pt x="402" y="10"/>
                    <a:pt x="400" y="6"/>
                    <a:pt x="398" y="4"/>
                  </a:cubicBezTo>
                  <a:cubicBezTo>
                    <a:pt x="395" y="1"/>
                    <a:pt x="385" y="0"/>
                    <a:pt x="379" y="0"/>
                  </a:cubicBezTo>
                  <a:cubicBezTo>
                    <a:pt x="373" y="0"/>
                    <a:pt x="364" y="1"/>
                    <a:pt x="358" y="5"/>
                  </a:cubicBezTo>
                  <a:cubicBezTo>
                    <a:pt x="358" y="5"/>
                    <a:pt x="357" y="5"/>
                    <a:pt x="357" y="5"/>
                  </a:cubicBezTo>
                  <a:cubicBezTo>
                    <a:pt x="358" y="5"/>
                    <a:pt x="359" y="5"/>
                    <a:pt x="360" y="6"/>
                  </a:cubicBezTo>
                  <a:cubicBezTo>
                    <a:pt x="361" y="6"/>
                    <a:pt x="362" y="8"/>
                    <a:pt x="362" y="9"/>
                  </a:cubicBezTo>
                  <a:cubicBezTo>
                    <a:pt x="362" y="11"/>
                    <a:pt x="362" y="13"/>
                    <a:pt x="361" y="15"/>
                  </a:cubicBezTo>
                  <a:cubicBezTo>
                    <a:pt x="360" y="16"/>
                    <a:pt x="358" y="18"/>
                    <a:pt x="356" y="20"/>
                  </a:cubicBezTo>
                  <a:cubicBezTo>
                    <a:pt x="354" y="22"/>
                    <a:pt x="354" y="24"/>
                    <a:pt x="353" y="26"/>
                  </a:cubicBezTo>
                  <a:cubicBezTo>
                    <a:pt x="353" y="28"/>
                    <a:pt x="353" y="31"/>
                    <a:pt x="351" y="33"/>
                  </a:cubicBezTo>
                  <a:cubicBezTo>
                    <a:pt x="349" y="35"/>
                    <a:pt x="348" y="36"/>
                    <a:pt x="346" y="36"/>
                  </a:cubicBezTo>
                  <a:cubicBezTo>
                    <a:pt x="345" y="35"/>
                    <a:pt x="344" y="35"/>
                    <a:pt x="344" y="35"/>
                  </a:cubicBezTo>
                  <a:cubicBezTo>
                    <a:pt x="344" y="35"/>
                    <a:pt x="343" y="35"/>
                    <a:pt x="341" y="37"/>
                  </a:cubicBezTo>
                  <a:cubicBezTo>
                    <a:pt x="339" y="39"/>
                    <a:pt x="337" y="40"/>
                    <a:pt x="335" y="40"/>
                  </a:cubicBezTo>
                  <a:cubicBezTo>
                    <a:pt x="332" y="40"/>
                    <a:pt x="330" y="39"/>
                    <a:pt x="329" y="39"/>
                  </a:cubicBezTo>
                  <a:cubicBezTo>
                    <a:pt x="328" y="40"/>
                    <a:pt x="328" y="41"/>
                    <a:pt x="327" y="42"/>
                  </a:cubicBezTo>
                  <a:cubicBezTo>
                    <a:pt x="326" y="45"/>
                    <a:pt x="324" y="47"/>
                    <a:pt x="321" y="50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1" y="50"/>
                    <a:pt x="322" y="50"/>
                    <a:pt x="323" y="50"/>
                  </a:cubicBezTo>
                  <a:cubicBezTo>
                    <a:pt x="324" y="51"/>
                    <a:pt x="327" y="51"/>
                    <a:pt x="329" y="51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33" y="51"/>
                    <a:pt x="336" y="49"/>
                    <a:pt x="339" y="49"/>
                  </a:cubicBezTo>
                  <a:cubicBezTo>
                    <a:pt x="341" y="49"/>
                    <a:pt x="342" y="50"/>
                    <a:pt x="343" y="51"/>
                  </a:cubicBezTo>
                  <a:cubicBezTo>
                    <a:pt x="344" y="51"/>
                    <a:pt x="345" y="52"/>
                    <a:pt x="346" y="53"/>
                  </a:cubicBezTo>
                  <a:cubicBezTo>
                    <a:pt x="348" y="55"/>
                    <a:pt x="350" y="57"/>
                    <a:pt x="354" y="58"/>
                  </a:cubicBezTo>
                  <a:cubicBezTo>
                    <a:pt x="355" y="58"/>
                    <a:pt x="356" y="59"/>
                    <a:pt x="357" y="59"/>
                  </a:cubicBezTo>
                  <a:cubicBezTo>
                    <a:pt x="358" y="60"/>
                    <a:pt x="359" y="61"/>
                    <a:pt x="359" y="62"/>
                  </a:cubicBezTo>
                  <a:cubicBezTo>
                    <a:pt x="359" y="63"/>
                    <a:pt x="358" y="64"/>
                    <a:pt x="357" y="65"/>
                  </a:cubicBezTo>
                  <a:cubicBezTo>
                    <a:pt x="357" y="65"/>
                    <a:pt x="356" y="65"/>
                    <a:pt x="355" y="66"/>
                  </a:cubicBezTo>
                  <a:cubicBezTo>
                    <a:pt x="354" y="66"/>
                    <a:pt x="352" y="67"/>
                    <a:pt x="350" y="67"/>
                  </a:cubicBezTo>
                  <a:cubicBezTo>
                    <a:pt x="349" y="67"/>
                    <a:pt x="348" y="66"/>
                    <a:pt x="347" y="66"/>
                  </a:cubicBezTo>
                  <a:cubicBezTo>
                    <a:pt x="346" y="66"/>
                    <a:pt x="345" y="66"/>
                    <a:pt x="343" y="66"/>
                  </a:cubicBezTo>
                  <a:cubicBezTo>
                    <a:pt x="338" y="66"/>
                    <a:pt x="332" y="67"/>
                    <a:pt x="328" y="71"/>
                  </a:cubicBezTo>
                  <a:cubicBezTo>
                    <a:pt x="325" y="74"/>
                    <a:pt x="323" y="76"/>
                    <a:pt x="322" y="77"/>
                  </a:cubicBezTo>
                  <a:cubicBezTo>
                    <a:pt x="320" y="79"/>
                    <a:pt x="318" y="79"/>
                    <a:pt x="317" y="79"/>
                  </a:cubicBezTo>
                  <a:cubicBezTo>
                    <a:pt x="316" y="79"/>
                    <a:pt x="315" y="79"/>
                    <a:pt x="314" y="80"/>
                  </a:cubicBezTo>
                  <a:cubicBezTo>
                    <a:pt x="313" y="81"/>
                    <a:pt x="312" y="82"/>
                    <a:pt x="309" y="84"/>
                  </a:cubicBezTo>
                  <a:cubicBezTo>
                    <a:pt x="307" y="85"/>
                    <a:pt x="305" y="85"/>
                    <a:pt x="303" y="85"/>
                  </a:cubicBezTo>
                  <a:cubicBezTo>
                    <a:pt x="299" y="85"/>
                    <a:pt x="297" y="83"/>
                    <a:pt x="295" y="83"/>
                  </a:cubicBezTo>
                  <a:cubicBezTo>
                    <a:pt x="294" y="83"/>
                    <a:pt x="294" y="82"/>
                    <a:pt x="294" y="82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294" y="83"/>
                    <a:pt x="293" y="85"/>
                    <a:pt x="293" y="86"/>
                  </a:cubicBezTo>
                  <a:cubicBezTo>
                    <a:pt x="293" y="87"/>
                    <a:pt x="293" y="87"/>
                    <a:pt x="293" y="87"/>
                  </a:cubicBezTo>
                  <a:cubicBezTo>
                    <a:pt x="293" y="87"/>
                    <a:pt x="293" y="88"/>
                    <a:pt x="293" y="89"/>
                  </a:cubicBezTo>
                  <a:cubicBezTo>
                    <a:pt x="293" y="89"/>
                    <a:pt x="294" y="90"/>
                    <a:pt x="294" y="92"/>
                  </a:cubicBezTo>
                  <a:cubicBezTo>
                    <a:pt x="294" y="93"/>
                    <a:pt x="294" y="95"/>
                    <a:pt x="292" y="96"/>
                  </a:cubicBezTo>
                  <a:cubicBezTo>
                    <a:pt x="288" y="100"/>
                    <a:pt x="284" y="101"/>
                    <a:pt x="278" y="106"/>
                  </a:cubicBezTo>
                  <a:cubicBezTo>
                    <a:pt x="276" y="108"/>
                    <a:pt x="274" y="109"/>
                    <a:pt x="272" y="109"/>
                  </a:cubicBezTo>
                  <a:cubicBezTo>
                    <a:pt x="268" y="109"/>
                    <a:pt x="265" y="107"/>
                    <a:pt x="256" y="107"/>
                  </a:cubicBezTo>
                  <a:cubicBezTo>
                    <a:pt x="246" y="107"/>
                    <a:pt x="244" y="110"/>
                    <a:pt x="242" y="112"/>
                  </a:cubicBezTo>
                  <a:cubicBezTo>
                    <a:pt x="241" y="113"/>
                    <a:pt x="240" y="113"/>
                    <a:pt x="238" y="114"/>
                  </a:cubicBezTo>
                  <a:cubicBezTo>
                    <a:pt x="237" y="114"/>
                    <a:pt x="235" y="113"/>
                    <a:pt x="233" y="113"/>
                  </a:cubicBezTo>
                  <a:cubicBezTo>
                    <a:pt x="230" y="112"/>
                    <a:pt x="226" y="111"/>
                    <a:pt x="218" y="109"/>
                  </a:cubicBezTo>
                  <a:cubicBezTo>
                    <a:pt x="212" y="108"/>
                    <a:pt x="210" y="107"/>
                    <a:pt x="208" y="106"/>
                  </a:cubicBezTo>
                  <a:cubicBezTo>
                    <a:pt x="208" y="106"/>
                    <a:pt x="208" y="106"/>
                    <a:pt x="208" y="105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206" y="105"/>
                    <a:pt x="205" y="105"/>
                    <a:pt x="204" y="105"/>
                  </a:cubicBezTo>
                  <a:cubicBezTo>
                    <a:pt x="200" y="105"/>
                    <a:pt x="194" y="106"/>
                    <a:pt x="188" y="106"/>
                  </a:cubicBezTo>
                  <a:cubicBezTo>
                    <a:pt x="186" y="106"/>
                    <a:pt x="185" y="106"/>
                    <a:pt x="183" y="105"/>
                  </a:cubicBezTo>
                  <a:cubicBezTo>
                    <a:pt x="179" y="105"/>
                    <a:pt x="178" y="105"/>
                    <a:pt x="176" y="105"/>
                  </a:cubicBezTo>
                  <a:cubicBezTo>
                    <a:pt x="175" y="104"/>
                    <a:pt x="174" y="104"/>
                    <a:pt x="171" y="102"/>
                  </a:cubicBezTo>
                  <a:cubicBezTo>
                    <a:pt x="168" y="101"/>
                    <a:pt x="166" y="99"/>
                    <a:pt x="165" y="98"/>
                  </a:cubicBezTo>
                  <a:cubicBezTo>
                    <a:pt x="164" y="97"/>
                    <a:pt x="163" y="96"/>
                    <a:pt x="162" y="94"/>
                  </a:cubicBezTo>
                  <a:cubicBezTo>
                    <a:pt x="159" y="91"/>
                    <a:pt x="152" y="86"/>
                    <a:pt x="149" y="84"/>
                  </a:cubicBezTo>
                  <a:cubicBezTo>
                    <a:pt x="145" y="82"/>
                    <a:pt x="141" y="83"/>
                    <a:pt x="132" y="82"/>
                  </a:cubicBezTo>
                  <a:cubicBezTo>
                    <a:pt x="130" y="81"/>
                    <a:pt x="129" y="81"/>
                    <a:pt x="128" y="80"/>
                  </a:cubicBezTo>
                  <a:cubicBezTo>
                    <a:pt x="127" y="80"/>
                    <a:pt x="126" y="78"/>
                    <a:pt x="126" y="77"/>
                  </a:cubicBezTo>
                  <a:cubicBezTo>
                    <a:pt x="126" y="75"/>
                    <a:pt x="127" y="74"/>
                    <a:pt x="127" y="73"/>
                  </a:cubicBezTo>
                  <a:cubicBezTo>
                    <a:pt x="128" y="72"/>
                    <a:pt x="128" y="71"/>
                    <a:pt x="128" y="70"/>
                  </a:cubicBezTo>
                  <a:cubicBezTo>
                    <a:pt x="128" y="66"/>
                    <a:pt x="128" y="65"/>
                    <a:pt x="126" y="58"/>
                  </a:cubicBezTo>
                  <a:cubicBezTo>
                    <a:pt x="125" y="55"/>
                    <a:pt x="125" y="54"/>
                    <a:pt x="124" y="54"/>
                  </a:cubicBezTo>
                  <a:cubicBezTo>
                    <a:pt x="124" y="54"/>
                    <a:pt x="123" y="53"/>
                    <a:pt x="121" y="53"/>
                  </a:cubicBezTo>
                  <a:cubicBezTo>
                    <a:pt x="120" y="53"/>
                    <a:pt x="119" y="54"/>
                    <a:pt x="118" y="54"/>
                  </a:cubicBezTo>
                  <a:cubicBezTo>
                    <a:pt x="115" y="53"/>
                    <a:pt x="113" y="52"/>
                    <a:pt x="111" y="50"/>
                  </a:cubicBezTo>
                  <a:cubicBezTo>
                    <a:pt x="109" y="48"/>
                    <a:pt x="107" y="46"/>
                    <a:pt x="106" y="44"/>
                  </a:cubicBezTo>
                  <a:cubicBezTo>
                    <a:pt x="106" y="43"/>
                    <a:pt x="105" y="43"/>
                    <a:pt x="105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83"/>
              <a:endParaRPr lang="zh-CN" altLang="en-US" sz="1425">
                <a:solidFill>
                  <a:prstClr val="black"/>
                </a:solidFill>
              </a:endParaRPr>
            </a:p>
          </p:txBody>
        </p:sp>
        <p:sp>
          <p:nvSpPr>
            <p:cNvPr id="7" name="KSO_Shape"/>
            <p:cNvSpPr/>
            <p:nvPr/>
          </p:nvSpPr>
          <p:spPr>
            <a:xfrm>
              <a:off x="3585293" y="3630508"/>
              <a:ext cx="880932" cy="1505868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rgbClr val="E87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KSO_Shape"/>
            <p:cNvSpPr/>
            <p:nvPr/>
          </p:nvSpPr>
          <p:spPr>
            <a:xfrm>
              <a:off x="5436936" y="2985903"/>
              <a:ext cx="327297" cy="559482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0000">
                    <a:alpha val="79000"/>
                  </a:srgbClr>
                </a:gs>
                <a:gs pos="44000">
                  <a:srgbClr val="000000"/>
                </a:gs>
                <a:gs pos="100000">
                  <a:srgbClr val="D8D8D8"/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KSO_Shape"/>
            <p:cNvSpPr/>
            <p:nvPr/>
          </p:nvSpPr>
          <p:spPr>
            <a:xfrm>
              <a:off x="1637480" y="3630126"/>
              <a:ext cx="327297" cy="559482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0000">
                    <a:alpha val="79000"/>
                  </a:srgbClr>
                </a:gs>
                <a:gs pos="44000">
                  <a:srgbClr val="000000"/>
                </a:gs>
                <a:gs pos="100000">
                  <a:srgbClr val="D8D8D8"/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KSO_Shape"/>
            <p:cNvSpPr/>
            <p:nvPr/>
          </p:nvSpPr>
          <p:spPr>
            <a:xfrm>
              <a:off x="2289812" y="4189608"/>
              <a:ext cx="327297" cy="559482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0000">
                    <a:alpha val="79000"/>
                  </a:srgbClr>
                </a:gs>
                <a:gs pos="44000">
                  <a:srgbClr val="000000"/>
                </a:gs>
                <a:gs pos="100000">
                  <a:srgbClr val="D8D8D8"/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>
              <a:off x="2617109" y="3478007"/>
              <a:ext cx="327297" cy="559482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0000">
                    <a:alpha val="79000"/>
                  </a:srgbClr>
                </a:gs>
                <a:gs pos="44000">
                  <a:srgbClr val="000000"/>
                </a:gs>
                <a:gs pos="100000">
                  <a:srgbClr val="D8D8D8"/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KSO_Shape"/>
            <p:cNvSpPr/>
            <p:nvPr/>
          </p:nvSpPr>
          <p:spPr>
            <a:xfrm>
              <a:off x="4652687" y="4929516"/>
              <a:ext cx="327297" cy="559482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rgbClr val="000000">
                    <a:alpha val="79000"/>
                  </a:srgbClr>
                </a:gs>
                <a:gs pos="44000">
                  <a:srgbClr val="000000"/>
                </a:gs>
                <a:gs pos="100000">
                  <a:srgbClr val="D8D8D8"/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84180" y="4003788"/>
            <a:ext cx="1979612" cy="701745"/>
            <a:chOff x="6063363" y="3398698"/>
            <a:chExt cx="1979612" cy="701745"/>
          </a:xfrm>
        </p:grpSpPr>
        <p:sp>
          <p:nvSpPr>
            <p:cNvPr id="31" name="矩形 30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定居某个城市！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84180" y="4816432"/>
            <a:ext cx="1979612" cy="701745"/>
            <a:chOff x="6063363" y="3398698"/>
            <a:chExt cx="1979612" cy="701745"/>
          </a:xfrm>
        </p:grpSpPr>
        <p:sp>
          <p:nvSpPr>
            <p:cNvPr id="34" name="矩形 33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选择某个行业！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584180" y="5621045"/>
            <a:ext cx="1979612" cy="701745"/>
            <a:chOff x="6063363" y="3398698"/>
            <a:chExt cx="1979612" cy="701745"/>
          </a:xfrm>
        </p:grpSpPr>
        <p:sp>
          <p:nvSpPr>
            <p:cNvPr id="37" name="矩形 36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研某项技能！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62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2099" y="568325"/>
            <a:ext cx="9687267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专注一个目标，将其做到极致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32099" y="2260600"/>
            <a:ext cx="8102315" cy="4048125"/>
            <a:chOff x="1588716" y="1967310"/>
            <a:chExt cx="8689334" cy="4341415"/>
          </a:xfrm>
        </p:grpSpPr>
        <p:sp>
          <p:nvSpPr>
            <p:cNvPr id="3" name="AutoShape 817"/>
            <p:cNvSpPr>
              <a:spLocks noChangeArrowheads="1"/>
            </p:cNvSpPr>
            <p:nvPr/>
          </p:nvSpPr>
          <p:spPr bwMode="auto">
            <a:xfrm>
              <a:off x="1780092" y="4859224"/>
              <a:ext cx="1953125" cy="1447728"/>
            </a:xfrm>
            <a:prstGeom prst="cube">
              <a:avLst>
                <a:gd name="adj" fmla="val 47000"/>
              </a:avLst>
            </a:prstGeom>
            <a:solidFill>
              <a:srgbClr val="E87D00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4" name="AutoShape 818"/>
            <p:cNvSpPr>
              <a:spLocks noChangeArrowheads="1"/>
            </p:cNvSpPr>
            <p:nvPr/>
          </p:nvSpPr>
          <p:spPr bwMode="auto">
            <a:xfrm>
              <a:off x="2451682" y="3413266"/>
              <a:ext cx="1955026" cy="1447728"/>
            </a:xfrm>
            <a:prstGeom prst="cube">
              <a:avLst>
                <a:gd name="adj" fmla="val 47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5" name="AutoShape 819"/>
            <p:cNvSpPr>
              <a:spLocks noChangeArrowheads="1"/>
            </p:cNvSpPr>
            <p:nvPr/>
          </p:nvSpPr>
          <p:spPr bwMode="auto">
            <a:xfrm>
              <a:off x="3130362" y="1967310"/>
              <a:ext cx="1955026" cy="1447728"/>
            </a:xfrm>
            <a:prstGeom prst="cube">
              <a:avLst>
                <a:gd name="adj" fmla="val 47000"/>
              </a:avLst>
            </a:prstGeom>
            <a:solidFill>
              <a:srgbClr val="1A1A1A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6" name="AutoShape 805"/>
            <p:cNvSpPr>
              <a:spLocks noChangeArrowheads="1"/>
            </p:cNvSpPr>
            <p:nvPr/>
          </p:nvSpPr>
          <p:spPr bwMode="auto">
            <a:xfrm>
              <a:off x="3127480" y="4860995"/>
              <a:ext cx="5797860" cy="1447730"/>
            </a:xfrm>
            <a:prstGeom prst="cube">
              <a:avLst>
                <a:gd name="adj" fmla="val 47000"/>
              </a:avLst>
            </a:prstGeom>
            <a:solidFill>
              <a:srgbClr val="E87D00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7" name="AutoShape 806"/>
            <p:cNvSpPr>
              <a:spLocks noChangeArrowheads="1"/>
            </p:cNvSpPr>
            <p:nvPr/>
          </p:nvSpPr>
          <p:spPr bwMode="auto">
            <a:xfrm>
              <a:off x="3799072" y="3415038"/>
              <a:ext cx="5797855" cy="1447730"/>
            </a:xfrm>
            <a:prstGeom prst="cube">
              <a:avLst>
                <a:gd name="adj" fmla="val 47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8" name="AutoShape 807"/>
            <p:cNvSpPr>
              <a:spLocks noChangeArrowheads="1"/>
            </p:cNvSpPr>
            <p:nvPr/>
          </p:nvSpPr>
          <p:spPr bwMode="auto">
            <a:xfrm>
              <a:off x="4482971" y="1969081"/>
              <a:ext cx="5795079" cy="1447730"/>
            </a:xfrm>
            <a:prstGeom prst="cube">
              <a:avLst>
                <a:gd name="adj" fmla="val 47000"/>
              </a:avLst>
            </a:prstGeom>
            <a:solidFill>
              <a:srgbClr val="1A1A1A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15" name="Freeform 824"/>
            <p:cNvSpPr>
              <a:spLocks/>
            </p:cNvSpPr>
            <p:nvPr/>
          </p:nvSpPr>
          <p:spPr bwMode="auto">
            <a:xfrm rot="19302803" flipV="1">
              <a:off x="1588716" y="4139789"/>
              <a:ext cx="1018903" cy="949795"/>
            </a:xfrm>
            <a:custGeom>
              <a:avLst/>
              <a:gdLst>
                <a:gd name="T0" fmla="*/ 494 w 750"/>
                <a:gd name="T1" fmla="*/ 166 h 470"/>
                <a:gd name="T2" fmla="*/ 750 w 750"/>
                <a:gd name="T3" fmla="*/ 338 h 470"/>
                <a:gd name="T4" fmla="*/ 492 w 750"/>
                <a:gd name="T5" fmla="*/ 470 h 470"/>
                <a:gd name="T6" fmla="*/ 490 w 750"/>
                <a:gd name="T7" fmla="*/ 390 h 470"/>
                <a:gd name="T8" fmla="*/ 142 w 750"/>
                <a:gd name="T9" fmla="*/ 306 h 470"/>
                <a:gd name="T10" fmla="*/ 4 w 750"/>
                <a:gd name="T11" fmla="*/ 172 h 470"/>
                <a:gd name="T12" fmla="*/ 0 w 750"/>
                <a:gd name="T13" fmla="*/ 2 h 470"/>
                <a:gd name="T14" fmla="*/ 166 w 750"/>
                <a:gd name="T15" fmla="*/ 168 h 470"/>
                <a:gd name="T16" fmla="*/ 496 w 750"/>
                <a:gd name="T17" fmla="*/ 248 h 470"/>
                <a:gd name="T18" fmla="*/ 494 w 750"/>
                <a:gd name="T19" fmla="*/ 16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0" h="470">
                  <a:moveTo>
                    <a:pt x="494" y="166"/>
                  </a:moveTo>
                  <a:lnTo>
                    <a:pt x="750" y="338"/>
                  </a:lnTo>
                  <a:lnTo>
                    <a:pt x="492" y="470"/>
                  </a:lnTo>
                  <a:cubicBezTo>
                    <a:pt x="492" y="470"/>
                    <a:pt x="491" y="430"/>
                    <a:pt x="490" y="390"/>
                  </a:cubicBezTo>
                  <a:cubicBezTo>
                    <a:pt x="490" y="394"/>
                    <a:pt x="318" y="374"/>
                    <a:pt x="142" y="306"/>
                  </a:cubicBezTo>
                  <a:cubicBezTo>
                    <a:pt x="46" y="260"/>
                    <a:pt x="28" y="225"/>
                    <a:pt x="4" y="172"/>
                  </a:cubicBezTo>
                  <a:cubicBezTo>
                    <a:pt x="4" y="172"/>
                    <a:pt x="2" y="87"/>
                    <a:pt x="0" y="2"/>
                  </a:cubicBezTo>
                  <a:cubicBezTo>
                    <a:pt x="2" y="0"/>
                    <a:pt x="10" y="102"/>
                    <a:pt x="166" y="168"/>
                  </a:cubicBezTo>
                  <a:cubicBezTo>
                    <a:pt x="330" y="230"/>
                    <a:pt x="496" y="248"/>
                    <a:pt x="496" y="248"/>
                  </a:cubicBezTo>
                  <a:lnTo>
                    <a:pt x="494" y="166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16" name="Freeform 825"/>
            <p:cNvSpPr>
              <a:spLocks/>
            </p:cNvSpPr>
            <p:nvPr/>
          </p:nvSpPr>
          <p:spPr bwMode="auto">
            <a:xfrm rot="19710826" flipV="1">
              <a:off x="1928941" y="2210075"/>
              <a:ext cx="1515065" cy="1534557"/>
            </a:xfrm>
            <a:custGeom>
              <a:avLst/>
              <a:gdLst>
                <a:gd name="T0" fmla="*/ 494 w 750"/>
                <a:gd name="T1" fmla="*/ 166 h 470"/>
                <a:gd name="T2" fmla="*/ 750 w 750"/>
                <a:gd name="T3" fmla="*/ 338 h 470"/>
                <a:gd name="T4" fmla="*/ 492 w 750"/>
                <a:gd name="T5" fmla="*/ 470 h 470"/>
                <a:gd name="T6" fmla="*/ 490 w 750"/>
                <a:gd name="T7" fmla="*/ 390 h 470"/>
                <a:gd name="T8" fmla="*/ 142 w 750"/>
                <a:gd name="T9" fmla="*/ 306 h 470"/>
                <a:gd name="T10" fmla="*/ 4 w 750"/>
                <a:gd name="T11" fmla="*/ 172 h 470"/>
                <a:gd name="T12" fmla="*/ 0 w 750"/>
                <a:gd name="T13" fmla="*/ 2 h 470"/>
                <a:gd name="T14" fmla="*/ 166 w 750"/>
                <a:gd name="T15" fmla="*/ 168 h 470"/>
                <a:gd name="T16" fmla="*/ 496 w 750"/>
                <a:gd name="T17" fmla="*/ 248 h 470"/>
                <a:gd name="T18" fmla="*/ 494 w 750"/>
                <a:gd name="T19" fmla="*/ 16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0" h="470">
                  <a:moveTo>
                    <a:pt x="494" y="166"/>
                  </a:moveTo>
                  <a:lnTo>
                    <a:pt x="750" y="338"/>
                  </a:lnTo>
                  <a:lnTo>
                    <a:pt x="492" y="470"/>
                  </a:lnTo>
                  <a:cubicBezTo>
                    <a:pt x="492" y="470"/>
                    <a:pt x="491" y="430"/>
                    <a:pt x="490" y="390"/>
                  </a:cubicBezTo>
                  <a:cubicBezTo>
                    <a:pt x="490" y="394"/>
                    <a:pt x="318" y="374"/>
                    <a:pt x="142" y="306"/>
                  </a:cubicBezTo>
                  <a:cubicBezTo>
                    <a:pt x="46" y="260"/>
                    <a:pt x="28" y="225"/>
                    <a:pt x="4" y="172"/>
                  </a:cubicBezTo>
                  <a:cubicBezTo>
                    <a:pt x="4" y="172"/>
                    <a:pt x="2" y="87"/>
                    <a:pt x="0" y="2"/>
                  </a:cubicBezTo>
                  <a:cubicBezTo>
                    <a:pt x="2" y="0"/>
                    <a:pt x="10" y="102"/>
                    <a:pt x="166" y="168"/>
                  </a:cubicBezTo>
                  <a:cubicBezTo>
                    <a:pt x="330" y="230"/>
                    <a:pt x="496" y="248"/>
                    <a:pt x="496" y="248"/>
                  </a:cubicBezTo>
                  <a:lnTo>
                    <a:pt x="494" y="166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350">
                <a:solidFill>
                  <a:srgbClr val="000000"/>
                </a:solidFill>
                <a:latin typeface="굴림" panose="020B0600000101010101" pitchFamily="34" charset="-127"/>
                <a:ea typeface="굴림" panose="020B0600000101010101" pitchFamily="34" charset="-127"/>
              </a:endParaRP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1881850" y="5596625"/>
              <a:ext cx="1081684" cy="627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effectLst>
                    <a:reflection blurRad="6350" stA="55000" endA="50" endPos="85000" dist="60007" dir="5400000" sy="-100000" algn="bl" rotWithShape="0"/>
                  </a:effectLst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初级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2486417" y="4184181"/>
              <a:ext cx="1191709" cy="693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chemeClr val="bg1">
                      <a:lumMod val="95000"/>
                    </a:schemeClr>
                  </a:solidFill>
                  <a:effectLst>
                    <a:reflection blurRad="6350" stA="55000" endA="50" endPos="85000" dist="60007" dir="5400000" sy="-100000" algn="bl" rotWithShape="0"/>
                  </a:effectLst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中</a:t>
              </a:r>
              <a:r>
                <a:rPr lang="zh-CN" altLang="en-US" sz="3600" b="1" dirty="0" smtClean="0">
                  <a:solidFill>
                    <a:schemeClr val="bg1">
                      <a:lumMod val="95000"/>
                    </a:schemeClr>
                  </a:solidFill>
                  <a:effectLst>
                    <a:reflection blurRad="6350" stA="55000" endA="50" endPos="85000" dist="60007" dir="5400000" sy="-100000" algn="bl" rotWithShape="0"/>
                  </a:effectLst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级</a:t>
              </a:r>
              <a:endParaRPr lang="zh-CN" altLang="en-US" sz="28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3095948" y="2630109"/>
              <a:ext cx="131638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4400" b="1" dirty="0" smtClean="0">
                  <a:solidFill>
                    <a:srgbClr val="E87D00"/>
                  </a:solidFill>
                  <a:effectLst>
                    <a:reflection blurRad="6350" stA="55000" endA="50" endPos="85000" dist="60007" dir="5400000" sy="-100000" algn="bl" rotWithShape="0"/>
                  </a:effectLst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高级</a:t>
              </a:r>
              <a:endParaRPr lang="zh-CN" altLang="en-US" sz="3600" b="1" dirty="0">
                <a:solidFill>
                  <a:srgbClr val="E87D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24" name="KSO_Shape"/>
          <p:cNvSpPr>
            <a:spLocks/>
          </p:cNvSpPr>
          <p:nvPr/>
        </p:nvSpPr>
        <p:spPr bwMode="auto">
          <a:xfrm>
            <a:off x="9156700" y="4668817"/>
            <a:ext cx="1979613" cy="1600187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54414" y="5804267"/>
            <a:ext cx="461664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此输入内容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31230" y="4490540"/>
            <a:ext cx="461664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此输入内容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06458" y="3089354"/>
            <a:ext cx="461664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 smtClean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此输入内容</a:t>
            </a:r>
            <a:r>
              <a:rPr lang="zh-CN" altLang="en-US" b="1" dirty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 smtClean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r>
              <a:rPr lang="zh-CN" altLang="en-US" b="1" dirty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b="1" dirty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 smtClean="0">
                <a:solidFill>
                  <a:srgbClr val="E87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</a:t>
            </a:r>
            <a:endParaRPr lang="zh-CN" altLang="en-US" b="1" dirty="0">
              <a:solidFill>
                <a:srgbClr val="E87D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 bwMode="auto">
          <a:xfrm flipH="1">
            <a:off x="4006458" y="3557612"/>
            <a:ext cx="440071" cy="650716"/>
            <a:chOff x="649" y="918"/>
            <a:chExt cx="2062" cy="3049"/>
          </a:xfrm>
        </p:grpSpPr>
        <p:sp>
          <p:nvSpPr>
            <p:cNvPr id="2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4"/>
          <p:cNvGrpSpPr>
            <a:grpSpLocks noChangeAspect="1"/>
          </p:cNvGrpSpPr>
          <p:nvPr/>
        </p:nvGrpSpPr>
        <p:grpSpPr bwMode="auto">
          <a:xfrm flipH="1">
            <a:off x="5043347" y="3557612"/>
            <a:ext cx="440071" cy="650716"/>
            <a:chOff x="649" y="918"/>
            <a:chExt cx="2062" cy="3049"/>
          </a:xfrm>
        </p:grpSpPr>
        <p:sp>
          <p:nvSpPr>
            <p:cNvPr id="4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4"/>
          <p:cNvGrpSpPr>
            <a:grpSpLocks noChangeAspect="1"/>
          </p:cNvGrpSpPr>
          <p:nvPr/>
        </p:nvGrpSpPr>
        <p:grpSpPr bwMode="auto">
          <a:xfrm flipH="1">
            <a:off x="6080236" y="3557612"/>
            <a:ext cx="440071" cy="650716"/>
            <a:chOff x="649" y="918"/>
            <a:chExt cx="2062" cy="3049"/>
          </a:xfrm>
        </p:grpSpPr>
        <p:sp>
          <p:nvSpPr>
            <p:cNvPr id="6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flipH="1">
            <a:off x="7117125" y="3557612"/>
            <a:ext cx="440071" cy="650716"/>
            <a:chOff x="649" y="918"/>
            <a:chExt cx="2062" cy="3049"/>
          </a:xfrm>
        </p:grpSpPr>
        <p:sp>
          <p:nvSpPr>
            <p:cNvPr id="8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4"/>
          <p:cNvGrpSpPr>
            <a:grpSpLocks noChangeAspect="1"/>
          </p:cNvGrpSpPr>
          <p:nvPr/>
        </p:nvGrpSpPr>
        <p:grpSpPr bwMode="auto">
          <a:xfrm flipH="1">
            <a:off x="3469083" y="4904931"/>
            <a:ext cx="440071" cy="650716"/>
            <a:chOff x="649" y="918"/>
            <a:chExt cx="2062" cy="3049"/>
          </a:xfrm>
        </p:grpSpPr>
        <p:sp>
          <p:nvSpPr>
            <p:cNvPr id="10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8" name="Group 4"/>
          <p:cNvGrpSpPr>
            <a:grpSpLocks noChangeAspect="1"/>
          </p:cNvGrpSpPr>
          <p:nvPr/>
        </p:nvGrpSpPr>
        <p:grpSpPr bwMode="auto">
          <a:xfrm flipH="1">
            <a:off x="4505972" y="4904931"/>
            <a:ext cx="440071" cy="650716"/>
            <a:chOff x="649" y="918"/>
            <a:chExt cx="2062" cy="3049"/>
          </a:xfrm>
        </p:grpSpPr>
        <p:sp>
          <p:nvSpPr>
            <p:cNvPr id="12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8" name="Group 4"/>
          <p:cNvGrpSpPr>
            <a:grpSpLocks noChangeAspect="1"/>
          </p:cNvGrpSpPr>
          <p:nvPr/>
        </p:nvGrpSpPr>
        <p:grpSpPr bwMode="auto">
          <a:xfrm flipH="1">
            <a:off x="5542861" y="4904931"/>
            <a:ext cx="440071" cy="650716"/>
            <a:chOff x="649" y="918"/>
            <a:chExt cx="2062" cy="3049"/>
          </a:xfrm>
        </p:grpSpPr>
        <p:sp>
          <p:nvSpPr>
            <p:cNvPr id="14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5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Group 4"/>
          <p:cNvGrpSpPr>
            <a:grpSpLocks noChangeAspect="1"/>
          </p:cNvGrpSpPr>
          <p:nvPr/>
        </p:nvGrpSpPr>
        <p:grpSpPr bwMode="auto">
          <a:xfrm flipH="1">
            <a:off x="6579750" y="4904931"/>
            <a:ext cx="440071" cy="650716"/>
            <a:chOff x="649" y="918"/>
            <a:chExt cx="2062" cy="3049"/>
          </a:xfrm>
        </p:grpSpPr>
        <p:sp>
          <p:nvSpPr>
            <p:cNvPr id="16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7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8" name="Group 4"/>
          <p:cNvGrpSpPr>
            <a:grpSpLocks noChangeAspect="1"/>
          </p:cNvGrpSpPr>
          <p:nvPr/>
        </p:nvGrpSpPr>
        <p:grpSpPr bwMode="auto">
          <a:xfrm flipH="1">
            <a:off x="4688659" y="2184993"/>
            <a:ext cx="440071" cy="650716"/>
            <a:chOff x="649" y="918"/>
            <a:chExt cx="2062" cy="3049"/>
          </a:xfrm>
        </p:grpSpPr>
        <p:sp>
          <p:nvSpPr>
            <p:cNvPr id="18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E8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8" name="Group 4"/>
          <p:cNvGrpSpPr>
            <a:grpSpLocks noChangeAspect="1"/>
          </p:cNvGrpSpPr>
          <p:nvPr/>
        </p:nvGrpSpPr>
        <p:grpSpPr bwMode="auto">
          <a:xfrm flipH="1">
            <a:off x="5725548" y="2184993"/>
            <a:ext cx="440071" cy="650716"/>
            <a:chOff x="649" y="918"/>
            <a:chExt cx="2062" cy="3049"/>
          </a:xfrm>
        </p:grpSpPr>
        <p:sp>
          <p:nvSpPr>
            <p:cNvPr id="20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E8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1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8" name="Group 4"/>
          <p:cNvGrpSpPr>
            <a:grpSpLocks noChangeAspect="1"/>
          </p:cNvGrpSpPr>
          <p:nvPr/>
        </p:nvGrpSpPr>
        <p:grpSpPr bwMode="auto">
          <a:xfrm flipH="1">
            <a:off x="6762437" y="2184993"/>
            <a:ext cx="440071" cy="650716"/>
            <a:chOff x="649" y="918"/>
            <a:chExt cx="2062" cy="3049"/>
          </a:xfrm>
        </p:grpSpPr>
        <p:sp>
          <p:nvSpPr>
            <p:cNvPr id="22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E8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3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Group 4"/>
          <p:cNvGrpSpPr>
            <a:grpSpLocks noChangeAspect="1"/>
          </p:cNvGrpSpPr>
          <p:nvPr/>
        </p:nvGrpSpPr>
        <p:grpSpPr bwMode="auto">
          <a:xfrm flipH="1">
            <a:off x="7799326" y="2184993"/>
            <a:ext cx="440071" cy="650716"/>
            <a:chOff x="649" y="918"/>
            <a:chExt cx="2062" cy="3049"/>
          </a:xfrm>
        </p:grpSpPr>
        <p:sp>
          <p:nvSpPr>
            <p:cNvPr id="249" name="AutoShape 3"/>
            <p:cNvSpPr>
              <a:spLocks noChangeAspect="1" noChangeArrowheads="1" noTextEdit="1"/>
            </p:cNvSpPr>
            <p:nvPr/>
          </p:nvSpPr>
          <p:spPr bwMode="auto">
            <a:xfrm>
              <a:off x="649" y="920"/>
              <a:ext cx="2062" cy="3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0" name="Freeform 5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6"/>
            <p:cNvSpPr>
              <a:spLocks/>
            </p:cNvSpPr>
            <p:nvPr/>
          </p:nvSpPr>
          <p:spPr bwMode="auto">
            <a:xfrm>
              <a:off x="1116" y="1595"/>
              <a:ext cx="1024" cy="2370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E8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52" name="Freeform 7"/>
            <p:cNvSpPr>
              <a:spLocks/>
            </p:cNvSpPr>
            <p:nvPr/>
          </p:nvSpPr>
          <p:spPr bwMode="auto">
            <a:xfrm>
              <a:off x="1317" y="918"/>
              <a:ext cx="567" cy="362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"/>
            <p:cNvSpPr>
              <a:spLocks/>
            </p:cNvSpPr>
            <p:nvPr/>
          </p:nvSpPr>
          <p:spPr bwMode="auto">
            <a:xfrm>
              <a:off x="1438" y="1510"/>
              <a:ext cx="375" cy="724"/>
            </a:xfrm>
            <a:custGeom>
              <a:avLst/>
              <a:gdLst>
                <a:gd name="T0" fmla="*/ 190 w 375"/>
                <a:gd name="T1" fmla="*/ 56 h 724"/>
                <a:gd name="T2" fmla="*/ 36 w 375"/>
                <a:gd name="T3" fmla="*/ 0 h 724"/>
                <a:gd name="T4" fmla="*/ 0 w 375"/>
                <a:gd name="T5" fmla="*/ 85 h 724"/>
                <a:gd name="T6" fmla="*/ 126 w 375"/>
                <a:gd name="T7" fmla="*/ 513 h 724"/>
                <a:gd name="T8" fmla="*/ 187 w 375"/>
                <a:gd name="T9" fmla="*/ 724 h 724"/>
                <a:gd name="T10" fmla="*/ 251 w 375"/>
                <a:gd name="T11" fmla="*/ 506 h 724"/>
                <a:gd name="T12" fmla="*/ 375 w 375"/>
                <a:gd name="T13" fmla="*/ 85 h 724"/>
                <a:gd name="T14" fmla="*/ 344 w 375"/>
                <a:gd name="T15" fmla="*/ 0 h 724"/>
                <a:gd name="T16" fmla="*/ 190 w 375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724">
                  <a:moveTo>
                    <a:pt x="190" y="56"/>
                  </a:moveTo>
                  <a:lnTo>
                    <a:pt x="36" y="0"/>
                  </a:lnTo>
                  <a:lnTo>
                    <a:pt x="0" y="85"/>
                  </a:lnTo>
                  <a:lnTo>
                    <a:pt x="126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5" y="85"/>
                  </a:lnTo>
                  <a:lnTo>
                    <a:pt x="344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9"/>
            <p:cNvSpPr>
              <a:spLocks/>
            </p:cNvSpPr>
            <p:nvPr/>
          </p:nvSpPr>
          <p:spPr bwMode="auto">
            <a:xfrm>
              <a:off x="2275" y="2054"/>
              <a:ext cx="116" cy="140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0"/>
            <p:cNvSpPr>
              <a:spLocks/>
            </p:cNvSpPr>
            <p:nvPr/>
          </p:nvSpPr>
          <p:spPr bwMode="auto">
            <a:xfrm>
              <a:off x="2306" y="1488"/>
              <a:ext cx="168" cy="204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1"/>
            <p:cNvSpPr>
              <a:spLocks/>
            </p:cNvSpPr>
            <p:nvPr/>
          </p:nvSpPr>
          <p:spPr bwMode="auto">
            <a:xfrm>
              <a:off x="2619" y="2083"/>
              <a:ext cx="92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2"/>
            <p:cNvSpPr>
              <a:spLocks/>
            </p:cNvSpPr>
            <p:nvPr/>
          </p:nvSpPr>
          <p:spPr bwMode="auto">
            <a:xfrm>
              <a:off x="2360" y="2506"/>
              <a:ext cx="228" cy="275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3"/>
            <p:cNvSpPr>
              <a:spLocks/>
            </p:cNvSpPr>
            <p:nvPr/>
          </p:nvSpPr>
          <p:spPr bwMode="auto">
            <a:xfrm>
              <a:off x="677" y="2828"/>
              <a:ext cx="93" cy="109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14"/>
            <p:cNvSpPr>
              <a:spLocks/>
            </p:cNvSpPr>
            <p:nvPr/>
          </p:nvSpPr>
          <p:spPr bwMode="auto">
            <a:xfrm>
              <a:off x="779" y="2374"/>
              <a:ext cx="169" cy="203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5"/>
            <p:cNvSpPr>
              <a:spLocks/>
            </p:cNvSpPr>
            <p:nvPr/>
          </p:nvSpPr>
          <p:spPr bwMode="auto">
            <a:xfrm>
              <a:off x="824" y="2047"/>
              <a:ext cx="93" cy="11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16"/>
            <p:cNvSpPr>
              <a:spLocks/>
            </p:cNvSpPr>
            <p:nvPr/>
          </p:nvSpPr>
          <p:spPr bwMode="auto">
            <a:xfrm>
              <a:off x="2118" y="3032"/>
              <a:ext cx="93" cy="11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7"/>
            <p:cNvSpPr>
              <a:spLocks/>
            </p:cNvSpPr>
            <p:nvPr/>
          </p:nvSpPr>
          <p:spPr bwMode="auto">
            <a:xfrm>
              <a:off x="1023" y="3011"/>
              <a:ext cx="117" cy="139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18"/>
            <p:cNvSpPr>
              <a:spLocks/>
            </p:cNvSpPr>
            <p:nvPr/>
          </p:nvSpPr>
          <p:spPr bwMode="auto">
            <a:xfrm>
              <a:off x="651" y="1453"/>
              <a:ext cx="297" cy="357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"/>
            <p:cNvSpPr>
              <a:spLocks/>
            </p:cNvSpPr>
            <p:nvPr/>
          </p:nvSpPr>
          <p:spPr bwMode="auto">
            <a:xfrm>
              <a:off x="2104" y="1289"/>
              <a:ext cx="93" cy="112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20"/>
            <p:cNvSpPr>
              <a:spLocks/>
            </p:cNvSpPr>
            <p:nvPr/>
          </p:nvSpPr>
          <p:spPr bwMode="auto">
            <a:xfrm>
              <a:off x="1429" y="1157"/>
              <a:ext cx="393" cy="320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21"/>
            <p:cNvSpPr>
              <a:spLocks/>
            </p:cNvSpPr>
            <p:nvPr/>
          </p:nvSpPr>
          <p:spPr bwMode="auto">
            <a:xfrm>
              <a:off x="1092" y="1268"/>
              <a:ext cx="93" cy="11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22"/>
            <p:cNvSpPr>
              <a:spLocks/>
            </p:cNvSpPr>
            <p:nvPr/>
          </p:nvSpPr>
          <p:spPr bwMode="auto">
            <a:xfrm>
              <a:off x="1554" y="1566"/>
              <a:ext cx="145" cy="668"/>
            </a:xfrm>
            <a:custGeom>
              <a:avLst/>
              <a:gdLst>
                <a:gd name="T0" fmla="*/ 145 w 145"/>
                <a:gd name="T1" fmla="*/ 83 h 668"/>
                <a:gd name="T2" fmla="*/ 74 w 145"/>
                <a:gd name="T3" fmla="*/ 0 h 668"/>
                <a:gd name="T4" fmla="*/ 0 w 145"/>
                <a:gd name="T5" fmla="*/ 83 h 668"/>
                <a:gd name="T6" fmla="*/ 41 w 145"/>
                <a:gd name="T7" fmla="*/ 180 h 668"/>
                <a:gd name="T8" fmla="*/ 10 w 145"/>
                <a:gd name="T9" fmla="*/ 457 h 668"/>
                <a:gd name="T10" fmla="*/ 71 w 145"/>
                <a:gd name="T11" fmla="*/ 668 h 668"/>
                <a:gd name="T12" fmla="*/ 135 w 145"/>
                <a:gd name="T13" fmla="*/ 450 h 668"/>
                <a:gd name="T14" fmla="*/ 105 w 145"/>
                <a:gd name="T15" fmla="*/ 180 h 668"/>
                <a:gd name="T16" fmla="*/ 145 w 145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668">
                  <a:moveTo>
                    <a:pt x="145" y="83"/>
                  </a:moveTo>
                  <a:lnTo>
                    <a:pt x="74" y="0"/>
                  </a:lnTo>
                  <a:lnTo>
                    <a:pt x="0" y="83"/>
                  </a:lnTo>
                  <a:lnTo>
                    <a:pt x="41" y="180"/>
                  </a:lnTo>
                  <a:lnTo>
                    <a:pt x="10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5" y="180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076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36888" y="568325"/>
            <a:ext cx="6032421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不需要向别人证明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28092" y="1881188"/>
            <a:ext cx="4650011" cy="4907782"/>
            <a:chOff x="877142" y="1481820"/>
            <a:chExt cx="2300748" cy="2428289"/>
          </a:xfrm>
        </p:grpSpPr>
        <p:sp>
          <p:nvSpPr>
            <p:cNvPr id="25" name="椭圆 24"/>
            <p:cNvSpPr/>
            <p:nvPr/>
          </p:nvSpPr>
          <p:spPr>
            <a:xfrm rot="4948570">
              <a:off x="877142" y="1481820"/>
              <a:ext cx="2300748" cy="2300748"/>
            </a:xfrm>
            <a:prstGeom prst="ellipse">
              <a:avLst/>
            </a:prstGeom>
            <a:gradFill flip="none" rotWithShape="1">
              <a:gsLst>
                <a:gs pos="73000">
                  <a:srgbClr val="000000">
                    <a:alpha val="79000"/>
                  </a:srgbClr>
                </a:gs>
                <a:gs pos="55000">
                  <a:srgbClr val="000000"/>
                </a:gs>
                <a:gs pos="100000">
                  <a:srgbClr val="D8D8D8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220672" y="1802159"/>
              <a:ext cx="1613688" cy="2107950"/>
              <a:chOff x="1265125" y="1787645"/>
              <a:chExt cx="1613688" cy="2107950"/>
            </a:xfrm>
          </p:grpSpPr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1267382" y="3426158"/>
                <a:ext cx="1611431" cy="469437"/>
              </a:xfrm>
              <a:custGeom>
                <a:avLst/>
                <a:gdLst>
                  <a:gd name="T0" fmla="*/ 563 w 1126"/>
                  <a:gd name="T1" fmla="*/ 0 h 327"/>
                  <a:gd name="T2" fmla="*/ 0 w 1126"/>
                  <a:gd name="T3" fmla="*/ 327 h 327"/>
                  <a:gd name="T4" fmla="*/ 1126 w 1126"/>
                  <a:gd name="T5" fmla="*/ 327 h 327"/>
                  <a:gd name="T6" fmla="*/ 563 w 1126"/>
                  <a:gd name="T7" fmla="*/ 0 h 3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26"/>
                  <a:gd name="T13" fmla="*/ 0 h 327"/>
                  <a:gd name="T14" fmla="*/ 1126 w 1126"/>
                  <a:gd name="T15" fmla="*/ 327 h 3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26" h="327">
                    <a:moveTo>
                      <a:pt x="563" y="0"/>
                    </a:moveTo>
                    <a:cubicBezTo>
                      <a:pt x="322" y="0"/>
                      <a:pt x="112" y="132"/>
                      <a:pt x="0" y="327"/>
                    </a:cubicBezTo>
                    <a:cubicBezTo>
                      <a:pt x="1126" y="327"/>
                      <a:pt x="1126" y="327"/>
                      <a:pt x="1126" y="327"/>
                    </a:cubicBezTo>
                    <a:cubicBezTo>
                      <a:pt x="1014" y="132"/>
                      <a:pt x="804" y="0"/>
                      <a:pt x="5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E3A39"/>
                  </a:gs>
                  <a:gs pos="100000">
                    <a:srgbClr val="8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Oval 8"/>
              <p:cNvSpPr>
                <a:spLocks noChangeArrowheads="1"/>
              </p:cNvSpPr>
              <p:nvPr/>
            </p:nvSpPr>
            <p:spPr bwMode="auto">
              <a:xfrm>
                <a:off x="1265125" y="1787645"/>
                <a:ext cx="1604660" cy="1609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1323805" y="1830527"/>
                <a:ext cx="1485044" cy="715439"/>
              </a:xfrm>
              <a:custGeom>
                <a:avLst/>
                <a:gdLst>
                  <a:gd name="T0" fmla="*/ 1038 w 1038"/>
                  <a:gd name="T1" fmla="*/ 499 h 499"/>
                  <a:gd name="T2" fmla="*/ 519 w 1038"/>
                  <a:gd name="T3" fmla="*/ 0 h 499"/>
                  <a:gd name="T4" fmla="*/ 0 w 1038"/>
                  <a:gd name="T5" fmla="*/ 499 h 499"/>
                  <a:gd name="T6" fmla="*/ 519 w 1038"/>
                  <a:gd name="T7" fmla="*/ 360 h 499"/>
                  <a:gd name="T8" fmla="*/ 1038 w 1038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8"/>
                  <a:gd name="T16" fmla="*/ 0 h 499"/>
                  <a:gd name="T17" fmla="*/ 1038 w 1038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8" h="499">
                    <a:moveTo>
                      <a:pt x="1038" y="499"/>
                    </a:moveTo>
                    <a:cubicBezTo>
                      <a:pt x="1037" y="223"/>
                      <a:pt x="805" y="0"/>
                      <a:pt x="519" y="0"/>
                    </a:cubicBezTo>
                    <a:cubicBezTo>
                      <a:pt x="233" y="0"/>
                      <a:pt x="1" y="223"/>
                      <a:pt x="0" y="499"/>
                    </a:cubicBezTo>
                    <a:cubicBezTo>
                      <a:pt x="132" y="413"/>
                      <a:pt x="315" y="360"/>
                      <a:pt x="519" y="360"/>
                    </a:cubicBezTo>
                    <a:cubicBezTo>
                      <a:pt x="723" y="360"/>
                      <a:pt x="907" y="413"/>
                      <a:pt x="1038" y="4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89998"/>
                    </a:srgbClr>
                  </a:gs>
                  <a:gs pos="100000">
                    <a:srgbClr val="FFFFFF">
                      <a:alpha val="10001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0" name="KSO_Shape"/>
          <p:cNvSpPr>
            <a:spLocks/>
          </p:cNvSpPr>
          <p:nvPr/>
        </p:nvSpPr>
        <p:spPr bwMode="auto">
          <a:xfrm>
            <a:off x="1088844" y="1903626"/>
            <a:ext cx="633412" cy="861786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3484667" y="1957980"/>
            <a:ext cx="670660" cy="687856"/>
          </a:xfrm>
          <a:custGeom>
            <a:avLst/>
            <a:gdLst>
              <a:gd name="T0" fmla="*/ 342531 w 2482850"/>
              <a:gd name="T1" fmla="*/ 1411756 h 2544763"/>
              <a:gd name="T2" fmla="*/ 306547 w 2482850"/>
              <a:gd name="T3" fmla="*/ 1492974 h 2544763"/>
              <a:gd name="T4" fmla="*/ 13579 w 2482850"/>
              <a:gd name="T5" fmla="*/ 1472457 h 2544763"/>
              <a:gd name="T6" fmla="*/ 20029 w 2482850"/>
              <a:gd name="T7" fmla="*/ 1384118 h 2544763"/>
              <a:gd name="T8" fmla="*/ 1841954 w 2482850"/>
              <a:gd name="T9" fmla="*/ 1334060 h 2544763"/>
              <a:gd name="T10" fmla="*/ 1837887 w 2482850"/>
              <a:gd name="T11" fmla="*/ 1604505 h 2544763"/>
              <a:gd name="T12" fmla="*/ 1149584 w 2482850"/>
              <a:gd name="T13" fmla="*/ 1082629 h 2544763"/>
              <a:gd name="T14" fmla="*/ 1326475 w 2482850"/>
              <a:gd name="T15" fmla="*/ 1289240 h 2544763"/>
              <a:gd name="T16" fmla="*/ 574873 w 2482850"/>
              <a:gd name="T17" fmla="*/ 1171589 h 2544763"/>
              <a:gd name="T18" fmla="*/ 1815518 w 2482850"/>
              <a:gd name="T19" fmla="*/ 969269 h 2544763"/>
              <a:gd name="T20" fmla="*/ 1853647 w 2482850"/>
              <a:gd name="T21" fmla="*/ 1234357 h 2544763"/>
              <a:gd name="T22" fmla="*/ 290931 w 2482850"/>
              <a:gd name="T23" fmla="*/ 886711 h 2544763"/>
              <a:gd name="T24" fmla="*/ 345416 w 2482850"/>
              <a:gd name="T25" fmla="*/ 956400 h 2544763"/>
              <a:gd name="T26" fmla="*/ 284141 w 2482850"/>
              <a:gd name="T27" fmla="*/ 1020493 h 2544763"/>
              <a:gd name="T28" fmla="*/ 3055 w 2482850"/>
              <a:gd name="T29" fmla="*/ 973186 h 2544763"/>
              <a:gd name="T30" fmla="*/ 38870 w 2482850"/>
              <a:gd name="T31" fmla="*/ 892137 h 2544763"/>
              <a:gd name="T32" fmla="*/ 1092019 w 2482850"/>
              <a:gd name="T33" fmla="*/ 666011 h 2544763"/>
              <a:gd name="T34" fmla="*/ 1142276 w 2482850"/>
              <a:gd name="T35" fmla="*/ 816768 h 2544763"/>
              <a:gd name="T36" fmla="*/ 1014427 w 2482850"/>
              <a:gd name="T37" fmla="*/ 1013872 h 2544763"/>
              <a:gd name="T38" fmla="*/ 872485 w 2482850"/>
              <a:gd name="T39" fmla="*/ 1026945 h 2544763"/>
              <a:gd name="T40" fmla="*/ 735127 w 2482850"/>
              <a:gd name="T41" fmla="*/ 831198 h 2544763"/>
              <a:gd name="T42" fmla="*/ 767726 w 2482850"/>
              <a:gd name="T43" fmla="*/ 705058 h 2544763"/>
              <a:gd name="T44" fmla="*/ 937004 w 2482850"/>
              <a:gd name="T45" fmla="*/ 631887 h 2544763"/>
              <a:gd name="T46" fmla="*/ 1839921 w 2482850"/>
              <a:gd name="T47" fmla="*/ 646042 h 2544763"/>
              <a:gd name="T48" fmla="*/ 1839921 w 2482850"/>
              <a:gd name="T49" fmla="*/ 916908 h 2544763"/>
              <a:gd name="T50" fmla="*/ 1041836 w 2482850"/>
              <a:gd name="T51" fmla="*/ 497072 h 2544763"/>
              <a:gd name="T52" fmla="*/ 1122120 w 2482850"/>
              <a:gd name="T53" fmla="*/ 564600 h 2544763"/>
              <a:gd name="T54" fmla="*/ 1106537 w 2482850"/>
              <a:gd name="T55" fmla="*/ 695751 h 2544763"/>
              <a:gd name="T56" fmla="*/ 1008639 w 2482850"/>
              <a:gd name="T57" fmla="*/ 596666 h 2544763"/>
              <a:gd name="T58" fmla="*/ 789300 w 2482850"/>
              <a:gd name="T59" fmla="*/ 616178 h 2544763"/>
              <a:gd name="T60" fmla="*/ 727987 w 2482850"/>
              <a:gd name="T61" fmla="*/ 682008 h 2544763"/>
              <a:gd name="T62" fmla="*/ 807762 w 2482850"/>
              <a:gd name="T63" fmla="*/ 502672 h 2544763"/>
              <a:gd name="T64" fmla="*/ 315373 w 2482850"/>
              <a:gd name="T65" fmla="*/ 416928 h 2544763"/>
              <a:gd name="T66" fmla="*/ 338797 w 2482850"/>
              <a:gd name="T67" fmla="*/ 502278 h 2544763"/>
              <a:gd name="T68" fmla="*/ 51431 w 2482850"/>
              <a:gd name="T69" fmla="*/ 538518 h 2544763"/>
              <a:gd name="T70" fmla="*/ 340 w 2482850"/>
              <a:gd name="T71" fmla="*/ 466038 h 2544763"/>
              <a:gd name="T72" fmla="*/ 65010 w 2482850"/>
              <a:gd name="T73" fmla="*/ 405412 h 2544763"/>
              <a:gd name="T74" fmla="*/ 1857375 w 2482850"/>
              <a:gd name="T75" fmla="*/ 519685 h 2544763"/>
              <a:gd name="T76" fmla="*/ 343343 w 2482850"/>
              <a:gd name="T77" fmla="*/ 17148 h 2544763"/>
              <a:gd name="T78" fmla="*/ 191196 w 2482850"/>
              <a:gd name="T79" fmla="*/ 148054 h 2544763"/>
              <a:gd name="T80" fmla="*/ 371159 w 2482850"/>
              <a:gd name="T81" fmla="*/ 432954 h 2544763"/>
              <a:gd name="T82" fmla="*/ 329603 w 2482850"/>
              <a:gd name="T83" fmla="*/ 559954 h 2544763"/>
              <a:gd name="T84" fmla="*/ 345547 w 2482850"/>
              <a:gd name="T85" fmla="*/ 876945 h 2544763"/>
              <a:gd name="T86" fmla="*/ 361661 w 2482850"/>
              <a:gd name="T87" fmla="*/ 1009548 h 2544763"/>
              <a:gd name="T88" fmla="*/ 306875 w 2482850"/>
              <a:gd name="T89" fmla="*/ 1334859 h 2544763"/>
              <a:gd name="T90" fmla="*/ 377944 w 2482850"/>
              <a:gd name="T91" fmla="*/ 1447766 h 2544763"/>
              <a:gd name="T92" fmla="*/ 276513 w 2482850"/>
              <a:gd name="T93" fmla="*/ 1534357 h 2544763"/>
              <a:gd name="T94" fmla="*/ 305009 w 2482850"/>
              <a:gd name="T95" fmla="*/ 1883098 h 2544763"/>
              <a:gd name="T96" fmla="*/ 1657699 w 2482850"/>
              <a:gd name="T97" fmla="*/ 1800412 h 2544763"/>
              <a:gd name="T98" fmla="*/ 1610885 w 2482850"/>
              <a:gd name="T99" fmla="*/ 47879 h 2544763"/>
              <a:gd name="T100" fmla="*/ 1621063 w 2482850"/>
              <a:gd name="T101" fmla="*/ 34297 h 2544763"/>
              <a:gd name="T102" fmla="*/ 1672965 w 2482850"/>
              <a:gd name="T103" fmla="*/ 1807712 h 2544763"/>
              <a:gd name="T104" fmla="*/ 300769 w 2482850"/>
              <a:gd name="T105" fmla="*/ 1899567 h 2544763"/>
              <a:gd name="T106" fmla="*/ 276513 w 2482850"/>
              <a:gd name="T107" fmla="*/ 1517378 h 2544763"/>
              <a:gd name="T108" fmla="*/ 360982 w 2482850"/>
              <a:gd name="T109" fmla="*/ 1445389 h 2544763"/>
              <a:gd name="T110" fmla="*/ 301787 w 2482850"/>
              <a:gd name="T111" fmla="*/ 1351158 h 2544763"/>
              <a:gd name="T112" fmla="*/ 347413 w 2482850"/>
              <a:gd name="T113" fmla="*/ 1000040 h 2544763"/>
              <a:gd name="T114" fmla="*/ 333843 w 2482850"/>
              <a:gd name="T115" fmla="*/ 889679 h 2544763"/>
              <a:gd name="T116" fmla="*/ 320614 w 2482850"/>
              <a:gd name="T117" fmla="*/ 545353 h 2544763"/>
              <a:gd name="T118" fmla="*/ 355215 w 2482850"/>
              <a:gd name="T119" fmla="*/ 439746 h 2544763"/>
              <a:gd name="T120" fmla="*/ 174065 w 2482850"/>
              <a:gd name="T121" fmla="*/ 145506 h 2544763"/>
              <a:gd name="T122" fmla="*/ 343343 w 2482850"/>
              <a:gd name="T123" fmla="*/ 0 h 254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82850" h="2544763">
                <a:moveTo>
                  <a:pt x="86902" y="1822450"/>
                </a:moveTo>
                <a:lnTo>
                  <a:pt x="91667" y="1822450"/>
                </a:lnTo>
                <a:lnTo>
                  <a:pt x="370523" y="1822450"/>
                </a:lnTo>
                <a:lnTo>
                  <a:pt x="375061" y="1822450"/>
                </a:lnTo>
                <a:lnTo>
                  <a:pt x="379826" y="1822903"/>
                </a:lnTo>
                <a:lnTo>
                  <a:pt x="384137" y="1823583"/>
                </a:lnTo>
                <a:lnTo>
                  <a:pt x="388902" y="1824262"/>
                </a:lnTo>
                <a:lnTo>
                  <a:pt x="393213" y="1825395"/>
                </a:lnTo>
                <a:lnTo>
                  <a:pt x="397524" y="1826527"/>
                </a:lnTo>
                <a:lnTo>
                  <a:pt x="401835" y="1827886"/>
                </a:lnTo>
                <a:lnTo>
                  <a:pt x="405919" y="1829472"/>
                </a:lnTo>
                <a:lnTo>
                  <a:pt x="409777" y="1831284"/>
                </a:lnTo>
                <a:lnTo>
                  <a:pt x="414088" y="1833322"/>
                </a:lnTo>
                <a:lnTo>
                  <a:pt x="417718" y="1835587"/>
                </a:lnTo>
                <a:lnTo>
                  <a:pt x="421575" y="1838079"/>
                </a:lnTo>
                <a:lnTo>
                  <a:pt x="425206" y="1840344"/>
                </a:lnTo>
                <a:lnTo>
                  <a:pt x="428609" y="1843062"/>
                </a:lnTo>
                <a:lnTo>
                  <a:pt x="432013" y="1846006"/>
                </a:lnTo>
                <a:lnTo>
                  <a:pt x="434962" y="1848951"/>
                </a:lnTo>
                <a:lnTo>
                  <a:pt x="438139" y="1852122"/>
                </a:lnTo>
                <a:lnTo>
                  <a:pt x="441088" y="1855293"/>
                </a:lnTo>
                <a:lnTo>
                  <a:pt x="443584" y="1858691"/>
                </a:lnTo>
                <a:lnTo>
                  <a:pt x="446307" y="1862315"/>
                </a:lnTo>
                <a:lnTo>
                  <a:pt x="448803" y="1865939"/>
                </a:lnTo>
                <a:lnTo>
                  <a:pt x="450845" y="1869789"/>
                </a:lnTo>
                <a:lnTo>
                  <a:pt x="452887" y="1873640"/>
                </a:lnTo>
                <a:lnTo>
                  <a:pt x="454702" y="1877490"/>
                </a:lnTo>
                <a:lnTo>
                  <a:pt x="456291" y="1881794"/>
                </a:lnTo>
                <a:lnTo>
                  <a:pt x="457879" y="1885871"/>
                </a:lnTo>
                <a:lnTo>
                  <a:pt x="459240" y="1890401"/>
                </a:lnTo>
                <a:lnTo>
                  <a:pt x="460148" y="1894704"/>
                </a:lnTo>
                <a:lnTo>
                  <a:pt x="461055" y="1899008"/>
                </a:lnTo>
                <a:lnTo>
                  <a:pt x="461509" y="1903538"/>
                </a:lnTo>
                <a:lnTo>
                  <a:pt x="461736" y="1908068"/>
                </a:lnTo>
                <a:lnTo>
                  <a:pt x="461963" y="1912824"/>
                </a:lnTo>
                <a:lnTo>
                  <a:pt x="461736" y="1917581"/>
                </a:lnTo>
                <a:lnTo>
                  <a:pt x="461509" y="1922111"/>
                </a:lnTo>
                <a:lnTo>
                  <a:pt x="461055" y="1926641"/>
                </a:lnTo>
                <a:lnTo>
                  <a:pt x="460148" y="1930945"/>
                </a:lnTo>
                <a:lnTo>
                  <a:pt x="459240" y="1935248"/>
                </a:lnTo>
                <a:lnTo>
                  <a:pt x="457879" y="1939778"/>
                </a:lnTo>
                <a:lnTo>
                  <a:pt x="456291" y="1943855"/>
                </a:lnTo>
                <a:lnTo>
                  <a:pt x="454702" y="1947932"/>
                </a:lnTo>
                <a:lnTo>
                  <a:pt x="452887" y="1952009"/>
                </a:lnTo>
                <a:lnTo>
                  <a:pt x="450845" y="1955860"/>
                </a:lnTo>
                <a:lnTo>
                  <a:pt x="448803" y="1959710"/>
                </a:lnTo>
                <a:lnTo>
                  <a:pt x="446307" y="1963334"/>
                </a:lnTo>
                <a:lnTo>
                  <a:pt x="443584" y="1966958"/>
                </a:lnTo>
                <a:lnTo>
                  <a:pt x="441088" y="1970356"/>
                </a:lnTo>
                <a:lnTo>
                  <a:pt x="438139" y="1973753"/>
                </a:lnTo>
                <a:lnTo>
                  <a:pt x="434962" y="1976698"/>
                </a:lnTo>
                <a:lnTo>
                  <a:pt x="432013" y="1979643"/>
                </a:lnTo>
                <a:lnTo>
                  <a:pt x="428609" y="1982587"/>
                </a:lnTo>
                <a:lnTo>
                  <a:pt x="425206" y="1985305"/>
                </a:lnTo>
                <a:lnTo>
                  <a:pt x="421575" y="1988023"/>
                </a:lnTo>
                <a:lnTo>
                  <a:pt x="417718" y="1990288"/>
                </a:lnTo>
                <a:lnTo>
                  <a:pt x="414088" y="1992327"/>
                </a:lnTo>
                <a:lnTo>
                  <a:pt x="409777" y="1994365"/>
                </a:lnTo>
                <a:lnTo>
                  <a:pt x="405919" y="1996177"/>
                </a:lnTo>
                <a:lnTo>
                  <a:pt x="401835" y="1997763"/>
                </a:lnTo>
                <a:lnTo>
                  <a:pt x="397524" y="1999348"/>
                </a:lnTo>
                <a:lnTo>
                  <a:pt x="393213" y="2000254"/>
                </a:lnTo>
                <a:lnTo>
                  <a:pt x="388902" y="2001387"/>
                </a:lnTo>
                <a:lnTo>
                  <a:pt x="384137" y="2002066"/>
                </a:lnTo>
                <a:lnTo>
                  <a:pt x="379826" y="2002972"/>
                </a:lnTo>
                <a:lnTo>
                  <a:pt x="375061" y="2003199"/>
                </a:lnTo>
                <a:lnTo>
                  <a:pt x="370523" y="2003425"/>
                </a:lnTo>
                <a:lnTo>
                  <a:pt x="91667" y="2003425"/>
                </a:lnTo>
                <a:lnTo>
                  <a:pt x="86902" y="2003199"/>
                </a:lnTo>
                <a:lnTo>
                  <a:pt x="82364" y="2002972"/>
                </a:lnTo>
                <a:lnTo>
                  <a:pt x="77599" y="2002066"/>
                </a:lnTo>
                <a:lnTo>
                  <a:pt x="73288" y="2001387"/>
                </a:lnTo>
                <a:lnTo>
                  <a:pt x="68750" y="2000254"/>
                </a:lnTo>
                <a:lnTo>
                  <a:pt x="64439" y="1999348"/>
                </a:lnTo>
                <a:lnTo>
                  <a:pt x="60128" y="1997763"/>
                </a:lnTo>
                <a:lnTo>
                  <a:pt x="56044" y="1996177"/>
                </a:lnTo>
                <a:lnTo>
                  <a:pt x="51959" y="1994365"/>
                </a:lnTo>
                <a:lnTo>
                  <a:pt x="48102" y="1992327"/>
                </a:lnTo>
                <a:lnTo>
                  <a:pt x="44245" y="1990288"/>
                </a:lnTo>
                <a:lnTo>
                  <a:pt x="40615" y="1988023"/>
                </a:lnTo>
                <a:lnTo>
                  <a:pt x="36757" y="1985305"/>
                </a:lnTo>
                <a:lnTo>
                  <a:pt x="33581" y="1982587"/>
                </a:lnTo>
                <a:lnTo>
                  <a:pt x="30177" y="1979643"/>
                </a:lnTo>
                <a:lnTo>
                  <a:pt x="26774" y="1976698"/>
                </a:lnTo>
                <a:lnTo>
                  <a:pt x="23824" y="1973753"/>
                </a:lnTo>
                <a:lnTo>
                  <a:pt x="21101" y="1970356"/>
                </a:lnTo>
                <a:lnTo>
                  <a:pt x="18152" y="1966958"/>
                </a:lnTo>
                <a:lnTo>
                  <a:pt x="15656" y="1963334"/>
                </a:lnTo>
                <a:lnTo>
                  <a:pt x="13160" y="1959710"/>
                </a:lnTo>
                <a:lnTo>
                  <a:pt x="11118" y="1955860"/>
                </a:lnTo>
                <a:lnTo>
                  <a:pt x="9076" y="1952009"/>
                </a:lnTo>
                <a:lnTo>
                  <a:pt x="7261" y="1947932"/>
                </a:lnTo>
                <a:lnTo>
                  <a:pt x="5446" y="1943855"/>
                </a:lnTo>
                <a:lnTo>
                  <a:pt x="4084" y="1939778"/>
                </a:lnTo>
                <a:lnTo>
                  <a:pt x="2950" y="1935248"/>
                </a:lnTo>
                <a:lnTo>
                  <a:pt x="1815" y="1930945"/>
                </a:lnTo>
                <a:lnTo>
                  <a:pt x="1134" y="1926641"/>
                </a:lnTo>
                <a:lnTo>
                  <a:pt x="454" y="1922111"/>
                </a:lnTo>
                <a:lnTo>
                  <a:pt x="0" y="1917581"/>
                </a:lnTo>
                <a:lnTo>
                  <a:pt x="0" y="1912824"/>
                </a:lnTo>
                <a:lnTo>
                  <a:pt x="0" y="1908068"/>
                </a:lnTo>
                <a:lnTo>
                  <a:pt x="454" y="1903538"/>
                </a:lnTo>
                <a:lnTo>
                  <a:pt x="1134" y="1899008"/>
                </a:lnTo>
                <a:lnTo>
                  <a:pt x="1815" y="1894704"/>
                </a:lnTo>
                <a:lnTo>
                  <a:pt x="2950" y="1890401"/>
                </a:lnTo>
                <a:lnTo>
                  <a:pt x="4084" y="1885871"/>
                </a:lnTo>
                <a:lnTo>
                  <a:pt x="5446" y="1881794"/>
                </a:lnTo>
                <a:lnTo>
                  <a:pt x="7261" y="1877490"/>
                </a:lnTo>
                <a:lnTo>
                  <a:pt x="9076" y="1873640"/>
                </a:lnTo>
                <a:lnTo>
                  <a:pt x="11118" y="1869789"/>
                </a:lnTo>
                <a:lnTo>
                  <a:pt x="13160" y="1865939"/>
                </a:lnTo>
                <a:lnTo>
                  <a:pt x="15656" y="1862315"/>
                </a:lnTo>
                <a:lnTo>
                  <a:pt x="18152" y="1858691"/>
                </a:lnTo>
                <a:lnTo>
                  <a:pt x="21101" y="1855293"/>
                </a:lnTo>
                <a:lnTo>
                  <a:pt x="23824" y="1852122"/>
                </a:lnTo>
                <a:lnTo>
                  <a:pt x="26774" y="1848951"/>
                </a:lnTo>
                <a:lnTo>
                  <a:pt x="30177" y="1846006"/>
                </a:lnTo>
                <a:lnTo>
                  <a:pt x="33581" y="1843062"/>
                </a:lnTo>
                <a:lnTo>
                  <a:pt x="36757" y="1840344"/>
                </a:lnTo>
                <a:lnTo>
                  <a:pt x="40615" y="1838079"/>
                </a:lnTo>
                <a:lnTo>
                  <a:pt x="44245" y="1835587"/>
                </a:lnTo>
                <a:lnTo>
                  <a:pt x="48102" y="1833322"/>
                </a:lnTo>
                <a:lnTo>
                  <a:pt x="51959" y="1831284"/>
                </a:lnTo>
                <a:lnTo>
                  <a:pt x="56044" y="1829472"/>
                </a:lnTo>
                <a:lnTo>
                  <a:pt x="60128" y="1827886"/>
                </a:lnTo>
                <a:lnTo>
                  <a:pt x="64439" y="1826527"/>
                </a:lnTo>
                <a:lnTo>
                  <a:pt x="68750" y="1825395"/>
                </a:lnTo>
                <a:lnTo>
                  <a:pt x="73288" y="1824262"/>
                </a:lnTo>
                <a:lnTo>
                  <a:pt x="77599" y="1823583"/>
                </a:lnTo>
                <a:lnTo>
                  <a:pt x="82364" y="1822903"/>
                </a:lnTo>
                <a:lnTo>
                  <a:pt x="86902" y="1822450"/>
                </a:lnTo>
                <a:close/>
                <a:moveTo>
                  <a:pt x="2282825" y="1685925"/>
                </a:moveTo>
                <a:lnTo>
                  <a:pt x="2412173" y="1745797"/>
                </a:lnTo>
                <a:lnTo>
                  <a:pt x="2422140" y="1750786"/>
                </a:lnTo>
                <a:lnTo>
                  <a:pt x="2426897" y="1753281"/>
                </a:lnTo>
                <a:lnTo>
                  <a:pt x="2431201" y="1756002"/>
                </a:lnTo>
                <a:lnTo>
                  <a:pt x="2435732" y="1758724"/>
                </a:lnTo>
                <a:lnTo>
                  <a:pt x="2439583" y="1761445"/>
                </a:lnTo>
                <a:lnTo>
                  <a:pt x="2443434" y="1764166"/>
                </a:lnTo>
                <a:lnTo>
                  <a:pt x="2447058" y="1767115"/>
                </a:lnTo>
                <a:lnTo>
                  <a:pt x="2450456" y="1769836"/>
                </a:lnTo>
                <a:lnTo>
                  <a:pt x="2453628" y="1773011"/>
                </a:lnTo>
                <a:lnTo>
                  <a:pt x="2456799" y="1775959"/>
                </a:lnTo>
                <a:lnTo>
                  <a:pt x="2459518" y="1778907"/>
                </a:lnTo>
                <a:lnTo>
                  <a:pt x="2462236" y="1782082"/>
                </a:lnTo>
                <a:lnTo>
                  <a:pt x="2464501" y="1785257"/>
                </a:lnTo>
                <a:lnTo>
                  <a:pt x="2466766" y="1788432"/>
                </a:lnTo>
                <a:lnTo>
                  <a:pt x="2468805" y="1791607"/>
                </a:lnTo>
                <a:lnTo>
                  <a:pt x="2470617" y="1794782"/>
                </a:lnTo>
                <a:lnTo>
                  <a:pt x="2472430" y="1798184"/>
                </a:lnTo>
                <a:lnTo>
                  <a:pt x="2474015" y="1801813"/>
                </a:lnTo>
                <a:lnTo>
                  <a:pt x="2475601" y="1805215"/>
                </a:lnTo>
                <a:lnTo>
                  <a:pt x="2477866" y="1812245"/>
                </a:lnTo>
                <a:lnTo>
                  <a:pt x="2479905" y="1819502"/>
                </a:lnTo>
                <a:lnTo>
                  <a:pt x="2481264" y="1826986"/>
                </a:lnTo>
                <a:lnTo>
                  <a:pt x="2482397" y="1834697"/>
                </a:lnTo>
                <a:lnTo>
                  <a:pt x="2482850" y="1842861"/>
                </a:lnTo>
                <a:lnTo>
                  <a:pt x="2482850" y="1851025"/>
                </a:lnTo>
                <a:lnTo>
                  <a:pt x="2482850" y="2068286"/>
                </a:lnTo>
                <a:lnTo>
                  <a:pt x="2482850" y="2076677"/>
                </a:lnTo>
                <a:lnTo>
                  <a:pt x="2482397" y="2084388"/>
                </a:lnTo>
                <a:lnTo>
                  <a:pt x="2481264" y="2092326"/>
                </a:lnTo>
                <a:lnTo>
                  <a:pt x="2479905" y="2099810"/>
                </a:lnTo>
                <a:lnTo>
                  <a:pt x="2477866" y="2107067"/>
                </a:lnTo>
                <a:lnTo>
                  <a:pt x="2475601" y="2114324"/>
                </a:lnTo>
                <a:lnTo>
                  <a:pt x="2474015" y="2117726"/>
                </a:lnTo>
                <a:lnTo>
                  <a:pt x="2472430" y="2121127"/>
                </a:lnTo>
                <a:lnTo>
                  <a:pt x="2470617" y="2124302"/>
                </a:lnTo>
                <a:lnTo>
                  <a:pt x="2468805" y="2127704"/>
                </a:lnTo>
                <a:lnTo>
                  <a:pt x="2466766" y="2130879"/>
                </a:lnTo>
                <a:lnTo>
                  <a:pt x="2464501" y="2134281"/>
                </a:lnTo>
                <a:lnTo>
                  <a:pt x="2462236" y="2137456"/>
                </a:lnTo>
                <a:lnTo>
                  <a:pt x="2459518" y="2140404"/>
                </a:lnTo>
                <a:lnTo>
                  <a:pt x="2456799" y="2143352"/>
                </a:lnTo>
                <a:lnTo>
                  <a:pt x="2453628" y="2146527"/>
                </a:lnTo>
                <a:lnTo>
                  <a:pt x="2450456" y="2149249"/>
                </a:lnTo>
                <a:lnTo>
                  <a:pt x="2447058" y="2152197"/>
                </a:lnTo>
                <a:lnTo>
                  <a:pt x="2443434" y="2154919"/>
                </a:lnTo>
                <a:lnTo>
                  <a:pt x="2439583" y="2157867"/>
                </a:lnTo>
                <a:lnTo>
                  <a:pt x="2435732" y="2160588"/>
                </a:lnTo>
                <a:lnTo>
                  <a:pt x="2431201" y="2163310"/>
                </a:lnTo>
                <a:lnTo>
                  <a:pt x="2426897" y="2165804"/>
                </a:lnTo>
                <a:lnTo>
                  <a:pt x="2422140" y="2168526"/>
                </a:lnTo>
                <a:lnTo>
                  <a:pt x="2412173" y="2173742"/>
                </a:lnTo>
                <a:lnTo>
                  <a:pt x="2282825" y="2233613"/>
                </a:lnTo>
                <a:lnTo>
                  <a:pt x="2282825" y="1685925"/>
                </a:lnTo>
                <a:close/>
                <a:moveTo>
                  <a:pt x="1216535" y="1436687"/>
                </a:moveTo>
                <a:lnTo>
                  <a:pt x="1274253" y="1436687"/>
                </a:lnTo>
                <a:lnTo>
                  <a:pt x="1303338" y="1492629"/>
                </a:lnTo>
                <a:lnTo>
                  <a:pt x="1283046" y="1513778"/>
                </a:lnTo>
                <a:lnTo>
                  <a:pt x="1301534" y="1642262"/>
                </a:lnTo>
                <a:lnTo>
                  <a:pt x="1245394" y="1852612"/>
                </a:lnTo>
                <a:lnTo>
                  <a:pt x="1189254" y="1642262"/>
                </a:lnTo>
                <a:lnTo>
                  <a:pt x="1207516" y="1513778"/>
                </a:lnTo>
                <a:lnTo>
                  <a:pt x="1187450" y="1492629"/>
                </a:lnTo>
                <a:lnTo>
                  <a:pt x="1216535" y="1436687"/>
                </a:lnTo>
                <a:close/>
                <a:moveTo>
                  <a:pt x="1389519" y="1379537"/>
                </a:moveTo>
                <a:lnTo>
                  <a:pt x="1401785" y="1384753"/>
                </a:lnTo>
                <a:lnTo>
                  <a:pt x="1434494" y="1399267"/>
                </a:lnTo>
                <a:lnTo>
                  <a:pt x="1456754" y="1409246"/>
                </a:lnTo>
                <a:lnTo>
                  <a:pt x="1481740" y="1420358"/>
                </a:lnTo>
                <a:lnTo>
                  <a:pt x="1508543" y="1432831"/>
                </a:lnTo>
                <a:lnTo>
                  <a:pt x="1536709" y="1446212"/>
                </a:lnTo>
                <a:lnTo>
                  <a:pt x="1565557" y="1460273"/>
                </a:lnTo>
                <a:lnTo>
                  <a:pt x="1593950" y="1474560"/>
                </a:lnTo>
                <a:lnTo>
                  <a:pt x="1607578" y="1481818"/>
                </a:lnTo>
                <a:lnTo>
                  <a:pt x="1621207" y="1489075"/>
                </a:lnTo>
                <a:lnTo>
                  <a:pt x="1634154" y="1496105"/>
                </a:lnTo>
                <a:lnTo>
                  <a:pt x="1646647" y="1503362"/>
                </a:lnTo>
                <a:lnTo>
                  <a:pt x="1658232" y="1509939"/>
                </a:lnTo>
                <a:lnTo>
                  <a:pt x="1669589" y="1516743"/>
                </a:lnTo>
                <a:lnTo>
                  <a:pt x="1679584" y="1523546"/>
                </a:lnTo>
                <a:lnTo>
                  <a:pt x="1688669" y="1529669"/>
                </a:lnTo>
                <a:lnTo>
                  <a:pt x="1697074" y="1536019"/>
                </a:lnTo>
                <a:lnTo>
                  <a:pt x="1704115" y="1541689"/>
                </a:lnTo>
                <a:lnTo>
                  <a:pt x="1707068" y="1544410"/>
                </a:lnTo>
                <a:lnTo>
                  <a:pt x="1709794" y="1547132"/>
                </a:lnTo>
                <a:lnTo>
                  <a:pt x="1712292" y="1549853"/>
                </a:lnTo>
                <a:lnTo>
                  <a:pt x="1714337" y="1552348"/>
                </a:lnTo>
                <a:lnTo>
                  <a:pt x="1716154" y="1554843"/>
                </a:lnTo>
                <a:lnTo>
                  <a:pt x="1717971" y="1558018"/>
                </a:lnTo>
                <a:lnTo>
                  <a:pt x="1721833" y="1565048"/>
                </a:lnTo>
                <a:lnTo>
                  <a:pt x="1726148" y="1573666"/>
                </a:lnTo>
                <a:lnTo>
                  <a:pt x="1730237" y="1583191"/>
                </a:lnTo>
                <a:lnTo>
                  <a:pt x="1734326" y="1593850"/>
                </a:lnTo>
                <a:lnTo>
                  <a:pt x="1738869" y="1605416"/>
                </a:lnTo>
                <a:lnTo>
                  <a:pt x="1742957" y="1618116"/>
                </a:lnTo>
                <a:lnTo>
                  <a:pt x="1747500" y="1631269"/>
                </a:lnTo>
                <a:lnTo>
                  <a:pt x="1751816" y="1645330"/>
                </a:lnTo>
                <a:lnTo>
                  <a:pt x="1755904" y="1659844"/>
                </a:lnTo>
                <a:lnTo>
                  <a:pt x="1764536" y="1690460"/>
                </a:lnTo>
                <a:lnTo>
                  <a:pt x="1773168" y="1722210"/>
                </a:lnTo>
                <a:lnTo>
                  <a:pt x="1781118" y="1753960"/>
                </a:lnTo>
                <a:lnTo>
                  <a:pt x="1788613" y="1785030"/>
                </a:lnTo>
                <a:lnTo>
                  <a:pt x="1795428" y="1814966"/>
                </a:lnTo>
                <a:lnTo>
                  <a:pt x="1801561" y="1842180"/>
                </a:lnTo>
                <a:lnTo>
                  <a:pt x="1807012" y="1866446"/>
                </a:lnTo>
                <a:lnTo>
                  <a:pt x="1814962" y="1902505"/>
                </a:lnTo>
                <a:lnTo>
                  <a:pt x="1817688" y="1916112"/>
                </a:lnTo>
                <a:lnTo>
                  <a:pt x="1244600" y="1916112"/>
                </a:lnTo>
                <a:lnTo>
                  <a:pt x="1389519" y="1379537"/>
                </a:lnTo>
                <a:close/>
                <a:moveTo>
                  <a:pt x="1100083" y="1379537"/>
                </a:moveTo>
                <a:lnTo>
                  <a:pt x="1244600" y="1916112"/>
                </a:lnTo>
                <a:lnTo>
                  <a:pt x="673100" y="1916112"/>
                </a:lnTo>
                <a:lnTo>
                  <a:pt x="676045" y="1902505"/>
                </a:lnTo>
                <a:lnTo>
                  <a:pt x="683520" y="1866446"/>
                </a:lnTo>
                <a:lnTo>
                  <a:pt x="688956" y="1842180"/>
                </a:lnTo>
                <a:lnTo>
                  <a:pt x="695072" y="1814966"/>
                </a:lnTo>
                <a:lnTo>
                  <a:pt x="702094" y="1785030"/>
                </a:lnTo>
                <a:lnTo>
                  <a:pt x="709569" y="1753960"/>
                </a:lnTo>
                <a:lnTo>
                  <a:pt x="717724" y="1722210"/>
                </a:lnTo>
                <a:lnTo>
                  <a:pt x="725878" y="1690460"/>
                </a:lnTo>
                <a:lnTo>
                  <a:pt x="734486" y="1659844"/>
                </a:lnTo>
                <a:lnTo>
                  <a:pt x="739016" y="1645330"/>
                </a:lnTo>
                <a:lnTo>
                  <a:pt x="743320" y="1631269"/>
                </a:lnTo>
                <a:lnTo>
                  <a:pt x="747397" y="1618116"/>
                </a:lnTo>
                <a:lnTo>
                  <a:pt x="751928" y="1605416"/>
                </a:lnTo>
                <a:lnTo>
                  <a:pt x="756005" y="1593850"/>
                </a:lnTo>
                <a:lnTo>
                  <a:pt x="760082" y="1583191"/>
                </a:lnTo>
                <a:lnTo>
                  <a:pt x="764386" y="1573666"/>
                </a:lnTo>
                <a:lnTo>
                  <a:pt x="768463" y="1565048"/>
                </a:lnTo>
                <a:lnTo>
                  <a:pt x="772314" y="1558018"/>
                </a:lnTo>
                <a:lnTo>
                  <a:pt x="774353" y="1554843"/>
                </a:lnTo>
                <a:lnTo>
                  <a:pt x="776165" y="1552348"/>
                </a:lnTo>
                <a:lnTo>
                  <a:pt x="778203" y="1549853"/>
                </a:lnTo>
                <a:lnTo>
                  <a:pt x="780695" y="1547132"/>
                </a:lnTo>
                <a:lnTo>
                  <a:pt x="783413" y="1544410"/>
                </a:lnTo>
                <a:lnTo>
                  <a:pt x="786358" y="1541689"/>
                </a:lnTo>
                <a:lnTo>
                  <a:pt x="793607" y="1536019"/>
                </a:lnTo>
                <a:lnTo>
                  <a:pt x="801535" y="1529669"/>
                </a:lnTo>
                <a:lnTo>
                  <a:pt x="810822" y="1523546"/>
                </a:lnTo>
                <a:lnTo>
                  <a:pt x="821015" y="1516743"/>
                </a:lnTo>
                <a:lnTo>
                  <a:pt x="831888" y="1509939"/>
                </a:lnTo>
                <a:lnTo>
                  <a:pt x="843893" y="1503362"/>
                </a:lnTo>
                <a:lnTo>
                  <a:pt x="855898" y="1496105"/>
                </a:lnTo>
                <a:lnTo>
                  <a:pt x="869263" y="1489075"/>
                </a:lnTo>
                <a:lnTo>
                  <a:pt x="882401" y="1481818"/>
                </a:lnTo>
                <a:lnTo>
                  <a:pt x="896445" y="1474560"/>
                </a:lnTo>
                <a:lnTo>
                  <a:pt x="924533" y="1460273"/>
                </a:lnTo>
                <a:lnTo>
                  <a:pt x="953074" y="1446212"/>
                </a:lnTo>
                <a:lnTo>
                  <a:pt x="981388" y="1432831"/>
                </a:lnTo>
                <a:lnTo>
                  <a:pt x="1008117" y="1420358"/>
                </a:lnTo>
                <a:lnTo>
                  <a:pt x="1033034" y="1409246"/>
                </a:lnTo>
                <a:lnTo>
                  <a:pt x="1055006" y="1399267"/>
                </a:lnTo>
                <a:lnTo>
                  <a:pt x="1088077" y="1384753"/>
                </a:lnTo>
                <a:lnTo>
                  <a:pt x="1100083" y="1379537"/>
                </a:lnTo>
                <a:close/>
                <a:moveTo>
                  <a:pt x="2282825" y="1227137"/>
                </a:moveTo>
                <a:lnTo>
                  <a:pt x="2412173" y="1287064"/>
                </a:lnTo>
                <a:lnTo>
                  <a:pt x="2422140" y="1292285"/>
                </a:lnTo>
                <a:lnTo>
                  <a:pt x="2426897" y="1294782"/>
                </a:lnTo>
                <a:lnTo>
                  <a:pt x="2431201" y="1297505"/>
                </a:lnTo>
                <a:lnTo>
                  <a:pt x="2435732" y="1300002"/>
                </a:lnTo>
                <a:lnTo>
                  <a:pt x="2439583" y="1302953"/>
                </a:lnTo>
                <a:lnTo>
                  <a:pt x="2443434" y="1305677"/>
                </a:lnTo>
                <a:lnTo>
                  <a:pt x="2447058" y="1308628"/>
                </a:lnTo>
                <a:lnTo>
                  <a:pt x="2450456" y="1311352"/>
                </a:lnTo>
                <a:lnTo>
                  <a:pt x="2453628" y="1314303"/>
                </a:lnTo>
                <a:lnTo>
                  <a:pt x="2456799" y="1317481"/>
                </a:lnTo>
                <a:lnTo>
                  <a:pt x="2459518" y="1320205"/>
                </a:lnTo>
                <a:lnTo>
                  <a:pt x="2462236" y="1323383"/>
                </a:lnTo>
                <a:lnTo>
                  <a:pt x="2464501" y="1326561"/>
                </a:lnTo>
                <a:lnTo>
                  <a:pt x="2466766" y="1329966"/>
                </a:lnTo>
                <a:lnTo>
                  <a:pt x="2468805" y="1332917"/>
                </a:lnTo>
                <a:lnTo>
                  <a:pt x="2470617" y="1336322"/>
                </a:lnTo>
                <a:lnTo>
                  <a:pt x="2472430" y="1339727"/>
                </a:lnTo>
                <a:lnTo>
                  <a:pt x="2474015" y="1343132"/>
                </a:lnTo>
                <a:lnTo>
                  <a:pt x="2475601" y="1346537"/>
                </a:lnTo>
                <a:lnTo>
                  <a:pt x="2477866" y="1353800"/>
                </a:lnTo>
                <a:lnTo>
                  <a:pt x="2479905" y="1361064"/>
                </a:lnTo>
                <a:lnTo>
                  <a:pt x="2481264" y="1368555"/>
                </a:lnTo>
                <a:lnTo>
                  <a:pt x="2482397" y="1376273"/>
                </a:lnTo>
                <a:lnTo>
                  <a:pt x="2482850" y="1384445"/>
                </a:lnTo>
                <a:lnTo>
                  <a:pt x="2482850" y="1392390"/>
                </a:lnTo>
                <a:lnTo>
                  <a:pt x="2482850" y="1609852"/>
                </a:lnTo>
                <a:lnTo>
                  <a:pt x="2482850" y="1618251"/>
                </a:lnTo>
                <a:lnTo>
                  <a:pt x="2482397" y="1626196"/>
                </a:lnTo>
                <a:lnTo>
                  <a:pt x="2481264" y="1634141"/>
                </a:lnTo>
                <a:lnTo>
                  <a:pt x="2479905" y="1641632"/>
                </a:lnTo>
                <a:lnTo>
                  <a:pt x="2477866" y="1648895"/>
                </a:lnTo>
                <a:lnTo>
                  <a:pt x="2475601" y="1655932"/>
                </a:lnTo>
                <a:lnTo>
                  <a:pt x="2474015" y="1659337"/>
                </a:lnTo>
                <a:lnTo>
                  <a:pt x="2472430" y="1662969"/>
                </a:lnTo>
                <a:lnTo>
                  <a:pt x="2470617" y="1666147"/>
                </a:lnTo>
                <a:lnTo>
                  <a:pt x="2468805" y="1669325"/>
                </a:lnTo>
                <a:lnTo>
                  <a:pt x="2466766" y="1672730"/>
                </a:lnTo>
                <a:lnTo>
                  <a:pt x="2464501" y="1675908"/>
                </a:lnTo>
                <a:lnTo>
                  <a:pt x="2462236" y="1678859"/>
                </a:lnTo>
                <a:lnTo>
                  <a:pt x="2459518" y="1682037"/>
                </a:lnTo>
                <a:lnTo>
                  <a:pt x="2456799" y="1685215"/>
                </a:lnTo>
                <a:lnTo>
                  <a:pt x="2453628" y="1687939"/>
                </a:lnTo>
                <a:lnTo>
                  <a:pt x="2450456" y="1691117"/>
                </a:lnTo>
                <a:lnTo>
                  <a:pt x="2447058" y="1694068"/>
                </a:lnTo>
                <a:lnTo>
                  <a:pt x="2443434" y="1696792"/>
                </a:lnTo>
                <a:lnTo>
                  <a:pt x="2439583" y="1699743"/>
                </a:lnTo>
                <a:lnTo>
                  <a:pt x="2435732" y="1702240"/>
                </a:lnTo>
                <a:lnTo>
                  <a:pt x="2431201" y="1705190"/>
                </a:lnTo>
                <a:lnTo>
                  <a:pt x="2426897" y="1707687"/>
                </a:lnTo>
                <a:lnTo>
                  <a:pt x="2422140" y="1710411"/>
                </a:lnTo>
                <a:lnTo>
                  <a:pt x="2412173" y="1715178"/>
                </a:lnTo>
                <a:lnTo>
                  <a:pt x="2406963" y="1717675"/>
                </a:lnTo>
                <a:lnTo>
                  <a:pt x="2282825" y="1660018"/>
                </a:lnTo>
                <a:lnTo>
                  <a:pt x="2282825" y="1227137"/>
                </a:lnTo>
                <a:close/>
                <a:moveTo>
                  <a:pt x="91667" y="1182687"/>
                </a:moveTo>
                <a:lnTo>
                  <a:pt x="370523" y="1182687"/>
                </a:lnTo>
                <a:lnTo>
                  <a:pt x="375061" y="1182913"/>
                </a:lnTo>
                <a:lnTo>
                  <a:pt x="379826" y="1183140"/>
                </a:lnTo>
                <a:lnTo>
                  <a:pt x="384137" y="1183593"/>
                </a:lnTo>
                <a:lnTo>
                  <a:pt x="388902" y="1184499"/>
                </a:lnTo>
                <a:lnTo>
                  <a:pt x="393213" y="1185405"/>
                </a:lnTo>
                <a:lnTo>
                  <a:pt x="397524" y="1186764"/>
                </a:lnTo>
                <a:lnTo>
                  <a:pt x="401835" y="1188349"/>
                </a:lnTo>
                <a:lnTo>
                  <a:pt x="405919" y="1189935"/>
                </a:lnTo>
                <a:lnTo>
                  <a:pt x="409777" y="1191747"/>
                </a:lnTo>
                <a:lnTo>
                  <a:pt x="414088" y="1193785"/>
                </a:lnTo>
                <a:lnTo>
                  <a:pt x="417718" y="1195824"/>
                </a:lnTo>
                <a:lnTo>
                  <a:pt x="421575" y="1198089"/>
                </a:lnTo>
                <a:lnTo>
                  <a:pt x="425206" y="1200807"/>
                </a:lnTo>
                <a:lnTo>
                  <a:pt x="428609" y="1203298"/>
                </a:lnTo>
                <a:lnTo>
                  <a:pt x="432013" y="1206243"/>
                </a:lnTo>
                <a:lnTo>
                  <a:pt x="434962" y="1209187"/>
                </a:lnTo>
                <a:lnTo>
                  <a:pt x="438139" y="1212358"/>
                </a:lnTo>
                <a:lnTo>
                  <a:pt x="441088" y="1215756"/>
                </a:lnTo>
                <a:lnTo>
                  <a:pt x="443584" y="1219154"/>
                </a:lnTo>
                <a:lnTo>
                  <a:pt x="446307" y="1222778"/>
                </a:lnTo>
                <a:lnTo>
                  <a:pt x="448803" y="1226402"/>
                </a:lnTo>
                <a:lnTo>
                  <a:pt x="450845" y="1230026"/>
                </a:lnTo>
                <a:lnTo>
                  <a:pt x="452887" y="1233876"/>
                </a:lnTo>
                <a:lnTo>
                  <a:pt x="454702" y="1237953"/>
                </a:lnTo>
                <a:lnTo>
                  <a:pt x="456291" y="1242257"/>
                </a:lnTo>
                <a:lnTo>
                  <a:pt x="457879" y="1246334"/>
                </a:lnTo>
                <a:lnTo>
                  <a:pt x="459240" y="1250411"/>
                </a:lnTo>
                <a:lnTo>
                  <a:pt x="460148" y="1254941"/>
                </a:lnTo>
                <a:lnTo>
                  <a:pt x="461055" y="1259471"/>
                </a:lnTo>
                <a:lnTo>
                  <a:pt x="461509" y="1264001"/>
                </a:lnTo>
                <a:lnTo>
                  <a:pt x="461736" y="1268531"/>
                </a:lnTo>
                <a:lnTo>
                  <a:pt x="461963" y="1273061"/>
                </a:lnTo>
                <a:lnTo>
                  <a:pt x="461736" y="1277591"/>
                </a:lnTo>
                <a:lnTo>
                  <a:pt x="461509" y="1282348"/>
                </a:lnTo>
                <a:lnTo>
                  <a:pt x="461055" y="1286651"/>
                </a:lnTo>
                <a:lnTo>
                  <a:pt x="460148" y="1291408"/>
                </a:lnTo>
                <a:lnTo>
                  <a:pt x="459240" y="1295485"/>
                </a:lnTo>
                <a:lnTo>
                  <a:pt x="457879" y="1300015"/>
                </a:lnTo>
                <a:lnTo>
                  <a:pt x="456291" y="1304092"/>
                </a:lnTo>
                <a:lnTo>
                  <a:pt x="454702" y="1308169"/>
                </a:lnTo>
                <a:lnTo>
                  <a:pt x="452887" y="1312246"/>
                </a:lnTo>
                <a:lnTo>
                  <a:pt x="450845" y="1316323"/>
                </a:lnTo>
                <a:lnTo>
                  <a:pt x="448803" y="1319947"/>
                </a:lnTo>
                <a:lnTo>
                  <a:pt x="446307" y="1323571"/>
                </a:lnTo>
                <a:lnTo>
                  <a:pt x="443584" y="1327195"/>
                </a:lnTo>
                <a:lnTo>
                  <a:pt x="441088" y="1330366"/>
                </a:lnTo>
                <a:lnTo>
                  <a:pt x="438139" y="1333764"/>
                </a:lnTo>
                <a:lnTo>
                  <a:pt x="434962" y="1336935"/>
                </a:lnTo>
                <a:lnTo>
                  <a:pt x="432013" y="1340106"/>
                </a:lnTo>
                <a:lnTo>
                  <a:pt x="428609" y="1342824"/>
                </a:lnTo>
                <a:lnTo>
                  <a:pt x="425206" y="1345542"/>
                </a:lnTo>
                <a:lnTo>
                  <a:pt x="421575" y="1348033"/>
                </a:lnTo>
                <a:lnTo>
                  <a:pt x="417718" y="1350525"/>
                </a:lnTo>
                <a:lnTo>
                  <a:pt x="414088" y="1352563"/>
                </a:lnTo>
                <a:lnTo>
                  <a:pt x="409777" y="1354602"/>
                </a:lnTo>
                <a:lnTo>
                  <a:pt x="405919" y="1356414"/>
                </a:lnTo>
                <a:lnTo>
                  <a:pt x="401835" y="1357999"/>
                </a:lnTo>
                <a:lnTo>
                  <a:pt x="397524" y="1359585"/>
                </a:lnTo>
                <a:lnTo>
                  <a:pt x="393213" y="1360717"/>
                </a:lnTo>
                <a:lnTo>
                  <a:pt x="388902" y="1361850"/>
                </a:lnTo>
                <a:lnTo>
                  <a:pt x="384137" y="1362529"/>
                </a:lnTo>
                <a:lnTo>
                  <a:pt x="379826" y="1363209"/>
                </a:lnTo>
                <a:lnTo>
                  <a:pt x="375061" y="1363435"/>
                </a:lnTo>
                <a:lnTo>
                  <a:pt x="370523" y="1363662"/>
                </a:lnTo>
                <a:lnTo>
                  <a:pt x="91667" y="1363662"/>
                </a:lnTo>
                <a:lnTo>
                  <a:pt x="86902" y="1363435"/>
                </a:lnTo>
                <a:lnTo>
                  <a:pt x="82364" y="1363209"/>
                </a:lnTo>
                <a:lnTo>
                  <a:pt x="77599" y="1362529"/>
                </a:lnTo>
                <a:lnTo>
                  <a:pt x="73288" y="1361850"/>
                </a:lnTo>
                <a:lnTo>
                  <a:pt x="68750" y="1360717"/>
                </a:lnTo>
                <a:lnTo>
                  <a:pt x="64439" y="1359585"/>
                </a:lnTo>
                <a:lnTo>
                  <a:pt x="60128" y="1357999"/>
                </a:lnTo>
                <a:lnTo>
                  <a:pt x="56044" y="1356414"/>
                </a:lnTo>
                <a:lnTo>
                  <a:pt x="51959" y="1354602"/>
                </a:lnTo>
                <a:lnTo>
                  <a:pt x="48102" y="1352563"/>
                </a:lnTo>
                <a:lnTo>
                  <a:pt x="44245" y="1350525"/>
                </a:lnTo>
                <a:lnTo>
                  <a:pt x="40615" y="1348033"/>
                </a:lnTo>
                <a:lnTo>
                  <a:pt x="36757" y="1345542"/>
                </a:lnTo>
                <a:lnTo>
                  <a:pt x="33581" y="1342824"/>
                </a:lnTo>
                <a:lnTo>
                  <a:pt x="30177" y="1340106"/>
                </a:lnTo>
                <a:lnTo>
                  <a:pt x="26774" y="1336935"/>
                </a:lnTo>
                <a:lnTo>
                  <a:pt x="23824" y="1333764"/>
                </a:lnTo>
                <a:lnTo>
                  <a:pt x="21101" y="1330366"/>
                </a:lnTo>
                <a:lnTo>
                  <a:pt x="18152" y="1327195"/>
                </a:lnTo>
                <a:lnTo>
                  <a:pt x="15656" y="1323571"/>
                </a:lnTo>
                <a:lnTo>
                  <a:pt x="13160" y="1319947"/>
                </a:lnTo>
                <a:lnTo>
                  <a:pt x="11118" y="1316323"/>
                </a:lnTo>
                <a:lnTo>
                  <a:pt x="9076" y="1312246"/>
                </a:lnTo>
                <a:lnTo>
                  <a:pt x="7261" y="1308169"/>
                </a:lnTo>
                <a:lnTo>
                  <a:pt x="5446" y="1304092"/>
                </a:lnTo>
                <a:lnTo>
                  <a:pt x="4084" y="1300015"/>
                </a:lnTo>
                <a:lnTo>
                  <a:pt x="2950" y="1295485"/>
                </a:lnTo>
                <a:lnTo>
                  <a:pt x="1815" y="1291408"/>
                </a:lnTo>
                <a:lnTo>
                  <a:pt x="1134" y="1286651"/>
                </a:lnTo>
                <a:lnTo>
                  <a:pt x="454" y="1282348"/>
                </a:lnTo>
                <a:lnTo>
                  <a:pt x="0" y="1277591"/>
                </a:lnTo>
                <a:lnTo>
                  <a:pt x="0" y="1273061"/>
                </a:lnTo>
                <a:lnTo>
                  <a:pt x="0" y="1268531"/>
                </a:lnTo>
                <a:lnTo>
                  <a:pt x="454" y="1264001"/>
                </a:lnTo>
                <a:lnTo>
                  <a:pt x="1134" y="1259471"/>
                </a:lnTo>
                <a:lnTo>
                  <a:pt x="1815" y="1254941"/>
                </a:lnTo>
                <a:lnTo>
                  <a:pt x="2950" y="1250411"/>
                </a:lnTo>
                <a:lnTo>
                  <a:pt x="4084" y="1246334"/>
                </a:lnTo>
                <a:lnTo>
                  <a:pt x="5446" y="1242257"/>
                </a:lnTo>
                <a:lnTo>
                  <a:pt x="7261" y="1237953"/>
                </a:lnTo>
                <a:lnTo>
                  <a:pt x="9076" y="1233876"/>
                </a:lnTo>
                <a:lnTo>
                  <a:pt x="11118" y="1230026"/>
                </a:lnTo>
                <a:lnTo>
                  <a:pt x="13160" y="1226402"/>
                </a:lnTo>
                <a:lnTo>
                  <a:pt x="15656" y="1222778"/>
                </a:lnTo>
                <a:lnTo>
                  <a:pt x="18152" y="1219154"/>
                </a:lnTo>
                <a:lnTo>
                  <a:pt x="21101" y="1215756"/>
                </a:lnTo>
                <a:lnTo>
                  <a:pt x="23824" y="1212358"/>
                </a:lnTo>
                <a:lnTo>
                  <a:pt x="26774" y="1209187"/>
                </a:lnTo>
                <a:lnTo>
                  <a:pt x="30177" y="1206243"/>
                </a:lnTo>
                <a:lnTo>
                  <a:pt x="33581" y="1203298"/>
                </a:lnTo>
                <a:lnTo>
                  <a:pt x="36757" y="1200807"/>
                </a:lnTo>
                <a:lnTo>
                  <a:pt x="40615" y="1198089"/>
                </a:lnTo>
                <a:lnTo>
                  <a:pt x="44245" y="1195824"/>
                </a:lnTo>
                <a:lnTo>
                  <a:pt x="48102" y="1193785"/>
                </a:lnTo>
                <a:lnTo>
                  <a:pt x="51959" y="1191747"/>
                </a:lnTo>
                <a:lnTo>
                  <a:pt x="56044" y="1189935"/>
                </a:lnTo>
                <a:lnTo>
                  <a:pt x="60128" y="1188349"/>
                </a:lnTo>
                <a:lnTo>
                  <a:pt x="64439" y="1186764"/>
                </a:lnTo>
                <a:lnTo>
                  <a:pt x="68750" y="1185405"/>
                </a:lnTo>
                <a:lnTo>
                  <a:pt x="73288" y="1184499"/>
                </a:lnTo>
                <a:lnTo>
                  <a:pt x="77599" y="1183593"/>
                </a:lnTo>
                <a:lnTo>
                  <a:pt x="82364" y="1183140"/>
                </a:lnTo>
                <a:lnTo>
                  <a:pt x="86902" y="1182913"/>
                </a:lnTo>
                <a:lnTo>
                  <a:pt x="91667" y="1182687"/>
                </a:lnTo>
                <a:close/>
                <a:moveTo>
                  <a:pt x="1390308" y="782637"/>
                </a:moveTo>
                <a:lnTo>
                  <a:pt x="1396663" y="786039"/>
                </a:lnTo>
                <a:lnTo>
                  <a:pt x="1402564" y="789894"/>
                </a:lnTo>
                <a:lnTo>
                  <a:pt x="1408238" y="793749"/>
                </a:lnTo>
                <a:lnTo>
                  <a:pt x="1413458" y="797831"/>
                </a:lnTo>
                <a:lnTo>
                  <a:pt x="1418225" y="802140"/>
                </a:lnTo>
                <a:lnTo>
                  <a:pt x="1422764" y="806449"/>
                </a:lnTo>
                <a:lnTo>
                  <a:pt x="1426849" y="811439"/>
                </a:lnTo>
                <a:lnTo>
                  <a:pt x="1430935" y="816428"/>
                </a:lnTo>
                <a:lnTo>
                  <a:pt x="1434112" y="821417"/>
                </a:lnTo>
                <a:lnTo>
                  <a:pt x="1437516" y="826860"/>
                </a:lnTo>
                <a:lnTo>
                  <a:pt x="1440694" y="832303"/>
                </a:lnTo>
                <a:lnTo>
                  <a:pt x="1443644" y="837973"/>
                </a:lnTo>
                <a:lnTo>
                  <a:pt x="1446141" y="843869"/>
                </a:lnTo>
                <a:lnTo>
                  <a:pt x="1448411" y="849765"/>
                </a:lnTo>
                <a:lnTo>
                  <a:pt x="1450907" y="856115"/>
                </a:lnTo>
                <a:lnTo>
                  <a:pt x="1452723" y="862465"/>
                </a:lnTo>
                <a:lnTo>
                  <a:pt x="1454766" y="869042"/>
                </a:lnTo>
                <a:lnTo>
                  <a:pt x="1456581" y="875846"/>
                </a:lnTo>
                <a:lnTo>
                  <a:pt x="1459759" y="889680"/>
                </a:lnTo>
                <a:lnTo>
                  <a:pt x="1462709" y="904648"/>
                </a:lnTo>
                <a:lnTo>
                  <a:pt x="1465433" y="919842"/>
                </a:lnTo>
                <a:lnTo>
                  <a:pt x="1471107" y="952499"/>
                </a:lnTo>
                <a:lnTo>
                  <a:pt x="1474284" y="969735"/>
                </a:lnTo>
                <a:lnTo>
                  <a:pt x="1477462" y="987424"/>
                </a:lnTo>
                <a:lnTo>
                  <a:pt x="1483363" y="988785"/>
                </a:lnTo>
                <a:lnTo>
                  <a:pt x="1489037" y="990146"/>
                </a:lnTo>
                <a:lnTo>
                  <a:pt x="1494484" y="992187"/>
                </a:lnTo>
                <a:lnTo>
                  <a:pt x="1499704" y="994228"/>
                </a:lnTo>
                <a:lnTo>
                  <a:pt x="1504470" y="996949"/>
                </a:lnTo>
                <a:lnTo>
                  <a:pt x="1509237" y="999671"/>
                </a:lnTo>
                <a:lnTo>
                  <a:pt x="1513549" y="1003073"/>
                </a:lnTo>
                <a:lnTo>
                  <a:pt x="1517407" y="1006474"/>
                </a:lnTo>
                <a:lnTo>
                  <a:pt x="1521493" y="1010330"/>
                </a:lnTo>
                <a:lnTo>
                  <a:pt x="1525124" y="1014185"/>
                </a:lnTo>
                <a:lnTo>
                  <a:pt x="1528075" y="1018721"/>
                </a:lnTo>
                <a:lnTo>
                  <a:pt x="1530798" y="1023030"/>
                </a:lnTo>
                <a:lnTo>
                  <a:pt x="1533068" y="1027792"/>
                </a:lnTo>
                <a:lnTo>
                  <a:pt x="1535110" y="1032555"/>
                </a:lnTo>
                <a:lnTo>
                  <a:pt x="1536472" y="1037771"/>
                </a:lnTo>
                <a:lnTo>
                  <a:pt x="1537607" y="1043214"/>
                </a:lnTo>
                <a:lnTo>
                  <a:pt x="1538288" y="1048657"/>
                </a:lnTo>
                <a:lnTo>
                  <a:pt x="1538288" y="1054326"/>
                </a:lnTo>
                <a:lnTo>
                  <a:pt x="1537834" y="1060223"/>
                </a:lnTo>
                <a:lnTo>
                  <a:pt x="1536699" y="1066119"/>
                </a:lnTo>
                <a:lnTo>
                  <a:pt x="1535110" y="1072016"/>
                </a:lnTo>
                <a:lnTo>
                  <a:pt x="1533068" y="1078366"/>
                </a:lnTo>
                <a:lnTo>
                  <a:pt x="1530117" y="1084489"/>
                </a:lnTo>
                <a:lnTo>
                  <a:pt x="1526940" y="1091066"/>
                </a:lnTo>
                <a:lnTo>
                  <a:pt x="1522854" y="1097416"/>
                </a:lnTo>
                <a:lnTo>
                  <a:pt x="1518315" y="1103766"/>
                </a:lnTo>
                <a:lnTo>
                  <a:pt x="1512868" y="1110342"/>
                </a:lnTo>
                <a:lnTo>
                  <a:pt x="1506967" y="1116919"/>
                </a:lnTo>
                <a:lnTo>
                  <a:pt x="1500158" y="1123496"/>
                </a:lnTo>
                <a:lnTo>
                  <a:pt x="1492668" y="1129846"/>
                </a:lnTo>
                <a:lnTo>
                  <a:pt x="1484271" y="1136650"/>
                </a:lnTo>
                <a:lnTo>
                  <a:pt x="1474965" y="1143000"/>
                </a:lnTo>
                <a:lnTo>
                  <a:pt x="1472696" y="1155019"/>
                </a:lnTo>
                <a:lnTo>
                  <a:pt x="1469745" y="1167266"/>
                </a:lnTo>
                <a:lnTo>
                  <a:pt x="1466568" y="1179059"/>
                </a:lnTo>
                <a:lnTo>
                  <a:pt x="1462936" y="1190851"/>
                </a:lnTo>
                <a:lnTo>
                  <a:pt x="1459078" y="1202417"/>
                </a:lnTo>
                <a:lnTo>
                  <a:pt x="1454993" y="1213984"/>
                </a:lnTo>
                <a:lnTo>
                  <a:pt x="1450680" y="1225323"/>
                </a:lnTo>
                <a:lnTo>
                  <a:pt x="1445687" y="1236435"/>
                </a:lnTo>
                <a:lnTo>
                  <a:pt x="1440467" y="1247321"/>
                </a:lnTo>
                <a:lnTo>
                  <a:pt x="1435020" y="1257980"/>
                </a:lnTo>
                <a:lnTo>
                  <a:pt x="1429346" y="1268412"/>
                </a:lnTo>
                <a:lnTo>
                  <a:pt x="1423218" y="1278391"/>
                </a:lnTo>
                <a:lnTo>
                  <a:pt x="1416863" y="1288369"/>
                </a:lnTo>
                <a:lnTo>
                  <a:pt x="1410281" y="1297894"/>
                </a:lnTo>
                <a:lnTo>
                  <a:pt x="1403245" y="1307193"/>
                </a:lnTo>
                <a:lnTo>
                  <a:pt x="1395982" y="1316037"/>
                </a:lnTo>
                <a:lnTo>
                  <a:pt x="1388719" y="1324655"/>
                </a:lnTo>
                <a:lnTo>
                  <a:pt x="1381003" y="1332593"/>
                </a:lnTo>
                <a:lnTo>
                  <a:pt x="1373059" y="1340077"/>
                </a:lnTo>
                <a:lnTo>
                  <a:pt x="1364661" y="1347334"/>
                </a:lnTo>
                <a:lnTo>
                  <a:pt x="1356037" y="1354364"/>
                </a:lnTo>
                <a:lnTo>
                  <a:pt x="1347639" y="1360714"/>
                </a:lnTo>
                <a:lnTo>
                  <a:pt x="1338561" y="1366610"/>
                </a:lnTo>
                <a:lnTo>
                  <a:pt x="1329028" y="1371827"/>
                </a:lnTo>
                <a:lnTo>
                  <a:pt x="1319723" y="1376816"/>
                </a:lnTo>
                <a:lnTo>
                  <a:pt x="1310190" y="1380898"/>
                </a:lnTo>
                <a:lnTo>
                  <a:pt x="1300431" y="1384527"/>
                </a:lnTo>
                <a:lnTo>
                  <a:pt x="1295211" y="1386341"/>
                </a:lnTo>
                <a:lnTo>
                  <a:pt x="1290218" y="1387702"/>
                </a:lnTo>
                <a:lnTo>
                  <a:pt x="1284997" y="1389062"/>
                </a:lnTo>
                <a:lnTo>
                  <a:pt x="1279777" y="1390196"/>
                </a:lnTo>
                <a:lnTo>
                  <a:pt x="1274557" y="1391330"/>
                </a:lnTo>
                <a:lnTo>
                  <a:pt x="1269110" y="1392010"/>
                </a:lnTo>
                <a:lnTo>
                  <a:pt x="1264117" y="1392691"/>
                </a:lnTo>
                <a:lnTo>
                  <a:pt x="1258670" y="1393371"/>
                </a:lnTo>
                <a:lnTo>
                  <a:pt x="1253223" y="1393825"/>
                </a:lnTo>
                <a:lnTo>
                  <a:pt x="1247776" y="1393825"/>
                </a:lnTo>
                <a:lnTo>
                  <a:pt x="1242328" y="1393825"/>
                </a:lnTo>
                <a:lnTo>
                  <a:pt x="1236881" y="1393371"/>
                </a:lnTo>
                <a:lnTo>
                  <a:pt x="1231661" y="1392691"/>
                </a:lnTo>
                <a:lnTo>
                  <a:pt x="1226214" y="1392010"/>
                </a:lnTo>
                <a:lnTo>
                  <a:pt x="1220994" y="1391330"/>
                </a:lnTo>
                <a:lnTo>
                  <a:pt x="1215774" y="1390196"/>
                </a:lnTo>
                <a:lnTo>
                  <a:pt x="1210554" y="1389062"/>
                </a:lnTo>
                <a:lnTo>
                  <a:pt x="1205333" y="1387702"/>
                </a:lnTo>
                <a:lnTo>
                  <a:pt x="1200113" y="1386341"/>
                </a:lnTo>
                <a:lnTo>
                  <a:pt x="1195347" y="1384527"/>
                </a:lnTo>
                <a:lnTo>
                  <a:pt x="1185361" y="1380898"/>
                </a:lnTo>
                <a:lnTo>
                  <a:pt x="1175828" y="1376816"/>
                </a:lnTo>
                <a:lnTo>
                  <a:pt x="1166296" y="1371827"/>
                </a:lnTo>
                <a:lnTo>
                  <a:pt x="1157217" y="1366610"/>
                </a:lnTo>
                <a:lnTo>
                  <a:pt x="1148139" y="1360714"/>
                </a:lnTo>
                <a:lnTo>
                  <a:pt x="1139514" y="1354364"/>
                </a:lnTo>
                <a:lnTo>
                  <a:pt x="1130890" y="1347334"/>
                </a:lnTo>
                <a:lnTo>
                  <a:pt x="1122492" y="1340077"/>
                </a:lnTo>
                <a:lnTo>
                  <a:pt x="1114548" y="1332593"/>
                </a:lnTo>
                <a:lnTo>
                  <a:pt x="1106832" y="1324655"/>
                </a:lnTo>
                <a:lnTo>
                  <a:pt x="1099569" y="1316037"/>
                </a:lnTo>
                <a:lnTo>
                  <a:pt x="1092306" y="1307193"/>
                </a:lnTo>
                <a:lnTo>
                  <a:pt x="1085270" y="1297894"/>
                </a:lnTo>
                <a:lnTo>
                  <a:pt x="1078688" y="1288369"/>
                </a:lnTo>
                <a:lnTo>
                  <a:pt x="1072333" y="1278391"/>
                </a:lnTo>
                <a:lnTo>
                  <a:pt x="1066205" y="1268412"/>
                </a:lnTo>
                <a:lnTo>
                  <a:pt x="1060531" y="1257980"/>
                </a:lnTo>
                <a:lnTo>
                  <a:pt x="1055084" y="1247321"/>
                </a:lnTo>
                <a:lnTo>
                  <a:pt x="1049864" y="1236435"/>
                </a:lnTo>
                <a:lnTo>
                  <a:pt x="1045098" y="1225323"/>
                </a:lnTo>
                <a:lnTo>
                  <a:pt x="1040558" y="1213984"/>
                </a:lnTo>
                <a:lnTo>
                  <a:pt x="1036473" y="1202417"/>
                </a:lnTo>
                <a:lnTo>
                  <a:pt x="1032615" y="1190851"/>
                </a:lnTo>
                <a:lnTo>
                  <a:pt x="1028983" y="1179059"/>
                </a:lnTo>
                <a:lnTo>
                  <a:pt x="1025806" y="1167266"/>
                </a:lnTo>
                <a:lnTo>
                  <a:pt x="1022855" y="1155019"/>
                </a:lnTo>
                <a:lnTo>
                  <a:pt x="1020586" y="1143000"/>
                </a:lnTo>
                <a:lnTo>
                  <a:pt x="1011507" y="1136650"/>
                </a:lnTo>
                <a:lnTo>
                  <a:pt x="1003336" y="1129846"/>
                </a:lnTo>
                <a:lnTo>
                  <a:pt x="995620" y="1123496"/>
                </a:lnTo>
                <a:lnTo>
                  <a:pt x="988811" y="1116919"/>
                </a:lnTo>
                <a:lnTo>
                  <a:pt x="982683" y="1110342"/>
                </a:lnTo>
                <a:lnTo>
                  <a:pt x="977236" y="1103766"/>
                </a:lnTo>
                <a:lnTo>
                  <a:pt x="972696" y="1097416"/>
                </a:lnTo>
                <a:lnTo>
                  <a:pt x="968838" y="1091066"/>
                </a:lnTo>
                <a:lnTo>
                  <a:pt x="965434" y="1084489"/>
                </a:lnTo>
                <a:lnTo>
                  <a:pt x="962483" y="1078366"/>
                </a:lnTo>
                <a:lnTo>
                  <a:pt x="960440" y="1072016"/>
                </a:lnTo>
                <a:lnTo>
                  <a:pt x="958852" y="1066119"/>
                </a:lnTo>
                <a:lnTo>
                  <a:pt x="957944" y="1060223"/>
                </a:lnTo>
                <a:lnTo>
                  <a:pt x="957263" y="1054326"/>
                </a:lnTo>
                <a:lnTo>
                  <a:pt x="957263" y="1048657"/>
                </a:lnTo>
                <a:lnTo>
                  <a:pt x="958171" y="1043214"/>
                </a:lnTo>
                <a:lnTo>
                  <a:pt x="959079" y="1037771"/>
                </a:lnTo>
                <a:lnTo>
                  <a:pt x="960440" y="1032555"/>
                </a:lnTo>
                <a:lnTo>
                  <a:pt x="962483" y="1027792"/>
                </a:lnTo>
                <a:lnTo>
                  <a:pt x="964753" y="1023030"/>
                </a:lnTo>
                <a:lnTo>
                  <a:pt x="967476" y="1018721"/>
                </a:lnTo>
                <a:lnTo>
                  <a:pt x="970654" y="1014185"/>
                </a:lnTo>
                <a:lnTo>
                  <a:pt x="974285" y="1010330"/>
                </a:lnTo>
                <a:lnTo>
                  <a:pt x="978144" y="1006474"/>
                </a:lnTo>
                <a:lnTo>
                  <a:pt x="982002" y="1003073"/>
                </a:lnTo>
                <a:lnTo>
                  <a:pt x="986541" y="999671"/>
                </a:lnTo>
                <a:lnTo>
                  <a:pt x="991307" y="996949"/>
                </a:lnTo>
                <a:lnTo>
                  <a:pt x="996301" y="994228"/>
                </a:lnTo>
                <a:lnTo>
                  <a:pt x="1001521" y="992187"/>
                </a:lnTo>
                <a:lnTo>
                  <a:pt x="1006514" y="990146"/>
                </a:lnTo>
                <a:lnTo>
                  <a:pt x="1012415" y="988785"/>
                </a:lnTo>
                <a:lnTo>
                  <a:pt x="1018089" y="987424"/>
                </a:lnTo>
                <a:lnTo>
                  <a:pt x="1022401" y="964292"/>
                </a:lnTo>
                <a:lnTo>
                  <a:pt x="1026260" y="941840"/>
                </a:lnTo>
                <a:lnTo>
                  <a:pt x="1029891" y="920523"/>
                </a:lnTo>
                <a:lnTo>
                  <a:pt x="1033749" y="900339"/>
                </a:lnTo>
                <a:lnTo>
                  <a:pt x="1035792" y="890587"/>
                </a:lnTo>
                <a:lnTo>
                  <a:pt x="1037835" y="881289"/>
                </a:lnTo>
                <a:lnTo>
                  <a:pt x="1040104" y="872217"/>
                </a:lnTo>
                <a:lnTo>
                  <a:pt x="1042374" y="863373"/>
                </a:lnTo>
                <a:lnTo>
                  <a:pt x="1045325" y="854981"/>
                </a:lnTo>
                <a:lnTo>
                  <a:pt x="1048048" y="846817"/>
                </a:lnTo>
                <a:lnTo>
                  <a:pt x="1051453" y="838880"/>
                </a:lnTo>
                <a:lnTo>
                  <a:pt x="1055311" y="831396"/>
                </a:lnTo>
                <a:lnTo>
                  <a:pt x="1062574" y="834117"/>
                </a:lnTo>
                <a:lnTo>
                  <a:pt x="1072787" y="837065"/>
                </a:lnTo>
                <a:lnTo>
                  <a:pt x="1085270" y="840467"/>
                </a:lnTo>
                <a:lnTo>
                  <a:pt x="1092306" y="842281"/>
                </a:lnTo>
                <a:lnTo>
                  <a:pt x="1100023" y="843869"/>
                </a:lnTo>
                <a:lnTo>
                  <a:pt x="1108420" y="845456"/>
                </a:lnTo>
                <a:lnTo>
                  <a:pt x="1116818" y="847044"/>
                </a:lnTo>
                <a:lnTo>
                  <a:pt x="1126123" y="848178"/>
                </a:lnTo>
                <a:lnTo>
                  <a:pt x="1135883" y="849539"/>
                </a:lnTo>
                <a:lnTo>
                  <a:pt x="1145869" y="850673"/>
                </a:lnTo>
                <a:lnTo>
                  <a:pt x="1156309" y="851126"/>
                </a:lnTo>
                <a:lnTo>
                  <a:pt x="1167204" y="851580"/>
                </a:lnTo>
                <a:lnTo>
                  <a:pt x="1178552" y="851806"/>
                </a:lnTo>
                <a:lnTo>
                  <a:pt x="1190354" y="851580"/>
                </a:lnTo>
                <a:lnTo>
                  <a:pt x="1202156" y="851126"/>
                </a:lnTo>
                <a:lnTo>
                  <a:pt x="1214412" y="849992"/>
                </a:lnTo>
                <a:lnTo>
                  <a:pt x="1226895" y="848631"/>
                </a:lnTo>
                <a:lnTo>
                  <a:pt x="1239605" y="846364"/>
                </a:lnTo>
                <a:lnTo>
                  <a:pt x="1252542" y="844096"/>
                </a:lnTo>
                <a:lnTo>
                  <a:pt x="1265933" y="840921"/>
                </a:lnTo>
                <a:lnTo>
                  <a:pt x="1279323" y="837292"/>
                </a:lnTo>
                <a:lnTo>
                  <a:pt x="1292714" y="832983"/>
                </a:lnTo>
                <a:lnTo>
                  <a:pt x="1306559" y="827994"/>
                </a:lnTo>
                <a:lnTo>
                  <a:pt x="1313368" y="825499"/>
                </a:lnTo>
                <a:lnTo>
                  <a:pt x="1320404" y="822551"/>
                </a:lnTo>
                <a:lnTo>
                  <a:pt x="1327212" y="819603"/>
                </a:lnTo>
                <a:lnTo>
                  <a:pt x="1334248" y="816201"/>
                </a:lnTo>
                <a:lnTo>
                  <a:pt x="1341057" y="812799"/>
                </a:lnTo>
                <a:lnTo>
                  <a:pt x="1348093" y="809171"/>
                </a:lnTo>
                <a:lnTo>
                  <a:pt x="1355129" y="805315"/>
                </a:lnTo>
                <a:lnTo>
                  <a:pt x="1362165" y="801006"/>
                </a:lnTo>
                <a:lnTo>
                  <a:pt x="1369201" y="796924"/>
                </a:lnTo>
                <a:lnTo>
                  <a:pt x="1376463" y="792389"/>
                </a:lnTo>
                <a:lnTo>
                  <a:pt x="1383272" y="787626"/>
                </a:lnTo>
                <a:lnTo>
                  <a:pt x="1390308" y="782637"/>
                </a:lnTo>
                <a:close/>
                <a:moveTo>
                  <a:pt x="2282825" y="769937"/>
                </a:moveTo>
                <a:lnTo>
                  <a:pt x="2412173" y="829864"/>
                </a:lnTo>
                <a:lnTo>
                  <a:pt x="2422140" y="834858"/>
                </a:lnTo>
                <a:lnTo>
                  <a:pt x="2426897" y="837355"/>
                </a:lnTo>
                <a:lnTo>
                  <a:pt x="2431201" y="840078"/>
                </a:lnTo>
                <a:lnTo>
                  <a:pt x="2435732" y="842802"/>
                </a:lnTo>
                <a:lnTo>
                  <a:pt x="2439583" y="845526"/>
                </a:lnTo>
                <a:lnTo>
                  <a:pt x="2443434" y="848250"/>
                </a:lnTo>
                <a:lnTo>
                  <a:pt x="2447058" y="851201"/>
                </a:lnTo>
                <a:lnTo>
                  <a:pt x="2450456" y="853925"/>
                </a:lnTo>
                <a:lnTo>
                  <a:pt x="2453628" y="857103"/>
                </a:lnTo>
                <a:lnTo>
                  <a:pt x="2456799" y="860054"/>
                </a:lnTo>
                <a:lnTo>
                  <a:pt x="2459518" y="863005"/>
                </a:lnTo>
                <a:lnTo>
                  <a:pt x="2462236" y="866183"/>
                </a:lnTo>
                <a:lnTo>
                  <a:pt x="2464501" y="869361"/>
                </a:lnTo>
                <a:lnTo>
                  <a:pt x="2466766" y="872539"/>
                </a:lnTo>
                <a:lnTo>
                  <a:pt x="2468805" y="875717"/>
                </a:lnTo>
                <a:lnTo>
                  <a:pt x="2470617" y="878895"/>
                </a:lnTo>
                <a:lnTo>
                  <a:pt x="2472430" y="882300"/>
                </a:lnTo>
                <a:lnTo>
                  <a:pt x="2474015" y="885932"/>
                </a:lnTo>
                <a:lnTo>
                  <a:pt x="2475601" y="889337"/>
                </a:lnTo>
                <a:lnTo>
                  <a:pt x="2477866" y="896373"/>
                </a:lnTo>
                <a:lnTo>
                  <a:pt x="2479905" y="903637"/>
                </a:lnTo>
                <a:lnTo>
                  <a:pt x="2481264" y="911128"/>
                </a:lnTo>
                <a:lnTo>
                  <a:pt x="2482397" y="918846"/>
                </a:lnTo>
                <a:lnTo>
                  <a:pt x="2482850" y="927018"/>
                </a:lnTo>
                <a:lnTo>
                  <a:pt x="2482850" y="935190"/>
                </a:lnTo>
                <a:lnTo>
                  <a:pt x="2482850" y="1152652"/>
                </a:lnTo>
                <a:lnTo>
                  <a:pt x="2482850" y="1160824"/>
                </a:lnTo>
                <a:lnTo>
                  <a:pt x="2482397" y="1168768"/>
                </a:lnTo>
                <a:lnTo>
                  <a:pt x="2481264" y="1176486"/>
                </a:lnTo>
                <a:lnTo>
                  <a:pt x="2479905" y="1184204"/>
                </a:lnTo>
                <a:lnTo>
                  <a:pt x="2477866" y="1191468"/>
                </a:lnTo>
                <a:lnTo>
                  <a:pt x="2475601" y="1198732"/>
                </a:lnTo>
                <a:lnTo>
                  <a:pt x="2474015" y="1202137"/>
                </a:lnTo>
                <a:lnTo>
                  <a:pt x="2472430" y="1205315"/>
                </a:lnTo>
                <a:lnTo>
                  <a:pt x="2470617" y="1208720"/>
                </a:lnTo>
                <a:lnTo>
                  <a:pt x="2468805" y="1212125"/>
                </a:lnTo>
                <a:lnTo>
                  <a:pt x="2466766" y="1215303"/>
                </a:lnTo>
                <a:lnTo>
                  <a:pt x="2464501" y="1218708"/>
                </a:lnTo>
                <a:lnTo>
                  <a:pt x="2462236" y="1221658"/>
                </a:lnTo>
                <a:lnTo>
                  <a:pt x="2459518" y="1224836"/>
                </a:lnTo>
                <a:lnTo>
                  <a:pt x="2456799" y="1227787"/>
                </a:lnTo>
                <a:lnTo>
                  <a:pt x="2453628" y="1230738"/>
                </a:lnTo>
                <a:lnTo>
                  <a:pt x="2450456" y="1233689"/>
                </a:lnTo>
                <a:lnTo>
                  <a:pt x="2447058" y="1236640"/>
                </a:lnTo>
                <a:lnTo>
                  <a:pt x="2443434" y="1239364"/>
                </a:lnTo>
                <a:lnTo>
                  <a:pt x="2439583" y="1242315"/>
                </a:lnTo>
                <a:lnTo>
                  <a:pt x="2435732" y="1245039"/>
                </a:lnTo>
                <a:lnTo>
                  <a:pt x="2431201" y="1247763"/>
                </a:lnTo>
                <a:lnTo>
                  <a:pt x="2426897" y="1250260"/>
                </a:lnTo>
                <a:lnTo>
                  <a:pt x="2422140" y="1252984"/>
                </a:lnTo>
                <a:lnTo>
                  <a:pt x="2412173" y="1257978"/>
                </a:lnTo>
                <a:lnTo>
                  <a:pt x="2406963" y="1260475"/>
                </a:lnTo>
                <a:lnTo>
                  <a:pt x="2282825" y="1202818"/>
                </a:lnTo>
                <a:lnTo>
                  <a:pt x="2282825" y="769937"/>
                </a:lnTo>
                <a:close/>
                <a:moveTo>
                  <a:pt x="1247774" y="628650"/>
                </a:moveTo>
                <a:lnTo>
                  <a:pt x="1262265" y="628876"/>
                </a:lnTo>
                <a:lnTo>
                  <a:pt x="1276302" y="629556"/>
                </a:lnTo>
                <a:lnTo>
                  <a:pt x="1290113" y="631143"/>
                </a:lnTo>
                <a:lnTo>
                  <a:pt x="1303472" y="632956"/>
                </a:lnTo>
                <a:lnTo>
                  <a:pt x="1316830" y="635222"/>
                </a:lnTo>
                <a:lnTo>
                  <a:pt x="1329282" y="638169"/>
                </a:lnTo>
                <a:lnTo>
                  <a:pt x="1341282" y="641569"/>
                </a:lnTo>
                <a:lnTo>
                  <a:pt x="1353056" y="645195"/>
                </a:lnTo>
                <a:lnTo>
                  <a:pt x="1363923" y="649274"/>
                </a:lnTo>
                <a:lnTo>
                  <a:pt x="1374338" y="654034"/>
                </a:lnTo>
                <a:lnTo>
                  <a:pt x="1378866" y="656300"/>
                </a:lnTo>
                <a:lnTo>
                  <a:pt x="1383847" y="658794"/>
                </a:lnTo>
                <a:lnTo>
                  <a:pt x="1388149" y="661513"/>
                </a:lnTo>
                <a:lnTo>
                  <a:pt x="1392677" y="664006"/>
                </a:lnTo>
                <a:lnTo>
                  <a:pt x="1396753" y="666953"/>
                </a:lnTo>
                <a:lnTo>
                  <a:pt x="1400602" y="669672"/>
                </a:lnTo>
                <a:lnTo>
                  <a:pt x="1404451" y="672619"/>
                </a:lnTo>
                <a:lnTo>
                  <a:pt x="1407847" y="675565"/>
                </a:lnTo>
                <a:lnTo>
                  <a:pt x="1411243" y="678512"/>
                </a:lnTo>
                <a:lnTo>
                  <a:pt x="1414413" y="681685"/>
                </a:lnTo>
                <a:lnTo>
                  <a:pt x="1417130" y="685084"/>
                </a:lnTo>
                <a:lnTo>
                  <a:pt x="1419847" y="688257"/>
                </a:lnTo>
                <a:lnTo>
                  <a:pt x="1425507" y="688484"/>
                </a:lnTo>
                <a:lnTo>
                  <a:pt x="1430941" y="689164"/>
                </a:lnTo>
                <a:lnTo>
                  <a:pt x="1436148" y="690297"/>
                </a:lnTo>
                <a:lnTo>
                  <a:pt x="1441356" y="691430"/>
                </a:lnTo>
                <a:lnTo>
                  <a:pt x="1446110" y="693017"/>
                </a:lnTo>
                <a:lnTo>
                  <a:pt x="1450865" y="694830"/>
                </a:lnTo>
                <a:lnTo>
                  <a:pt x="1455167" y="697323"/>
                </a:lnTo>
                <a:lnTo>
                  <a:pt x="1459695" y="699816"/>
                </a:lnTo>
                <a:lnTo>
                  <a:pt x="1463544" y="702763"/>
                </a:lnTo>
                <a:lnTo>
                  <a:pt x="1467619" y="705709"/>
                </a:lnTo>
                <a:lnTo>
                  <a:pt x="1471242" y="708882"/>
                </a:lnTo>
                <a:lnTo>
                  <a:pt x="1474865" y="712508"/>
                </a:lnTo>
                <a:lnTo>
                  <a:pt x="1478261" y="716361"/>
                </a:lnTo>
                <a:lnTo>
                  <a:pt x="1481657" y="720668"/>
                </a:lnTo>
                <a:lnTo>
                  <a:pt x="1484827" y="724747"/>
                </a:lnTo>
                <a:lnTo>
                  <a:pt x="1487544" y="729053"/>
                </a:lnTo>
                <a:lnTo>
                  <a:pt x="1490487" y="733813"/>
                </a:lnTo>
                <a:lnTo>
                  <a:pt x="1492977" y="738799"/>
                </a:lnTo>
                <a:lnTo>
                  <a:pt x="1495468" y="743785"/>
                </a:lnTo>
                <a:lnTo>
                  <a:pt x="1497732" y="748998"/>
                </a:lnTo>
                <a:lnTo>
                  <a:pt x="1499996" y="754211"/>
                </a:lnTo>
                <a:lnTo>
                  <a:pt x="1502034" y="759877"/>
                </a:lnTo>
                <a:lnTo>
                  <a:pt x="1503845" y="765543"/>
                </a:lnTo>
                <a:lnTo>
                  <a:pt x="1505656" y="771436"/>
                </a:lnTo>
                <a:lnTo>
                  <a:pt x="1509053" y="783222"/>
                </a:lnTo>
                <a:lnTo>
                  <a:pt x="1511996" y="795460"/>
                </a:lnTo>
                <a:lnTo>
                  <a:pt x="1514260" y="808153"/>
                </a:lnTo>
                <a:lnTo>
                  <a:pt x="1516071" y="821071"/>
                </a:lnTo>
                <a:lnTo>
                  <a:pt x="1517656" y="833990"/>
                </a:lnTo>
                <a:lnTo>
                  <a:pt x="1519015" y="846909"/>
                </a:lnTo>
                <a:lnTo>
                  <a:pt x="1519694" y="860281"/>
                </a:lnTo>
                <a:lnTo>
                  <a:pt x="1520147" y="873200"/>
                </a:lnTo>
                <a:lnTo>
                  <a:pt x="1520826" y="886118"/>
                </a:lnTo>
                <a:lnTo>
                  <a:pt x="1520826" y="898584"/>
                </a:lnTo>
                <a:lnTo>
                  <a:pt x="1520373" y="910823"/>
                </a:lnTo>
                <a:lnTo>
                  <a:pt x="1520147" y="922608"/>
                </a:lnTo>
                <a:lnTo>
                  <a:pt x="1519241" y="945046"/>
                </a:lnTo>
                <a:lnTo>
                  <a:pt x="1517883" y="964311"/>
                </a:lnTo>
                <a:lnTo>
                  <a:pt x="1516524" y="981083"/>
                </a:lnTo>
                <a:lnTo>
                  <a:pt x="1514939" y="993321"/>
                </a:lnTo>
                <a:lnTo>
                  <a:pt x="1511996" y="991508"/>
                </a:lnTo>
                <a:lnTo>
                  <a:pt x="1508600" y="990148"/>
                </a:lnTo>
                <a:lnTo>
                  <a:pt x="1505204" y="988562"/>
                </a:lnTo>
                <a:lnTo>
                  <a:pt x="1501808" y="987202"/>
                </a:lnTo>
                <a:lnTo>
                  <a:pt x="1498185" y="985842"/>
                </a:lnTo>
                <a:lnTo>
                  <a:pt x="1494562" y="984936"/>
                </a:lnTo>
                <a:lnTo>
                  <a:pt x="1490713" y="983802"/>
                </a:lnTo>
                <a:lnTo>
                  <a:pt x="1487091" y="983349"/>
                </a:lnTo>
                <a:lnTo>
                  <a:pt x="1481657" y="946859"/>
                </a:lnTo>
                <a:lnTo>
                  <a:pt x="1479166" y="929408"/>
                </a:lnTo>
                <a:lnTo>
                  <a:pt x="1476223" y="912636"/>
                </a:lnTo>
                <a:lnTo>
                  <a:pt x="1473280" y="896544"/>
                </a:lnTo>
                <a:lnTo>
                  <a:pt x="1469657" y="881132"/>
                </a:lnTo>
                <a:lnTo>
                  <a:pt x="1467846" y="873653"/>
                </a:lnTo>
                <a:lnTo>
                  <a:pt x="1465808" y="866400"/>
                </a:lnTo>
                <a:lnTo>
                  <a:pt x="1463770" y="859374"/>
                </a:lnTo>
                <a:lnTo>
                  <a:pt x="1461506" y="852802"/>
                </a:lnTo>
                <a:lnTo>
                  <a:pt x="1459242" y="846002"/>
                </a:lnTo>
                <a:lnTo>
                  <a:pt x="1456299" y="839430"/>
                </a:lnTo>
                <a:lnTo>
                  <a:pt x="1453356" y="833310"/>
                </a:lnTo>
                <a:lnTo>
                  <a:pt x="1450412" y="826964"/>
                </a:lnTo>
                <a:lnTo>
                  <a:pt x="1447242" y="821071"/>
                </a:lnTo>
                <a:lnTo>
                  <a:pt x="1443620" y="815405"/>
                </a:lnTo>
                <a:lnTo>
                  <a:pt x="1439771" y="809966"/>
                </a:lnTo>
                <a:lnTo>
                  <a:pt x="1435922" y="804526"/>
                </a:lnTo>
                <a:lnTo>
                  <a:pt x="1431394" y="799313"/>
                </a:lnTo>
                <a:lnTo>
                  <a:pt x="1426865" y="794780"/>
                </a:lnTo>
                <a:lnTo>
                  <a:pt x="1421884" y="789794"/>
                </a:lnTo>
                <a:lnTo>
                  <a:pt x="1416677" y="785261"/>
                </a:lnTo>
                <a:lnTo>
                  <a:pt x="1411017" y="781182"/>
                </a:lnTo>
                <a:lnTo>
                  <a:pt x="1405130" y="777102"/>
                </a:lnTo>
                <a:lnTo>
                  <a:pt x="1398791" y="773249"/>
                </a:lnTo>
                <a:lnTo>
                  <a:pt x="1391998" y="769623"/>
                </a:lnTo>
                <a:lnTo>
                  <a:pt x="1384753" y="774609"/>
                </a:lnTo>
                <a:lnTo>
                  <a:pt x="1377508" y="779595"/>
                </a:lnTo>
                <a:lnTo>
                  <a:pt x="1370263" y="784355"/>
                </a:lnTo>
                <a:lnTo>
                  <a:pt x="1363018" y="788661"/>
                </a:lnTo>
                <a:lnTo>
                  <a:pt x="1355772" y="793194"/>
                </a:lnTo>
                <a:lnTo>
                  <a:pt x="1348301" y="797047"/>
                </a:lnTo>
                <a:lnTo>
                  <a:pt x="1341056" y="800900"/>
                </a:lnTo>
                <a:lnTo>
                  <a:pt x="1334037" y="804526"/>
                </a:lnTo>
                <a:lnTo>
                  <a:pt x="1326792" y="807926"/>
                </a:lnTo>
                <a:lnTo>
                  <a:pt x="1319547" y="811326"/>
                </a:lnTo>
                <a:lnTo>
                  <a:pt x="1312302" y="814045"/>
                </a:lnTo>
                <a:lnTo>
                  <a:pt x="1305283" y="816992"/>
                </a:lnTo>
                <a:lnTo>
                  <a:pt x="1298038" y="819711"/>
                </a:lnTo>
                <a:lnTo>
                  <a:pt x="1291245" y="822205"/>
                </a:lnTo>
                <a:lnTo>
                  <a:pt x="1277208" y="826511"/>
                </a:lnTo>
                <a:lnTo>
                  <a:pt x="1263397" y="830364"/>
                </a:lnTo>
                <a:lnTo>
                  <a:pt x="1249812" y="833537"/>
                </a:lnTo>
                <a:lnTo>
                  <a:pt x="1236454" y="836030"/>
                </a:lnTo>
                <a:lnTo>
                  <a:pt x="1223322" y="838296"/>
                </a:lnTo>
                <a:lnTo>
                  <a:pt x="1210417" y="839656"/>
                </a:lnTo>
                <a:lnTo>
                  <a:pt x="1197964" y="840789"/>
                </a:lnTo>
                <a:lnTo>
                  <a:pt x="1185511" y="841469"/>
                </a:lnTo>
                <a:lnTo>
                  <a:pt x="1173738" y="841469"/>
                </a:lnTo>
                <a:lnTo>
                  <a:pt x="1162191" y="841469"/>
                </a:lnTo>
                <a:lnTo>
                  <a:pt x="1151097" y="841016"/>
                </a:lnTo>
                <a:lnTo>
                  <a:pt x="1140229" y="840336"/>
                </a:lnTo>
                <a:lnTo>
                  <a:pt x="1129814" y="839203"/>
                </a:lnTo>
                <a:lnTo>
                  <a:pt x="1120079" y="837843"/>
                </a:lnTo>
                <a:lnTo>
                  <a:pt x="1110796" y="836710"/>
                </a:lnTo>
                <a:lnTo>
                  <a:pt x="1101739" y="835123"/>
                </a:lnTo>
                <a:lnTo>
                  <a:pt x="1093362" y="833310"/>
                </a:lnTo>
                <a:lnTo>
                  <a:pt x="1085438" y="831724"/>
                </a:lnTo>
                <a:lnTo>
                  <a:pt x="1078193" y="829910"/>
                </a:lnTo>
                <a:lnTo>
                  <a:pt x="1065514" y="826284"/>
                </a:lnTo>
                <a:lnTo>
                  <a:pt x="1055099" y="823111"/>
                </a:lnTo>
                <a:lnTo>
                  <a:pt x="1047401" y="820391"/>
                </a:lnTo>
                <a:lnTo>
                  <a:pt x="1043552" y="828097"/>
                </a:lnTo>
                <a:lnTo>
                  <a:pt x="1040156" y="836483"/>
                </a:lnTo>
                <a:lnTo>
                  <a:pt x="1036986" y="844869"/>
                </a:lnTo>
                <a:lnTo>
                  <a:pt x="1034043" y="853708"/>
                </a:lnTo>
                <a:lnTo>
                  <a:pt x="1031552" y="862774"/>
                </a:lnTo>
                <a:lnTo>
                  <a:pt x="1029288" y="872520"/>
                </a:lnTo>
                <a:lnTo>
                  <a:pt x="1027024" y="882265"/>
                </a:lnTo>
                <a:lnTo>
                  <a:pt x="1024986" y="892464"/>
                </a:lnTo>
                <a:lnTo>
                  <a:pt x="1021137" y="913316"/>
                </a:lnTo>
                <a:lnTo>
                  <a:pt x="1017288" y="935527"/>
                </a:lnTo>
                <a:lnTo>
                  <a:pt x="1013213" y="958871"/>
                </a:lnTo>
                <a:lnTo>
                  <a:pt x="1011175" y="970884"/>
                </a:lnTo>
                <a:lnTo>
                  <a:pt x="1008458" y="983349"/>
                </a:lnTo>
                <a:lnTo>
                  <a:pt x="1004609" y="984029"/>
                </a:lnTo>
                <a:lnTo>
                  <a:pt x="1000760" y="984936"/>
                </a:lnTo>
                <a:lnTo>
                  <a:pt x="997138" y="985842"/>
                </a:lnTo>
                <a:lnTo>
                  <a:pt x="993515" y="987202"/>
                </a:lnTo>
                <a:lnTo>
                  <a:pt x="989892" y="988789"/>
                </a:lnTo>
                <a:lnTo>
                  <a:pt x="986496" y="990375"/>
                </a:lnTo>
                <a:lnTo>
                  <a:pt x="983100" y="991962"/>
                </a:lnTo>
                <a:lnTo>
                  <a:pt x="979704" y="993775"/>
                </a:lnTo>
                <a:lnTo>
                  <a:pt x="977666" y="979723"/>
                </a:lnTo>
                <a:lnTo>
                  <a:pt x="976761" y="970657"/>
                </a:lnTo>
                <a:lnTo>
                  <a:pt x="975402" y="960458"/>
                </a:lnTo>
                <a:lnTo>
                  <a:pt x="974496" y="949352"/>
                </a:lnTo>
                <a:lnTo>
                  <a:pt x="973817" y="937340"/>
                </a:lnTo>
                <a:lnTo>
                  <a:pt x="973364" y="924421"/>
                </a:lnTo>
                <a:lnTo>
                  <a:pt x="973138" y="911049"/>
                </a:lnTo>
                <a:lnTo>
                  <a:pt x="973364" y="896771"/>
                </a:lnTo>
                <a:lnTo>
                  <a:pt x="974044" y="882039"/>
                </a:lnTo>
                <a:lnTo>
                  <a:pt x="975402" y="866854"/>
                </a:lnTo>
                <a:lnTo>
                  <a:pt x="977213" y="851442"/>
                </a:lnTo>
                <a:lnTo>
                  <a:pt x="978119" y="843736"/>
                </a:lnTo>
                <a:lnTo>
                  <a:pt x="979704" y="835577"/>
                </a:lnTo>
                <a:lnTo>
                  <a:pt x="981062" y="827871"/>
                </a:lnTo>
                <a:lnTo>
                  <a:pt x="982874" y="819711"/>
                </a:lnTo>
                <a:lnTo>
                  <a:pt x="984911" y="812006"/>
                </a:lnTo>
                <a:lnTo>
                  <a:pt x="986949" y="804073"/>
                </a:lnTo>
                <a:lnTo>
                  <a:pt x="989440" y="796140"/>
                </a:lnTo>
                <a:lnTo>
                  <a:pt x="991930" y="788208"/>
                </a:lnTo>
                <a:lnTo>
                  <a:pt x="994873" y="780502"/>
                </a:lnTo>
                <a:lnTo>
                  <a:pt x="997817" y="772569"/>
                </a:lnTo>
                <a:lnTo>
                  <a:pt x="1001213" y="765090"/>
                </a:lnTo>
                <a:lnTo>
                  <a:pt x="1004836" y="757384"/>
                </a:lnTo>
                <a:lnTo>
                  <a:pt x="1008685" y="749905"/>
                </a:lnTo>
                <a:lnTo>
                  <a:pt x="1012986" y="742652"/>
                </a:lnTo>
                <a:lnTo>
                  <a:pt x="1017288" y="735400"/>
                </a:lnTo>
                <a:lnTo>
                  <a:pt x="1022043" y="728147"/>
                </a:lnTo>
                <a:lnTo>
                  <a:pt x="1027024" y="721121"/>
                </a:lnTo>
                <a:lnTo>
                  <a:pt x="1032458" y="714095"/>
                </a:lnTo>
                <a:lnTo>
                  <a:pt x="1038118" y="707522"/>
                </a:lnTo>
                <a:lnTo>
                  <a:pt x="1044231" y="701176"/>
                </a:lnTo>
                <a:lnTo>
                  <a:pt x="1050344" y="694603"/>
                </a:lnTo>
                <a:lnTo>
                  <a:pt x="1057136" y="688711"/>
                </a:lnTo>
                <a:lnTo>
                  <a:pt x="1064382" y="682818"/>
                </a:lnTo>
                <a:lnTo>
                  <a:pt x="1071627" y="676925"/>
                </a:lnTo>
                <a:lnTo>
                  <a:pt x="1079778" y="671486"/>
                </a:lnTo>
                <a:lnTo>
                  <a:pt x="1087702" y="666726"/>
                </a:lnTo>
                <a:lnTo>
                  <a:pt x="1096306" y="661740"/>
                </a:lnTo>
                <a:lnTo>
                  <a:pt x="1105362" y="656980"/>
                </a:lnTo>
                <a:lnTo>
                  <a:pt x="1114645" y="652674"/>
                </a:lnTo>
                <a:lnTo>
                  <a:pt x="1124380" y="648821"/>
                </a:lnTo>
                <a:lnTo>
                  <a:pt x="1134795" y="645195"/>
                </a:lnTo>
                <a:lnTo>
                  <a:pt x="1145437" y="641795"/>
                </a:lnTo>
                <a:lnTo>
                  <a:pt x="1156531" y="638622"/>
                </a:lnTo>
                <a:lnTo>
                  <a:pt x="1168304" y="636129"/>
                </a:lnTo>
                <a:lnTo>
                  <a:pt x="1180304" y="634089"/>
                </a:lnTo>
                <a:lnTo>
                  <a:pt x="1192757" y="631823"/>
                </a:lnTo>
                <a:lnTo>
                  <a:pt x="1205662" y="630690"/>
                </a:lnTo>
                <a:lnTo>
                  <a:pt x="1219247" y="629330"/>
                </a:lnTo>
                <a:lnTo>
                  <a:pt x="1233058" y="628876"/>
                </a:lnTo>
                <a:lnTo>
                  <a:pt x="1247774" y="628650"/>
                </a:lnTo>
                <a:close/>
                <a:moveTo>
                  <a:pt x="91667" y="541337"/>
                </a:moveTo>
                <a:lnTo>
                  <a:pt x="370523" y="541337"/>
                </a:lnTo>
                <a:lnTo>
                  <a:pt x="375061" y="541563"/>
                </a:lnTo>
                <a:lnTo>
                  <a:pt x="379826" y="542015"/>
                </a:lnTo>
                <a:lnTo>
                  <a:pt x="384137" y="542468"/>
                </a:lnTo>
                <a:lnTo>
                  <a:pt x="388902" y="543373"/>
                </a:lnTo>
                <a:lnTo>
                  <a:pt x="393213" y="544278"/>
                </a:lnTo>
                <a:lnTo>
                  <a:pt x="397524" y="545635"/>
                </a:lnTo>
                <a:lnTo>
                  <a:pt x="401835" y="546992"/>
                </a:lnTo>
                <a:lnTo>
                  <a:pt x="405919" y="548576"/>
                </a:lnTo>
                <a:lnTo>
                  <a:pt x="409777" y="550386"/>
                </a:lnTo>
                <a:lnTo>
                  <a:pt x="414088" y="552421"/>
                </a:lnTo>
                <a:lnTo>
                  <a:pt x="417718" y="554684"/>
                </a:lnTo>
                <a:lnTo>
                  <a:pt x="421575" y="556946"/>
                </a:lnTo>
                <a:lnTo>
                  <a:pt x="425206" y="559434"/>
                </a:lnTo>
                <a:lnTo>
                  <a:pt x="428609" y="562149"/>
                </a:lnTo>
                <a:lnTo>
                  <a:pt x="432013" y="564864"/>
                </a:lnTo>
                <a:lnTo>
                  <a:pt x="434962" y="568031"/>
                </a:lnTo>
                <a:lnTo>
                  <a:pt x="438139" y="571198"/>
                </a:lnTo>
                <a:lnTo>
                  <a:pt x="441088" y="574591"/>
                </a:lnTo>
                <a:lnTo>
                  <a:pt x="443584" y="577984"/>
                </a:lnTo>
                <a:lnTo>
                  <a:pt x="446307" y="581604"/>
                </a:lnTo>
                <a:lnTo>
                  <a:pt x="448803" y="585223"/>
                </a:lnTo>
                <a:lnTo>
                  <a:pt x="450845" y="589069"/>
                </a:lnTo>
                <a:lnTo>
                  <a:pt x="452887" y="592915"/>
                </a:lnTo>
                <a:lnTo>
                  <a:pt x="454702" y="596760"/>
                </a:lnTo>
                <a:lnTo>
                  <a:pt x="456291" y="600832"/>
                </a:lnTo>
                <a:lnTo>
                  <a:pt x="457879" y="605130"/>
                </a:lnTo>
                <a:lnTo>
                  <a:pt x="459240" y="609429"/>
                </a:lnTo>
                <a:lnTo>
                  <a:pt x="460148" y="613727"/>
                </a:lnTo>
                <a:lnTo>
                  <a:pt x="461055" y="618251"/>
                </a:lnTo>
                <a:lnTo>
                  <a:pt x="461509" y="622549"/>
                </a:lnTo>
                <a:lnTo>
                  <a:pt x="461736" y="627300"/>
                </a:lnTo>
                <a:lnTo>
                  <a:pt x="461963" y="631824"/>
                </a:lnTo>
                <a:lnTo>
                  <a:pt x="461736" y="636575"/>
                </a:lnTo>
                <a:lnTo>
                  <a:pt x="461509" y="641099"/>
                </a:lnTo>
                <a:lnTo>
                  <a:pt x="461055" y="645624"/>
                </a:lnTo>
                <a:lnTo>
                  <a:pt x="460148" y="650148"/>
                </a:lnTo>
                <a:lnTo>
                  <a:pt x="459240" y="654446"/>
                </a:lnTo>
                <a:lnTo>
                  <a:pt x="457879" y="658518"/>
                </a:lnTo>
                <a:lnTo>
                  <a:pt x="456291" y="662816"/>
                </a:lnTo>
                <a:lnTo>
                  <a:pt x="454702" y="666888"/>
                </a:lnTo>
                <a:lnTo>
                  <a:pt x="452887" y="670960"/>
                </a:lnTo>
                <a:lnTo>
                  <a:pt x="450845" y="674806"/>
                </a:lnTo>
                <a:lnTo>
                  <a:pt x="448803" y="678652"/>
                </a:lnTo>
                <a:lnTo>
                  <a:pt x="446307" y="682271"/>
                </a:lnTo>
                <a:lnTo>
                  <a:pt x="443584" y="685664"/>
                </a:lnTo>
                <a:lnTo>
                  <a:pt x="441088" y="689284"/>
                </a:lnTo>
                <a:lnTo>
                  <a:pt x="438139" y="692451"/>
                </a:lnTo>
                <a:lnTo>
                  <a:pt x="434962" y="695618"/>
                </a:lnTo>
                <a:lnTo>
                  <a:pt x="432013" y="698559"/>
                </a:lnTo>
                <a:lnTo>
                  <a:pt x="428609" y="701500"/>
                </a:lnTo>
                <a:lnTo>
                  <a:pt x="425206" y="703988"/>
                </a:lnTo>
                <a:lnTo>
                  <a:pt x="421575" y="706703"/>
                </a:lnTo>
                <a:lnTo>
                  <a:pt x="417718" y="708965"/>
                </a:lnTo>
                <a:lnTo>
                  <a:pt x="414088" y="711227"/>
                </a:lnTo>
                <a:lnTo>
                  <a:pt x="409777" y="713489"/>
                </a:lnTo>
                <a:lnTo>
                  <a:pt x="405919" y="715299"/>
                </a:lnTo>
                <a:lnTo>
                  <a:pt x="401835" y="716883"/>
                </a:lnTo>
                <a:lnTo>
                  <a:pt x="397524" y="718014"/>
                </a:lnTo>
                <a:lnTo>
                  <a:pt x="393213" y="719371"/>
                </a:lnTo>
                <a:lnTo>
                  <a:pt x="388902" y="720502"/>
                </a:lnTo>
                <a:lnTo>
                  <a:pt x="384137" y="721181"/>
                </a:lnTo>
                <a:lnTo>
                  <a:pt x="379826" y="721633"/>
                </a:lnTo>
                <a:lnTo>
                  <a:pt x="375061" y="722312"/>
                </a:lnTo>
                <a:lnTo>
                  <a:pt x="370523" y="722312"/>
                </a:lnTo>
                <a:lnTo>
                  <a:pt x="91667" y="722312"/>
                </a:lnTo>
                <a:lnTo>
                  <a:pt x="86902" y="722312"/>
                </a:lnTo>
                <a:lnTo>
                  <a:pt x="82364" y="721633"/>
                </a:lnTo>
                <a:lnTo>
                  <a:pt x="77599" y="721181"/>
                </a:lnTo>
                <a:lnTo>
                  <a:pt x="73288" y="720502"/>
                </a:lnTo>
                <a:lnTo>
                  <a:pt x="68750" y="719371"/>
                </a:lnTo>
                <a:lnTo>
                  <a:pt x="64439" y="718014"/>
                </a:lnTo>
                <a:lnTo>
                  <a:pt x="60128" y="716883"/>
                </a:lnTo>
                <a:lnTo>
                  <a:pt x="56044" y="715299"/>
                </a:lnTo>
                <a:lnTo>
                  <a:pt x="51959" y="713489"/>
                </a:lnTo>
                <a:lnTo>
                  <a:pt x="48102" y="711227"/>
                </a:lnTo>
                <a:lnTo>
                  <a:pt x="44245" y="708965"/>
                </a:lnTo>
                <a:lnTo>
                  <a:pt x="40615" y="706703"/>
                </a:lnTo>
                <a:lnTo>
                  <a:pt x="36757" y="703988"/>
                </a:lnTo>
                <a:lnTo>
                  <a:pt x="33581" y="701500"/>
                </a:lnTo>
                <a:lnTo>
                  <a:pt x="30177" y="698559"/>
                </a:lnTo>
                <a:lnTo>
                  <a:pt x="26774" y="695618"/>
                </a:lnTo>
                <a:lnTo>
                  <a:pt x="23824" y="692451"/>
                </a:lnTo>
                <a:lnTo>
                  <a:pt x="21101" y="689284"/>
                </a:lnTo>
                <a:lnTo>
                  <a:pt x="18152" y="685664"/>
                </a:lnTo>
                <a:lnTo>
                  <a:pt x="15656" y="682271"/>
                </a:lnTo>
                <a:lnTo>
                  <a:pt x="13160" y="678652"/>
                </a:lnTo>
                <a:lnTo>
                  <a:pt x="11118" y="674806"/>
                </a:lnTo>
                <a:lnTo>
                  <a:pt x="9076" y="670960"/>
                </a:lnTo>
                <a:lnTo>
                  <a:pt x="7261" y="666888"/>
                </a:lnTo>
                <a:lnTo>
                  <a:pt x="5446" y="662816"/>
                </a:lnTo>
                <a:lnTo>
                  <a:pt x="4084" y="658518"/>
                </a:lnTo>
                <a:lnTo>
                  <a:pt x="2950" y="654446"/>
                </a:lnTo>
                <a:lnTo>
                  <a:pt x="1815" y="650148"/>
                </a:lnTo>
                <a:lnTo>
                  <a:pt x="1134" y="645624"/>
                </a:lnTo>
                <a:lnTo>
                  <a:pt x="454" y="641099"/>
                </a:lnTo>
                <a:lnTo>
                  <a:pt x="0" y="636575"/>
                </a:lnTo>
                <a:lnTo>
                  <a:pt x="0" y="631824"/>
                </a:lnTo>
                <a:lnTo>
                  <a:pt x="0" y="627300"/>
                </a:lnTo>
                <a:lnTo>
                  <a:pt x="454" y="622549"/>
                </a:lnTo>
                <a:lnTo>
                  <a:pt x="1134" y="618251"/>
                </a:lnTo>
                <a:lnTo>
                  <a:pt x="1815" y="613727"/>
                </a:lnTo>
                <a:lnTo>
                  <a:pt x="2950" y="609429"/>
                </a:lnTo>
                <a:lnTo>
                  <a:pt x="4084" y="605130"/>
                </a:lnTo>
                <a:lnTo>
                  <a:pt x="5446" y="600832"/>
                </a:lnTo>
                <a:lnTo>
                  <a:pt x="7261" y="596760"/>
                </a:lnTo>
                <a:lnTo>
                  <a:pt x="9076" y="592915"/>
                </a:lnTo>
                <a:lnTo>
                  <a:pt x="11118" y="589069"/>
                </a:lnTo>
                <a:lnTo>
                  <a:pt x="13160" y="585223"/>
                </a:lnTo>
                <a:lnTo>
                  <a:pt x="15656" y="581604"/>
                </a:lnTo>
                <a:lnTo>
                  <a:pt x="18152" y="577984"/>
                </a:lnTo>
                <a:lnTo>
                  <a:pt x="21101" y="574591"/>
                </a:lnTo>
                <a:lnTo>
                  <a:pt x="23824" y="571198"/>
                </a:lnTo>
                <a:lnTo>
                  <a:pt x="26774" y="568031"/>
                </a:lnTo>
                <a:lnTo>
                  <a:pt x="30177" y="564864"/>
                </a:lnTo>
                <a:lnTo>
                  <a:pt x="33581" y="562149"/>
                </a:lnTo>
                <a:lnTo>
                  <a:pt x="36757" y="559434"/>
                </a:lnTo>
                <a:lnTo>
                  <a:pt x="40615" y="556946"/>
                </a:lnTo>
                <a:lnTo>
                  <a:pt x="44245" y="554684"/>
                </a:lnTo>
                <a:lnTo>
                  <a:pt x="48102" y="552421"/>
                </a:lnTo>
                <a:lnTo>
                  <a:pt x="51959" y="550386"/>
                </a:lnTo>
                <a:lnTo>
                  <a:pt x="56044" y="548576"/>
                </a:lnTo>
                <a:lnTo>
                  <a:pt x="60128" y="546992"/>
                </a:lnTo>
                <a:lnTo>
                  <a:pt x="64439" y="545635"/>
                </a:lnTo>
                <a:lnTo>
                  <a:pt x="68750" y="544278"/>
                </a:lnTo>
                <a:lnTo>
                  <a:pt x="73288" y="543373"/>
                </a:lnTo>
                <a:lnTo>
                  <a:pt x="77599" y="542468"/>
                </a:lnTo>
                <a:lnTo>
                  <a:pt x="82364" y="542015"/>
                </a:lnTo>
                <a:lnTo>
                  <a:pt x="86902" y="541563"/>
                </a:lnTo>
                <a:lnTo>
                  <a:pt x="91667" y="541337"/>
                </a:lnTo>
                <a:close/>
                <a:moveTo>
                  <a:pt x="2282825" y="312737"/>
                </a:moveTo>
                <a:lnTo>
                  <a:pt x="2412173" y="372470"/>
                </a:lnTo>
                <a:lnTo>
                  <a:pt x="2422140" y="377674"/>
                </a:lnTo>
                <a:lnTo>
                  <a:pt x="2426897" y="380163"/>
                </a:lnTo>
                <a:lnTo>
                  <a:pt x="2431201" y="382878"/>
                </a:lnTo>
                <a:lnTo>
                  <a:pt x="2435732" y="385367"/>
                </a:lnTo>
                <a:lnTo>
                  <a:pt x="2439583" y="388308"/>
                </a:lnTo>
                <a:lnTo>
                  <a:pt x="2443434" y="391023"/>
                </a:lnTo>
                <a:lnTo>
                  <a:pt x="2447058" y="393964"/>
                </a:lnTo>
                <a:lnTo>
                  <a:pt x="2450456" y="396680"/>
                </a:lnTo>
                <a:lnTo>
                  <a:pt x="2453628" y="399621"/>
                </a:lnTo>
                <a:lnTo>
                  <a:pt x="2456799" y="402562"/>
                </a:lnTo>
                <a:lnTo>
                  <a:pt x="2459518" y="405504"/>
                </a:lnTo>
                <a:lnTo>
                  <a:pt x="2462236" y="408671"/>
                </a:lnTo>
                <a:lnTo>
                  <a:pt x="2464501" y="411839"/>
                </a:lnTo>
                <a:lnTo>
                  <a:pt x="2466766" y="415233"/>
                </a:lnTo>
                <a:lnTo>
                  <a:pt x="2468805" y="418174"/>
                </a:lnTo>
                <a:lnTo>
                  <a:pt x="2470617" y="421568"/>
                </a:lnTo>
                <a:lnTo>
                  <a:pt x="2472430" y="424962"/>
                </a:lnTo>
                <a:lnTo>
                  <a:pt x="2474015" y="428356"/>
                </a:lnTo>
                <a:lnTo>
                  <a:pt x="2475601" y="431750"/>
                </a:lnTo>
                <a:lnTo>
                  <a:pt x="2477866" y="438990"/>
                </a:lnTo>
                <a:lnTo>
                  <a:pt x="2479905" y="446231"/>
                </a:lnTo>
                <a:lnTo>
                  <a:pt x="2481264" y="453697"/>
                </a:lnTo>
                <a:lnTo>
                  <a:pt x="2482397" y="461390"/>
                </a:lnTo>
                <a:lnTo>
                  <a:pt x="2482850" y="469536"/>
                </a:lnTo>
                <a:lnTo>
                  <a:pt x="2482850" y="477455"/>
                </a:lnTo>
                <a:lnTo>
                  <a:pt x="2482850" y="694213"/>
                </a:lnTo>
                <a:lnTo>
                  <a:pt x="2482850" y="702584"/>
                </a:lnTo>
                <a:lnTo>
                  <a:pt x="2482397" y="710504"/>
                </a:lnTo>
                <a:lnTo>
                  <a:pt x="2481264" y="718423"/>
                </a:lnTo>
                <a:lnTo>
                  <a:pt x="2479905" y="725889"/>
                </a:lnTo>
                <a:lnTo>
                  <a:pt x="2477866" y="733130"/>
                </a:lnTo>
                <a:lnTo>
                  <a:pt x="2475601" y="740144"/>
                </a:lnTo>
                <a:lnTo>
                  <a:pt x="2474015" y="743311"/>
                </a:lnTo>
                <a:lnTo>
                  <a:pt x="2472430" y="746932"/>
                </a:lnTo>
                <a:lnTo>
                  <a:pt x="2470617" y="750326"/>
                </a:lnTo>
                <a:lnTo>
                  <a:pt x="2468805" y="753493"/>
                </a:lnTo>
                <a:lnTo>
                  <a:pt x="2466766" y="756887"/>
                </a:lnTo>
                <a:lnTo>
                  <a:pt x="2464501" y="760055"/>
                </a:lnTo>
                <a:lnTo>
                  <a:pt x="2462236" y="762996"/>
                </a:lnTo>
                <a:lnTo>
                  <a:pt x="2459518" y="766164"/>
                </a:lnTo>
                <a:lnTo>
                  <a:pt x="2456799" y="769331"/>
                </a:lnTo>
                <a:lnTo>
                  <a:pt x="2453628" y="772047"/>
                </a:lnTo>
                <a:lnTo>
                  <a:pt x="2450456" y="775214"/>
                </a:lnTo>
                <a:lnTo>
                  <a:pt x="2447058" y="778156"/>
                </a:lnTo>
                <a:lnTo>
                  <a:pt x="2443434" y="780871"/>
                </a:lnTo>
                <a:lnTo>
                  <a:pt x="2439583" y="783812"/>
                </a:lnTo>
                <a:lnTo>
                  <a:pt x="2435732" y="786301"/>
                </a:lnTo>
                <a:lnTo>
                  <a:pt x="2431201" y="789242"/>
                </a:lnTo>
                <a:lnTo>
                  <a:pt x="2426897" y="791731"/>
                </a:lnTo>
                <a:lnTo>
                  <a:pt x="2422140" y="794446"/>
                </a:lnTo>
                <a:lnTo>
                  <a:pt x="2412173" y="799198"/>
                </a:lnTo>
                <a:lnTo>
                  <a:pt x="2406963" y="801687"/>
                </a:lnTo>
                <a:lnTo>
                  <a:pt x="2282825" y="744216"/>
                </a:lnTo>
                <a:lnTo>
                  <a:pt x="2282825" y="312737"/>
                </a:lnTo>
                <a:close/>
                <a:moveTo>
                  <a:pt x="458964" y="22907"/>
                </a:moveTo>
                <a:lnTo>
                  <a:pt x="448307" y="23134"/>
                </a:lnTo>
                <a:lnTo>
                  <a:pt x="438104" y="24041"/>
                </a:lnTo>
                <a:lnTo>
                  <a:pt x="427674" y="25175"/>
                </a:lnTo>
                <a:lnTo>
                  <a:pt x="417471" y="26990"/>
                </a:lnTo>
                <a:lnTo>
                  <a:pt x="407722" y="29485"/>
                </a:lnTo>
                <a:lnTo>
                  <a:pt x="397745" y="32206"/>
                </a:lnTo>
                <a:lnTo>
                  <a:pt x="388222" y="35382"/>
                </a:lnTo>
                <a:lnTo>
                  <a:pt x="378926" y="39237"/>
                </a:lnTo>
                <a:lnTo>
                  <a:pt x="369857" y="43320"/>
                </a:lnTo>
                <a:lnTo>
                  <a:pt x="361014" y="47856"/>
                </a:lnTo>
                <a:lnTo>
                  <a:pt x="352171" y="52846"/>
                </a:lnTo>
                <a:lnTo>
                  <a:pt x="344009" y="58289"/>
                </a:lnTo>
                <a:lnTo>
                  <a:pt x="335847" y="63959"/>
                </a:lnTo>
                <a:lnTo>
                  <a:pt x="328138" y="70083"/>
                </a:lnTo>
                <a:lnTo>
                  <a:pt x="320655" y="76660"/>
                </a:lnTo>
                <a:lnTo>
                  <a:pt x="313626" y="83238"/>
                </a:lnTo>
                <a:lnTo>
                  <a:pt x="306598" y="90722"/>
                </a:lnTo>
                <a:lnTo>
                  <a:pt x="300022" y="98207"/>
                </a:lnTo>
                <a:lnTo>
                  <a:pt x="294127" y="105918"/>
                </a:lnTo>
                <a:lnTo>
                  <a:pt x="288232" y="113856"/>
                </a:lnTo>
                <a:lnTo>
                  <a:pt x="283017" y="122248"/>
                </a:lnTo>
                <a:lnTo>
                  <a:pt x="278029" y="130867"/>
                </a:lnTo>
                <a:lnTo>
                  <a:pt x="273494" y="139939"/>
                </a:lnTo>
                <a:lnTo>
                  <a:pt x="269186" y="149011"/>
                </a:lnTo>
                <a:lnTo>
                  <a:pt x="265559" y="158310"/>
                </a:lnTo>
                <a:lnTo>
                  <a:pt x="262158" y="167836"/>
                </a:lnTo>
                <a:lnTo>
                  <a:pt x="259664" y="177589"/>
                </a:lnTo>
                <a:lnTo>
                  <a:pt x="257396" y="187568"/>
                </a:lnTo>
                <a:lnTo>
                  <a:pt x="255582" y="197775"/>
                </a:lnTo>
                <a:lnTo>
                  <a:pt x="254222" y="207754"/>
                </a:lnTo>
                <a:lnTo>
                  <a:pt x="253542" y="218414"/>
                </a:lnTo>
                <a:lnTo>
                  <a:pt x="253088" y="229074"/>
                </a:lnTo>
                <a:lnTo>
                  <a:pt x="253088" y="495117"/>
                </a:lnTo>
                <a:lnTo>
                  <a:pt x="369630" y="495117"/>
                </a:lnTo>
                <a:lnTo>
                  <a:pt x="376659" y="495344"/>
                </a:lnTo>
                <a:lnTo>
                  <a:pt x="383461" y="496024"/>
                </a:lnTo>
                <a:lnTo>
                  <a:pt x="390263" y="496705"/>
                </a:lnTo>
                <a:lnTo>
                  <a:pt x="397065" y="498066"/>
                </a:lnTo>
                <a:lnTo>
                  <a:pt x="403867" y="499653"/>
                </a:lnTo>
                <a:lnTo>
                  <a:pt x="410216" y="501468"/>
                </a:lnTo>
                <a:lnTo>
                  <a:pt x="416791" y="503509"/>
                </a:lnTo>
                <a:lnTo>
                  <a:pt x="422913" y="505777"/>
                </a:lnTo>
                <a:lnTo>
                  <a:pt x="428808" y="508726"/>
                </a:lnTo>
                <a:lnTo>
                  <a:pt x="434930" y="511674"/>
                </a:lnTo>
                <a:lnTo>
                  <a:pt x="440598" y="514849"/>
                </a:lnTo>
                <a:lnTo>
                  <a:pt x="446266" y="518478"/>
                </a:lnTo>
                <a:lnTo>
                  <a:pt x="451481" y="522334"/>
                </a:lnTo>
                <a:lnTo>
                  <a:pt x="456923" y="526190"/>
                </a:lnTo>
                <a:lnTo>
                  <a:pt x="461911" y="530726"/>
                </a:lnTo>
                <a:lnTo>
                  <a:pt x="466446" y="535035"/>
                </a:lnTo>
                <a:lnTo>
                  <a:pt x="471207" y="539798"/>
                </a:lnTo>
                <a:lnTo>
                  <a:pt x="475289" y="545015"/>
                </a:lnTo>
                <a:lnTo>
                  <a:pt x="479370" y="549777"/>
                </a:lnTo>
                <a:lnTo>
                  <a:pt x="483451" y="555221"/>
                </a:lnTo>
                <a:lnTo>
                  <a:pt x="487079" y="560664"/>
                </a:lnTo>
                <a:lnTo>
                  <a:pt x="490026" y="566561"/>
                </a:lnTo>
                <a:lnTo>
                  <a:pt x="493201" y="572458"/>
                </a:lnTo>
                <a:lnTo>
                  <a:pt x="496148" y="578355"/>
                </a:lnTo>
                <a:lnTo>
                  <a:pt x="498416" y="584706"/>
                </a:lnTo>
                <a:lnTo>
                  <a:pt x="500683" y="591056"/>
                </a:lnTo>
                <a:lnTo>
                  <a:pt x="502497" y="597407"/>
                </a:lnTo>
                <a:lnTo>
                  <a:pt x="504084" y="603984"/>
                </a:lnTo>
                <a:lnTo>
                  <a:pt x="505218" y="610788"/>
                </a:lnTo>
                <a:lnTo>
                  <a:pt x="506125" y="617592"/>
                </a:lnTo>
                <a:lnTo>
                  <a:pt x="506578" y="624623"/>
                </a:lnTo>
                <a:lnTo>
                  <a:pt x="506578" y="631428"/>
                </a:lnTo>
                <a:lnTo>
                  <a:pt x="506578" y="638459"/>
                </a:lnTo>
                <a:lnTo>
                  <a:pt x="506125" y="645263"/>
                </a:lnTo>
                <a:lnTo>
                  <a:pt x="505218" y="652294"/>
                </a:lnTo>
                <a:lnTo>
                  <a:pt x="504084" y="659098"/>
                </a:lnTo>
                <a:lnTo>
                  <a:pt x="502497" y="665449"/>
                </a:lnTo>
                <a:lnTo>
                  <a:pt x="500683" y="672026"/>
                </a:lnTo>
                <a:lnTo>
                  <a:pt x="498416" y="678150"/>
                </a:lnTo>
                <a:lnTo>
                  <a:pt x="496148" y="684500"/>
                </a:lnTo>
                <a:lnTo>
                  <a:pt x="493201" y="690397"/>
                </a:lnTo>
                <a:lnTo>
                  <a:pt x="490026" y="696294"/>
                </a:lnTo>
                <a:lnTo>
                  <a:pt x="487079" y="701964"/>
                </a:lnTo>
                <a:lnTo>
                  <a:pt x="483451" y="707861"/>
                </a:lnTo>
                <a:lnTo>
                  <a:pt x="479370" y="712851"/>
                </a:lnTo>
                <a:lnTo>
                  <a:pt x="475289" y="718067"/>
                </a:lnTo>
                <a:lnTo>
                  <a:pt x="471207" y="723057"/>
                </a:lnTo>
                <a:lnTo>
                  <a:pt x="466446" y="727820"/>
                </a:lnTo>
                <a:lnTo>
                  <a:pt x="461911" y="732356"/>
                </a:lnTo>
                <a:lnTo>
                  <a:pt x="456923" y="736666"/>
                </a:lnTo>
                <a:lnTo>
                  <a:pt x="451481" y="740748"/>
                </a:lnTo>
                <a:lnTo>
                  <a:pt x="446266" y="744604"/>
                </a:lnTo>
                <a:lnTo>
                  <a:pt x="440598" y="748006"/>
                </a:lnTo>
                <a:lnTo>
                  <a:pt x="434930" y="751408"/>
                </a:lnTo>
                <a:lnTo>
                  <a:pt x="428808" y="754356"/>
                </a:lnTo>
                <a:lnTo>
                  <a:pt x="422913" y="757078"/>
                </a:lnTo>
                <a:lnTo>
                  <a:pt x="416791" y="759573"/>
                </a:lnTo>
                <a:lnTo>
                  <a:pt x="410216" y="761614"/>
                </a:lnTo>
                <a:lnTo>
                  <a:pt x="403867" y="763429"/>
                </a:lnTo>
                <a:lnTo>
                  <a:pt x="397065" y="765016"/>
                </a:lnTo>
                <a:lnTo>
                  <a:pt x="390263" y="766377"/>
                </a:lnTo>
                <a:lnTo>
                  <a:pt x="383461" y="767058"/>
                </a:lnTo>
                <a:lnTo>
                  <a:pt x="376659" y="767738"/>
                </a:lnTo>
                <a:lnTo>
                  <a:pt x="369630" y="767965"/>
                </a:lnTo>
                <a:lnTo>
                  <a:pt x="253088" y="767965"/>
                </a:lnTo>
                <a:lnTo>
                  <a:pt x="253088" y="1135844"/>
                </a:lnTo>
                <a:lnTo>
                  <a:pt x="369630" y="1135844"/>
                </a:lnTo>
                <a:lnTo>
                  <a:pt x="376659" y="1136071"/>
                </a:lnTo>
                <a:lnTo>
                  <a:pt x="383461" y="1136751"/>
                </a:lnTo>
                <a:lnTo>
                  <a:pt x="390263" y="1137659"/>
                </a:lnTo>
                <a:lnTo>
                  <a:pt x="397065" y="1138793"/>
                </a:lnTo>
                <a:lnTo>
                  <a:pt x="403867" y="1140380"/>
                </a:lnTo>
                <a:lnTo>
                  <a:pt x="410216" y="1142195"/>
                </a:lnTo>
                <a:lnTo>
                  <a:pt x="416791" y="1144236"/>
                </a:lnTo>
                <a:lnTo>
                  <a:pt x="422913" y="1146731"/>
                </a:lnTo>
                <a:lnTo>
                  <a:pt x="428808" y="1149452"/>
                </a:lnTo>
                <a:lnTo>
                  <a:pt x="434930" y="1152401"/>
                </a:lnTo>
                <a:lnTo>
                  <a:pt x="440598" y="1155803"/>
                </a:lnTo>
                <a:lnTo>
                  <a:pt x="446266" y="1159205"/>
                </a:lnTo>
                <a:lnTo>
                  <a:pt x="451481" y="1163061"/>
                </a:lnTo>
                <a:lnTo>
                  <a:pt x="456923" y="1167370"/>
                </a:lnTo>
                <a:lnTo>
                  <a:pt x="461911" y="1171453"/>
                </a:lnTo>
                <a:lnTo>
                  <a:pt x="466446" y="1175989"/>
                </a:lnTo>
                <a:lnTo>
                  <a:pt x="471207" y="1180752"/>
                </a:lnTo>
                <a:lnTo>
                  <a:pt x="475289" y="1185741"/>
                </a:lnTo>
                <a:lnTo>
                  <a:pt x="479370" y="1190958"/>
                </a:lnTo>
                <a:lnTo>
                  <a:pt x="483451" y="1196401"/>
                </a:lnTo>
                <a:lnTo>
                  <a:pt x="487079" y="1201845"/>
                </a:lnTo>
                <a:lnTo>
                  <a:pt x="490026" y="1207515"/>
                </a:lnTo>
                <a:lnTo>
                  <a:pt x="493201" y="1213412"/>
                </a:lnTo>
                <a:lnTo>
                  <a:pt x="496148" y="1219309"/>
                </a:lnTo>
                <a:lnTo>
                  <a:pt x="498416" y="1225659"/>
                </a:lnTo>
                <a:lnTo>
                  <a:pt x="500683" y="1231783"/>
                </a:lnTo>
                <a:lnTo>
                  <a:pt x="502497" y="1238360"/>
                </a:lnTo>
                <a:lnTo>
                  <a:pt x="504084" y="1245165"/>
                </a:lnTo>
                <a:lnTo>
                  <a:pt x="505218" y="1251742"/>
                </a:lnTo>
                <a:lnTo>
                  <a:pt x="506125" y="1258546"/>
                </a:lnTo>
                <a:lnTo>
                  <a:pt x="506578" y="1265350"/>
                </a:lnTo>
                <a:lnTo>
                  <a:pt x="506578" y="1272381"/>
                </a:lnTo>
                <a:lnTo>
                  <a:pt x="506578" y="1279639"/>
                </a:lnTo>
                <a:lnTo>
                  <a:pt x="506125" y="1286216"/>
                </a:lnTo>
                <a:lnTo>
                  <a:pt x="505218" y="1293021"/>
                </a:lnTo>
                <a:lnTo>
                  <a:pt x="504084" y="1299825"/>
                </a:lnTo>
                <a:lnTo>
                  <a:pt x="502497" y="1306629"/>
                </a:lnTo>
                <a:lnTo>
                  <a:pt x="500683" y="1312980"/>
                </a:lnTo>
                <a:lnTo>
                  <a:pt x="498416" y="1319330"/>
                </a:lnTo>
                <a:lnTo>
                  <a:pt x="496148" y="1325454"/>
                </a:lnTo>
                <a:lnTo>
                  <a:pt x="493201" y="1331351"/>
                </a:lnTo>
                <a:lnTo>
                  <a:pt x="490026" y="1337475"/>
                </a:lnTo>
                <a:lnTo>
                  <a:pt x="487079" y="1343145"/>
                </a:lnTo>
                <a:lnTo>
                  <a:pt x="483451" y="1348588"/>
                </a:lnTo>
                <a:lnTo>
                  <a:pt x="479370" y="1354031"/>
                </a:lnTo>
                <a:lnTo>
                  <a:pt x="475289" y="1359248"/>
                </a:lnTo>
                <a:lnTo>
                  <a:pt x="471207" y="1364011"/>
                </a:lnTo>
                <a:lnTo>
                  <a:pt x="466446" y="1368774"/>
                </a:lnTo>
                <a:lnTo>
                  <a:pt x="461911" y="1373537"/>
                </a:lnTo>
                <a:lnTo>
                  <a:pt x="456923" y="1377619"/>
                </a:lnTo>
                <a:lnTo>
                  <a:pt x="451481" y="1381702"/>
                </a:lnTo>
                <a:lnTo>
                  <a:pt x="446266" y="1385557"/>
                </a:lnTo>
                <a:lnTo>
                  <a:pt x="440598" y="1388960"/>
                </a:lnTo>
                <a:lnTo>
                  <a:pt x="434930" y="1392362"/>
                </a:lnTo>
                <a:lnTo>
                  <a:pt x="428808" y="1395537"/>
                </a:lnTo>
                <a:lnTo>
                  <a:pt x="422913" y="1398032"/>
                </a:lnTo>
                <a:lnTo>
                  <a:pt x="416791" y="1400300"/>
                </a:lnTo>
                <a:lnTo>
                  <a:pt x="410216" y="1402795"/>
                </a:lnTo>
                <a:lnTo>
                  <a:pt x="403867" y="1404609"/>
                </a:lnTo>
                <a:lnTo>
                  <a:pt x="397065" y="1406197"/>
                </a:lnTo>
                <a:lnTo>
                  <a:pt x="390263" y="1407104"/>
                </a:lnTo>
                <a:lnTo>
                  <a:pt x="383461" y="1408238"/>
                </a:lnTo>
                <a:lnTo>
                  <a:pt x="376659" y="1408692"/>
                </a:lnTo>
                <a:lnTo>
                  <a:pt x="369630" y="1408692"/>
                </a:lnTo>
                <a:lnTo>
                  <a:pt x="253088" y="1408692"/>
                </a:lnTo>
                <a:lnTo>
                  <a:pt x="253088" y="1777025"/>
                </a:lnTo>
                <a:lnTo>
                  <a:pt x="369630" y="1777025"/>
                </a:lnTo>
                <a:lnTo>
                  <a:pt x="376659" y="1777252"/>
                </a:lnTo>
                <a:lnTo>
                  <a:pt x="383461" y="1777705"/>
                </a:lnTo>
                <a:lnTo>
                  <a:pt x="390263" y="1778386"/>
                </a:lnTo>
                <a:lnTo>
                  <a:pt x="397065" y="1779747"/>
                </a:lnTo>
                <a:lnTo>
                  <a:pt x="403867" y="1781334"/>
                </a:lnTo>
                <a:lnTo>
                  <a:pt x="410216" y="1783149"/>
                </a:lnTo>
                <a:lnTo>
                  <a:pt x="416791" y="1785190"/>
                </a:lnTo>
                <a:lnTo>
                  <a:pt x="422913" y="1787912"/>
                </a:lnTo>
                <a:lnTo>
                  <a:pt x="428808" y="1790407"/>
                </a:lnTo>
                <a:lnTo>
                  <a:pt x="434930" y="1793582"/>
                </a:lnTo>
                <a:lnTo>
                  <a:pt x="440598" y="1796984"/>
                </a:lnTo>
                <a:lnTo>
                  <a:pt x="446266" y="1800159"/>
                </a:lnTo>
                <a:lnTo>
                  <a:pt x="451481" y="1804242"/>
                </a:lnTo>
                <a:lnTo>
                  <a:pt x="456923" y="1808324"/>
                </a:lnTo>
                <a:lnTo>
                  <a:pt x="461911" y="1812407"/>
                </a:lnTo>
                <a:lnTo>
                  <a:pt x="466446" y="1817170"/>
                </a:lnTo>
                <a:lnTo>
                  <a:pt x="471207" y="1821706"/>
                </a:lnTo>
                <a:lnTo>
                  <a:pt x="475289" y="1826695"/>
                </a:lnTo>
                <a:lnTo>
                  <a:pt x="479370" y="1831912"/>
                </a:lnTo>
                <a:lnTo>
                  <a:pt x="483451" y="1837129"/>
                </a:lnTo>
                <a:lnTo>
                  <a:pt x="487079" y="1842799"/>
                </a:lnTo>
                <a:lnTo>
                  <a:pt x="490026" y="1848469"/>
                </a:lnTo>
                <a:lnTo>
                  <a:pt x="493201" y="1854139"/>
                </a:lnTo>
                <a:lnTo>
                  <a:pt x="496148" y="1860490"/>
                </a:lnTo>
                <a:lnTo>
                  <a:pt x="498416" y="1866613"/>
                </a:lnTo>
                <a:lnTo>
                  <a:pt x="500683" y="1872964"/>
                </a:lnTo>
                <a:lnTo>
                  <a:pt x="502497" y="1879314"/>
                </a:lnTo>
                <a:lnTo>
                  <a:pt x="504084" y="1885892"/>
                </a:lnTo>
                <a:lnTo>
                  <a:pt x="505218" y="1892696"/>
                </a:lnTo>
                <a:lnTo>
                  <a:pt x="506125" y="1899273"/>
                </a:lnTo>
                <a:lnTo>
                  <a:pt x="506578" y="1906304"/>
                </a:lnTo>
                <a:lnTo>
                  <a:pt x="506578" y="1913335"/>
                </a:lnTo>
                <a:lnTo>
                  <a:pt x="506578" y="1920366"/>
                </a:lnTo>
                <a:lnTo>
                  <a:pt x="506125" y="1927397"/>
                </a:lnTo>
                <a:lnTo>
                  <a:pt x="505218" y="1933975"/>
                </a:lnTo>
                <a:lnTo>
                  <a:pt x="504084" y="1940779"/>
                </a:lnTo>
                <a:lnTo>
                  <a:pt x="502497" y="1947356"/>
                </a:lnTo>
                <a:lnTo>
                  <a:pt x="500683" y="1953707"/>
                </a:lnTo>
                <a:lnTo>
                  <a:pt x="498416" y="1960284"/>
                </a:lnTo>
                <a:lnTo>
                  <a:pt x="496148" y="1966408"/>
                </a:lnTo>
                <a:lnTo>
                  <a:pt x="493201" y="1972532"/>
                </a:lnTo>
                <a:lnTo>
                  <a:pt x="490026" y="1978429"/>
                </a:lnTo>
                <a:lnTo>
                  <a:pt x="487079" y="1984099"/>
                </a:lnTo>
                <a:lnTo>
                  <a:pt x="483451" y="1989542"/>
                </a:lnTo>
                <a:lnTo>
                  <a:pt x="479370" y="1994986"/>
                </a:lnTo>
                <a:lnTo>
                  <a:pt x="475289" y="1999975"/>
                </a:lnTo>
                <a:lnTo>
                  <a:pt x="471207" y="2004965"/>
                </a:lnTo>
                <a:lnTo>
                  <a:pt x="466446" y="2009728"/>
                </a:lnTo>
                <a:lnTo>
                  <a:pt x="461911" y="2014264"/>
                </a:lnTo>
                <a:lnTo>
                  <a:pt x="456923" y="2018573"/>
                </a:lnTo>
                <a:lnTo>
                  <a:pt x="451481" y="2022429"/>
                </a:lnTo>
                <a:lnTo>
                  <a:pt x="446266" y="2026285"/>
                </a:lnTo>
                <a:lnTo>
                  <a:pt x="440598" y="2029914"/>
                </a:lnTo>
                <a:lnTo>
                  <a:pt x="434930" y="2033089"/>
                </a:lnTo>
                <a:lnTo>
                  <a:pt x="428808" y="2036264"/>
                </a:lnTo>
                <a:lnTo>
                  <a:pt x="422913" y="2038759"/>
                </a:lnTo>
                <a:lnTo>
                  <a:pt x="416791" y="2041481"/>
                </a:lnTo>
                <a:lnTo>
                  <a:pt x="410216" y="2043522"/>
                </a:lnTo>
                <a:lnTo>
                  <a:pt x="403867" y="2045336"/>
                </a:lnTo>
                <a:lnTo>
                  <a:pt x="397065" y="2046924"/>
                </a:lnTo>
                <a:lnTo>
                  <a:pt x="390263" y="2048285"/>
                </a:lnTo>
                <a:lnTo>
                  <a:pt x="383461" y="2048965"/>
                </a:lnTo>
                <a:lnTo>
                  <a:pt x="376659" y="2049419"/>
                </a:lnTo>
                <a:lnTo>
                  <a:pt x="369630" y="2049646"/>
                </a:lnTo>
                <a:lnTo>
                  <a:pt x="253088" y="2049646"/>
                </a:lnTo>
                <a:lnTo>
                  <a:pt x="253088" y="2315689"/>
                </a:lnTo>
                <a:lnTo>
                  <a:pt x="253542" y="2326349"/>
                </a:lnTo>
                <a:lnTo>
                  <a:pt x="254222" y="2336782"/>
                </a:lnTo>
                <a:lnTo>
                  <a:pt x="255582" y="2347215"/>
                </a:lnTo>
                <a:lnTo>
                  <a:pt x="257396" y="2357195"/>
                </a:lnTo>
                <a:lnTo>
                  <a:pt x="259664" y="2367401"/>
                </a:lnTo>
                <a:lnTo>
                  <a:pt x="262158" y="2376927"/>
                </a:lnTo>
                <a:lnTo>
                  <a:pt x="265559" y="2386679"/>
                </a:lnTo>
                <a:lnTo>
                  <a:pt x="269186" y="2395978"/>
                </a:lnTo>
                <a:lnTo>
                  <a:pt x="273494" y="2405051"/>
                </a:lnTo>
                <a:lnTo>
                  <a:pt x="278029" y="2414123"/>
                </a:lnTo>
                <a:lnTo>
                  <a:pt x="283017" y="2422515"/>
                </a:lnTo>
                <a:lnTo>
                  <a:pt x="288232" y="2430907"/>
                </a:lnTo>
                <a:lnTo>
                  <a:pt x="294127" y="2439072"/>
                </a:lnTo>
                <a:lnTo>
                  <a:pt x="300022" y="2446783"/>
                </a:lnTo>
                <a:lnTo>
                  <a:pt x="306598" y="2454268"/>
                </a:lnTo>
                <a:lnTo>
                  <a:pt x="313626" y="2461525"/>
                </a:lnTo>
                <a:lnTo>
                  <a:pt x="320655" y="2468330"/>
                </a:lnTo>
                <a:lnTo>
                  <a:pt x="328138" y="2474680"/>
                </a:lnTo>
                <a:lnTo>
                  <a:pt x="335847" y="2481031"/>
                </a:lnTo>
                <a:lnTo>
                  <a:pt x="344009" y="2486701"/>
                </a:lnTo>
                <a:lnTo>
                  <a:pt x="352171" y="2492144"/>
                </a:lnTo>
                <a:lnTo>
                  <a:pt x="361014" y="2497134"/>
                </a:lnTo>
                <a:lnTo>
                  <a:pt x="369857" y="2501443"/>
                </a:lnTo>
                <a:lnTo>
                  <a:pt x="378926" y="2505526"/>
                </a:lnTo>
                <a:lnTo>
                  <a:pt x="388222" y="2509608"/>
                </a:lnTo>
                <a:lnTo>
                  <a:pt x="397745" y="2512557"/>
                </a:lnTo>
                <a:lnTo>
                  <a:pt x="407722" y="2515505"/>
                </a:lnTo>
                <a:lnTo>
                  <a:pt x="417471" y="2517773"/>
                </a:lnTo>
                <a:lnTo>
                  <a:pt x="427674" y="2519588"/>
                </a:lnTo>
                <a:lnTo>
                  <a:pt x="438104" y="2520948"/>
                </a:lnTo>
                <a:lnTo>
                  <a:pt x="448307" y="2521629"/>
                </a:lnTo>
                <a:lnTo>
                  <a:pt x="458964" y="2521856"/>
                </a:lnTo>
                <a:lnTo>
                  <a:pt x="2030011" y="2521856"/>
                </a:lnTo>
                <a:lnTo>
                  <a:pt x="2040667" y="2521629"/>
                </a:lnTo>
                <a:lnTo>
                  <a:pt x="2051324" y="2520948"/>
                </a:lnTo>
                <a:lnTo>
                  <a:pt x="2061527" y="2519588"/>
                </a:lnTo>
                <a:lnTo>
                  <a:pt x="2071503" y="2517773"/>
                </a:lnTo>
                <a:lnTo>
                  <a:pt x="2081706" y="2515505"/>
                </a:lnTo>
                <a:lnTo>
                  <a:pt x="2091456" y="2512557"/>
                </a:lnTo>
                <a:lnTo>
                  <a:pt x="2100752" y="2509608"/>
                </a:lnTo>
                <a:lnTo>
                  <a:pt x="2110502" y="2505526"/>
                </a:lnTo>
                <a:lnTo>
                  <a:pt x="2119571" y="2501443"/>
                </a:lnTo>
                <a:lnTo>
                  <a:pt x="2128187" y="2497134"/>
                </a:lnTo>
                <a:lnTo>
                  <a:pt x="2136803" y="2492144"/>
                </a:lnTo>
                <a:lnTo>
                  <a:pt x="2145192" y="2486701"/>
                </a:lnTo>
                <a:lnTo>
                  <a:pt x="2153354" y="2481031"/>
                </a:lnTo>
                <a:lnTo>
                  <a:pt x="2161290" y="2474680"/>
                </a:lnTo>
                <a:lnTo>
                  <a:pt x="2168546" y="2468330"/>
                </a:lnTo>
                <a:lnTo>
                  <a:pt x="2175801" y="2461525"/>
                </a:lnTo>
                <a:lnTo>
                  <a:pt x="2182376" y="2454268"/>
                </a:lnTo>
                <a:lnTo>
                  <a:pt x="2188952" y="2446783"/>
                </a:lnTo>
                <a:lnTo>
                  <a:pt x="2195074" y="2439072"/>
                </a:lnTo>
                <a:lnTo>
                  <a:pt x="2200969" y="2430907"/>
                </a:lnTo>
                <a:lnTo>
                  <a:pt x="2206410" y="2422515"/>
                </a:lnTo>
                <a:lnTo>
                  <a:pt x="2211172" y="2414123"/>
                </a:lnTo>
                <a:lnTo>
                  <a:pt x="2215933" y="2405051"/>
                </a:lnTo>
                <a:lnTo>
                  <a:pt x="2219788" y="2395978"/>
                </a:lnTo>
                <a:lnTo>
                  <a:pt x="2223642" y="2386679"/>
                </a:lnTo>
                <a:lnTo>
                  <a:pt x="2226817" y="2376927"/>
                </a:lnTo>
                <a:lnTo>
                  <a:pt x="2229538" y="2367401"/>
                </a:lnTo>
                <a:lnTo>
                  <a:pt x="2232032" y="2357195"/>
                </a:lnTo>
                <a:lnTo>
                  <a:pt x="2233845" y="2347215"/>
                </a:lnTo>
                <a:lnTo>
                  <a:pt x="2235206" y="2336782"/>
                </a:lnTo>
                <a:lnTo>
                  <a:pt x="2235886" y="2326349"/>
                </a:lnTo>
                <a:lnTo>
                  <a:pt x="2236113" y="2315689"/>
                </a:lnTo>
                <a:lnTo>
                  <a:pt x="2236113" y="229074"/>
                </a:lnTo>
                <a:lnTo>
                  <a:pt x="2235886" y="218414"/>
                </a:lnTo>
                <a:lnTo>
                  <a:pt x="2235206" y="207754"/>
                </a:lnTo>
                <a:lnTo>
                  <a:pt x="2233845" y="197775"/>
                </a:lnTo>
                <a:lnTo>
                  <a:pt x="2232032" y="187568"/>
                </a:lnTo>
                <a:lnTo>
                  <a:pt x="2229538" y="177589"/>
                </a:lnTo>
                <a:lnTo>
                  <a:pt x="2226817" y="167836"/>
                </a:lnTo>
                <a:lnTo>
                  <a:pt x="2223642" y="158310"/>
                </a:lnTo>
                <a:lnTo>
                  <a:pt x="2219788" y="149011"/>
                </a:lnTo>
                <a:lnTo>
                  <a:pt x="2215933" y="139939"/>
                </a:lnTo>
                <a:lnTo>
                  <a:pt x="2211172" y="130867"/>
                </a:lnTo>
                <a:lnTo>
                  <a:pt x="2206410" y="122248"/>
                </a:lnTo>
                <a:lnTo>
                  <a:pt x="2200969" y="113856"/>
                </a:lnTo>
                <a:lnTo>
                  <a:pt x="2195074" y="105918"/>
                </a:lnTo>
                <a:lnTo>
                  <a:pt x="2188952" y="98207"/>
                </a:lnTo>
                <a:lnTo>
                  <a:pt x="2182376" y="90722"/>
                </a:lnTo>
                <a:lnTo>
                  <a:pt x="2175801" y="83238"/>
                </a:lnTo>
                <a:lnTo>
                  <a:pt x="2168546" y="76660"/>
                </a:lnTo>
                <a:lnTo>
                  <a:pt x="2161290" y="70083"/>
                </a:lnTo>
                <a:lnTo>
                  <a:pt x="2153354" y="63959"/>
                </a:lnTo>
                <a:lnTo>
                  <a:pt x="2145192" y="58289"/>
                </a:lnTo>
                <a:lnTo>
                  <a:pt x="2136803" y="52846"/>
                </a:lnTo>
                <a:lnTo>
                  <a:pt x="2128187" y="47856"/>
                </a:lnTo>
                <a:lnTo>
                  <a:pt x="2119571" y="43320"/>
                </a:lnTo>
                <a:lnTo>
                  <a:pt x="2110502" y="39237"/>
                </a:lnTo>
                <a:lnTo>
                  <a:pt x="2100752" y="35382"/>
                </a:lnTo>
                <a:lnTo>
                  <a:pt x="2091456" y="32206"/>
                </a:lnTo>
                <a:lnTo>
                  <a:pt x="2081706" y="29485"/>
                </a:lnTo>
                <a:lnTo>
                  <a:pt x="2071503" y="26990"/>
                </a:lnTo>
                <a:lnTo>
                  <a:pt x="2061527" y="25175"/>
                </a:lnTo>
                <a:lnTo>
                  <a:pt x="2051324" y="24041"/>
                </a:lnTo>
                <a:lnTo>
                  <a:pt x="2040667" y="23134"/>
                </a:lnTo>
                <a:lnTo>
                  <a:pt x="2030011" y="22907"/>
                </a:lnTo>
                <a:lnTo>
                  <a:pt x="458964" y="22907"/>
                </a:lnTo>
                <a:close/>
                <a:moveTo>
                  <a:pt x="458964" y="0"/>
                </a:moveTo>
                <a:lnTo>
                  <a:pt x="2030011" y="0"/>
                </a:lnTo>
                <a:lnTo>
                  <a:pt x="2042028" y="453"/>
                </a:lnTo>
                <a:lnTo>
                  <a:pt x="2053364" y="1134"/>
                </a:lnTo>
                <a:lnTo>
                  <a:pt x="2064701" y="2722"/>
                </a:lnTo>
                <a:lnTo>
                  <a:pt x="2076265" y="4763"/>
                </a:lnTo>
                <a:lnTo>
                  <a:pt x="2087148" y="7258"/>
                </a:lnTo>
                <a:lnTo>
                  <a:pt x="2098031" y="10433"/>
                </a:lnTo>
                <a:lnTo>
                  <a:pt x="2108688" y="14062"/>
                </a:lnTo>
                <a:lnTo>
                  <a:pt x="2118891" y="18371"/>
                </a:lnTo>
                <a:lnTo>
                  <a:pt x="2129094" y="22680"/>
                </a:lnTo>
                <a:lnTo>
                  <a:pt x="2138843" y="27897"/>
                </a:lnTo>
                <a:lnTo>
                  <a:pt x="2148593" y="33340"/>
                </a:lnTo>
                <a:lnTo>
                  <a:pt x="2157889" y="39237"/>
                </a:lnTo>
                <a:lnTo>
                  <a:pt x="2166959" y="45815"/>
                </a:lnTo>
                <a:lnTo>
                  <a:pt x="2175574" y="52392"/>
                </a:lnTo>
                <a:lnTo>
                  <a:pt x="2183737" y="59650"/>
                </a:lnTo>
                <a:lnTo>
                  <a:pt x="2191899" y="67361"/>
                </a:lnTo>
                <a:lnTo>
                  <a:pt x="2199382" y="75299"/>
                </a:lnTo>
                <a:lnTo>
                  <a:pt x="2206637" y="83691"/>
                </a:lnTo>
                <a:lnTo>
                  <a:pt x="2213212" y="92083"/>
                </a:lnTo>
                <a:lnTo>
                  <a:pt x="2219788" y="101155"/>
                </a:lnTo>
                <a:lnTo>
                  <a:pt x="2225683" y="110681"/>
                </a:lnTo>
                <a:lnTo>
                  <a:pt x="2231125" y="120207"/>
                </a:lnTo>
                <a:lnTo>
                  <a:pt x="2236340" y="129960"/>
                </a:lnTo>
                <a:lnTo>
                  <a:pt x="2241101" y="140166"/>
                </a:lnTo>
                <a:lnTo>
                  <a:pt x="2244955" y="150599"/>
                </a:lnTo>
                <a:lnTo>
                  <a:pt x="2248583" y="161032"/>
                </a:lnTo>
                <a:lnTo>
                  <a:pt x="2251758" y="172145"/>
                </a:lnTo>
                <a:lnTo>
                  <a:pt x="2254252" y="183032"/>
                </a:lnTo>
                <a:lnTo>
                  <a:pt x="2256292" y="194372"/>
                </a:lnTo>
                <a:lnTo>
                  <a:pt x="2257879" y="205713"/>
                </a:lnTo>
                <a:lnTo>
                  <a:pt x="2258786" y="217053"/>
                </a:lnTo>
                <a:lnTo>
                  <a:pt x="2259013" y="229074"/>
                </a:lnTo>
                <a:lnTo>
                  <a:pt x="2259013" y="2315689"/>
                </a:lnTo>
                <a:lnTo>
                  <a:pt x="2258786" y="2327483"/>
                </a:lnTo>
                <a:lnTo>
                  <a:pt x="2257879" y="2339050"/>
                </a:lnTo>
                <a:lnTo>
                  <a:pt x="2256292" y="2350617"/>
                </a:lnTo>
                <a:lnTo>
                  <a:pt x="2254252" y="2361958"/>
                </a:lnTo>
                <a:lnTo>
                  <a:pt x="2251758" y="2372844"/>
                </a:lnTo>
                <a:lnTo>
                  <a:pt x="2248583" y="2383731"/>
                </a:lnTo>
                <a:lnTo>
                  <a:pt x="2244955" y="2394391"/>
                </a:lnTo>
                <a:lnTo>
                  <a:pt x="2241101" y="2404824"/>
                </a:lnTo>
                <a:lnTo>
                  <a:pt x="2236340" y="2414803"/>
                </a:lnTo>
                <a:lnTo>
                  <a:pt x="2231125" y="2424783"/>
                </a:lnTo>
                <a:lnTo>
                  <a:pt x="2225683" y="2434309"/>
                </a:lnTo>
                <a:lnTo>
                  <a:pt x="2219788" y="2443608"/>
                </a:lnTo>
                <a:lnTo>
                  <a:pt x="2213212" y="2452680"/>
                </a:lnTo>
                <a:lnTo>
                  <a:pt x="2206637" y="2461299"/>
                </a:lnTo>
                <a:lnTo>
                  <a:pt x="2199382" y="2469464"/>
                </a:lnTo>
                <a:lnTo>
                  <a:pt x="2191899" y="2477629"/>
                </a:lnTo>
                <a:lnTo>
                  <a:pt x="2183737" y="2485113"/>
                </a:lnTo>
                <a:lnTo>
                  <a:pt x="2175574" y="2492371"/>
                </a:lnTo>
                <a:lnTo>
                  <a:pt x="2166959" y="2499175"/>
                </a:lnTo>
                <a:lnTo>
                  <a:pt x="2157889" y="2505526"/>
                </a:lnTo>
                <a:lnTo>
                  <a:pt x="2148593" y="2511649"/>
                </a:lnTo>
                <a:lnTo>
                  <a:pt x="2138843" y="2517093"/>
                </a:lnTo>
                <a:lnTo>
                  <a:pt x="2129094" y="2522309"/>
                </a:lnTo>
                <a:lnTo>
                  <a:pt x="2118891" y="2526619"/>
                </a:lnTo>
                <a:lnTo>
                  <a:pt x="2108688" y="2530701"/>
                </a:lnTo>
                <a:lnTo>
                  <a:pt x="2098031" y="2534330"/>
                </a:lnTo>
                <a:lnTo>
                  <a:pt x="2087148" y="2537505"/>
                </a:lnTo>
                <a:lnTo>
                  <a:pt x="2076265" y="2540000"/>
                </a:lnTo>
                <a:lnTo>
                  <a:pt x="2064701" y="2542268"/>
                </a:lnTo>
                <a:lnTo>
                  <a:pt x="2053364" y="2543402"/>
                </a:lnTo>
                <a:lnTo>
                  <a:pt x="2042028" y="2544536"/>
                </a:lnTo>
                <a:lnTo>
                  <a:pt x="2030011" y="2544763"/>
                </a:lnTo>
                <a:lnTo>
                  <a:pt x="458964" y="2544763"/>
                </a:lnTo>
                <a:lnTo>
                  <a:pt x="447400" y="2544536"/>
                </a:lnTo>
                <a:lnTo>
                  <a:pt x="435610" y="2543402"/>
                </a:lnTo>
                <a:lnTo>
                  <a:pt x="424273" y="2542268"/>
                </a:lnTo>
                <a:lnTo>
                  <a:pt x="413163" y="2540000"/>
                </a:lnTo>
                <a:lnTo>
                  <a:pt x="402053" y="2537505"/>
                </a:lnTo>
                <a:lnTo>
                  <a:pt x="391170" y="2534330"/>
                </a:lnTo>
                <a:lnTo>
                  <a:pt x="380513" y="2530701"/>
                </a:lnTo>
                <a:lnTo>
                  <a:pt x="370084" y="2526619"/>
                </a:lnTo>
                <a:lnTo>
                  <a:pt x="359880" y="2522309"/>
                </a:lnTo>
                <a:lnTo>
                  <a:pt x="350131" y="2517093"/>
                </a:lnTo>
                <a:lnTo>
                  <a:pt x="340608" y="2511649"/>
                </a:lnTo>
                <a:lnTo>
                  <a:pt x="331085" y="2505526"/>
                </a:lnTo>
                <a:lnTo>
                  <a:pt x="322469" y="2499175"/>
                </a:lnTo>
                <a:lnTo>
                  <a:pt x="313626" y="2492371"/>
                </a:lnTo>
                <a:lnTo>
                  <a:pt x="305237" y="2485113"/>
                </a:lnTo>
                <a:lnTo>
                  <a:pt x="297528" y="2477629"/>
                </a:lnTo>
                <a:lnTo>
                  <a:pt x="289819" y="2469464"/>
                </a:lnTo>
                <a:lnTo>
                  <a:pt x="282564" y="2461299"/>
                </a:lnTo>
                <a:lnTo>
                  <a:pt x="275762" y="2452680"/>
                </a:lnTo>
                <a:lnTo>
                  <a:pt x="269413" y="2443608"/>
                </a:lnTo>
                <a:lnTo>
                  <a:pt x="263518" y="2434309"/>
                </a:lnTo>
                <a:lnTo>
                  <a:pt x="257850" y="2424783"/>
                </a:lnTo>
                <a:lnTo>
                  <a:pt x="252862" y="2414803"/>
                </a:lnTo>
                <a:lnTo>
                  <a:pt x="248327" y="2404824"/>
                </a:lnTo>
                <a:lnTo>
                  <a:pt x="244019" y="2394391"/>
                </a:lnTo>
                <a:lnTo>
                  <a:pt x="240391" y="2383731"/>
                </a:lnTo>
                <a:lnTo>
                  <a:pt x="237444" y="2372844"/>
                </a:lnTo>
                <a:lnTo>
                  <a:pt x="234723" y="2361958"/>
                </a:lnTo>
                <a:lnTo>
                  <a:pt x="232682" y="2350617"/>
                </a:lnTo>
                <a:lnTo>
                  <a:pt x="231322" y="2339050"/>
                </a:lnTo>
                <a:lnTo>
                  <a:pt x="230415" y="2327483"/>
                </a:lnTo>
                <a:lnTo>
                  <a:pt x="230188" y="2315689"/>
                </a:lnTo>
                <a:lnTo>
                  <a:pt x="230188" y="2026965"/>
                </a:lnTo>
                <a:lnTo>
                  <a:pt x="369630" y="2026965"/>
                </a:lnTo>
                <a:lnTo>
                  <a:pt x="375298" y="2026738"/>
                </a:lnTo>
                <a:lnTo>
                  <a:pt x="381194" y="2026285"/>
                </a:lnTo>
                <a:lnTo>
                  <a:pt x="386862" y="2025604"/>
                </a:lnTo>
                <a:lnTo>
                  <a:pt x="392530" y="2024470"/>
                </a:lnTo>
                <a:lnTo>
                  <a:pt x="397972" y="2023336"/>
                </a:lnTo>
                <a:lnTo>
                  <a:pt x="403414" y="2021749"/>
                </a:lnTo>
                <a:lnTo>
                  <a:pt x="408628" y="2019934"/>
                </a:lnTo>
                <a:lnTo>
                  <a:pt x="413843" y="2017893"/>
                </a:lnTo>
                <a:lnTo>
                  <a:pt x="419058" y="2015852"/>
                </a:lnTo>
                <a:lnTo>
                  <a:pt x="424046" y="2013130"/>
                </a:lnTo>
                <a:lnTo>
                  <a:pt x="428581" y="2010408"/>
                </a:lnTo>
                <a:lnTo>
                  <a:pt x="433343" y="2007460"/>
                </a:lnTo>
                <a:lnTo>
                  <a:pt x="438104" y="2004285"/>
                </a:lnTo>
                <a:lnTo>
                  <a:pt x="442185" y="2000882"/>
                </a:lnTo>
                <a:lnTo>
                  <a:pt x="446266" y="1997254"/>
                </a:lnTo>
                <a:lnTo>
                  <a:pt x="450348" y="1993398"/>
                </a:lnTo>
                <a:lnTo>
                  <a:pt x="453975" y="1989542"/>
                </a:lnTo>
                <a:lnTo>
                  <a:pt x="457603" y="1985460"/>
                </a:lnTo>
                <a:lnTo>
                  <a:pt x="461004" y="1981377"/>
                </a:lnTo>
                <a:lnTo>
                  <a:pt x="464405" y="1976841"/>
                </a:lnTo>
                <a:lnTo>
                  <a:pt x="467353" y="1972305"/>
                </a:lnTo>
                <a:lnTo>
                  <a:pt x="470074" y="1967315"/>
                </a:lnTo>
                <a:lnTo>
                  <a:pt x="472794" y="1962552"/>
                </a:lnTo>
                <a:lnTo>
                  <a:pt x="474835" y="1957336"/>
                </a:lnTo>
                <a:lnTo>
                  <a:pt x="476876" y="1952119"/>
                </a:lnTo>
                <a:lnTo>
                  <a:pt x="478690" y="1947129"/>
                </a:lnTo>
                <a:lnTo>
                  <a:pt x="480277" y="1941686"/>
                </a:lnTo>
                <a:lnTo>
                  <a:pt x="481637" y="1936243"/>
                </a:lnTo>
                <a:lnTo>
                  <a:pt x="482544" y="1930799"/>
                </a:lnTo>
                <a:lnTo>
                  <a:pt x="483451" y="1924902"/>
                </a:lnTo>
                <a:lnTo>
                  <a:pt x="483904" y="1919232"/>
                </a:lnTo>
                <a:lnTo>
                  <a:pt x="483904" y="1913335"/>
                </a:lnTo>
                <a:lnTo>
                  <a:pt x="483904" y="1907665"/>
                </a:lnTo>
                <a:lnTo>
                  <a:pt x="483451" y="1901768"/>
                </a:lnTo>
                <a:lnTo>
                  <a:pt x="482544" y="1896325"/>
                </a:lnTo>
                <a:lnTo>
                  <a:pt x="481637" y="1890428"/>
                </a:lnTo>
                <a:lnTo>
                  <a:pt x="480277" y="1884985"/>
                </a:lnTo>
                <a:lnTo>
                  <a:pt x="478690" y="1879541"/>
                </a:lnTo>
                <a:lnTo>
                  <a:pt x="476876" y="1874325"/>
                </a:lnTo>
                <a:lnTo>
                  <a:pt x="474835" y="1869335"/>
                </a:lnTo>
                <a:lnTo>
                  <a:pt x="472794" y="1864345"/>
                </a:lnTo>
                <a:lnTo>
                  <a:pt x="470074" y="1859356"/>
                </a:lnTo>
                <a:lnTo>
                  <a:pt x="467353" y="1854366"/>
                </a:lnTo>
                <a:lnTo>
                  <a:pt x="464405" y="1850056"/>
                </a:lnTo>
                <a:lnTo>
                  <a:pt x="461004" y="1845747"/>
                </a:lnTo>
                <a:lnTo>
                  <a:pt x="457603" y="1841211"/>
                </a:lnTo>
                <a:lnTo>
                  <a:pt x="453975" y="1837129"/>
                </a:lnTo>
                <a:lnTo>
                  <a:pt x="450348" y="1833273"/>
                </a:lnTo>
                <a:lnTo>
                  <a:pt x="446266" y="1829417"/>
                </a:lnTo>
                <a:lnTo>
                  <a:pt x="442185" y="1826015"/>
                </a:lnTo>
                <a:lnTo>
                  <a:pt x="438104" y="1822613"/>
                </a:lnTo>
                <a:lnTo>
                  <a:pt x="433343" y="1819211"/>
                </a:lnTo>
                <a:lnTo>
                  <a:pt x="428581" y="1816262"/>
                </a:lnTo>
                <a:lnTo>
                  <a:pt x="424046" y="1813541"/>
                </a:lnTo>
                <a:lnTo>
                  <a:pt x="419058" y="1811273"/>
                </a:lnTo>
                <a:lnTo>
                  <a:pt x="413843" y="1808778"/>
                </a:lnTo>
                <a:lnTo>
                  <a:pt x="408628" y="1806737"/>
                </a:lnTo>
                <a:lnTo>
                  <a:pt x="403414" y="1804922"/>
                </a:lnTo>
                <a:lnTo>
                  <a:pt x="397972" y="1803334"/>
                </a:lnTo>
                <a:lnTo>
                  <a:pt x="392530" y="1801974"/>
                </a:lnTo>
                <a:lnTo>
                  <a:pt x="386862" y="1801293"/>
                </a:lnTo>
                <a:lnTo>
                  <a:pt x="381194" y="1800613"/>
                </a:lnTo>
                <a:lnTo>
                  <a:pt x="375298" y="1799932"/>
                </a:lnTo>
                <a:lnTo>
                  <a:pt x="369630" y="1799932"/>
                </a:lnTo>
                <a:lnTo>
                  <a:pt x="230188" y="1799932"/>
                </a:lnTo>
                <a:lnTo>
                  <a:pt x="230188" y="1385784"/>
                </a:lnTo>
                <a:lnTo>
                  <a:pt x="369630" y="1385784"/>
                </a:lnTo>
                <a:lnTo>
                  <a:pt x="375298" y="1385557"/>
                </a:lnTo>
                <a:lnTo>
                  <a:pt x="381194" y="1385331"/>
                </a:lnTo>
                <a:lnTo>
                  <a:pt x="386862" y="1384650"/>
                </a:lnTo>
                <a:lnTo>
                  <a:pt x="392530" y="1383516"/>
                </a:lnTo>
                <a:lnTo>
                  <a:pt x="397972" y="1382155"/>
                </a:lnTo>
                <a:lnTo>
                  <a:pt x="403414" y="1380795"/>
                </a:lnTo>
                <a:lnTo>
                  <a:pt x="408628" y="1378980"/>
                </a:lnTo>
                <a:lnTo>
                  <a:pt x="413843" y="1376712"/>
                </a:lnTo>
                <a:lnTo>
                  <a:pt x="419058" y="1374671"/>
                </a:lnTo>
                <a:lnTo>
                  <a:pt x="424046" y="1372176"/>
                </a:lnTo>
                <a:lnTo>
                  <a:pt x="428581" y="1369227"/>
                </a:lnTo>
                <a:lnTo>
                  <a:pt x="433343" y="1366506"/>
                </a:lnTo>
                <a:lnTo>
                  <a:pt x="438104" y="1363331"/>
                </a:lnTo>
                <a:lnTo>
                  <a:pt x="442185" y="1359928"/>
                </a:lnTo>
                <a:lnTo>
                  <a:pt x="446266" y="1356300"/>
                </a:lnTo>
                <a:lnTo>
                  <a:pt x="450348" y="1352671"/>
                </a:lnTo>
                <a:lnTo>
                  <a:pt x="453975" y="1348588"/>
                </a:lnTo>
                <a:lnTo>
                  <a:pt x="457603" y="1344732"/>
                </a:lnTo>
                <a:lnTo>
                  <a:pt x="461004" y="1340196"/>
                </a:lnTo>
                <a:lnTo>
                  <a:pt x="464405" y="1335887"/>
                </a:lnTo>
                <a:lnTo>
                  <a:pt x="467353" y="1331124"/>
                </a:lnTo>
                <a:lnTo>
                  <a:pt x="470074" y="1326588"/>
                </a:lnTo>
                <a:lnTo>
                  <a:pt x="472794" y="1321598"/>
                </a:lnTo>
                <a:lnTo>
                  <a:pt x="474835" y="1316608"/>
                </a:lnTo>
                <a:lnTo>
                  <a:pt x="476876" y="1311392"/>
                </a:lnTo>
                <a:lnTo>
                  <a:pt x="478690" y="1305949"/>
                </a:lnTo>
                <a:lnTo>
                  <a:pt x="480277" y="1300732"/>
                </a:lnTo>
                <a:lnTo>
                  <a:pt x="481637" y="1295289"/>
                </a:lnTo>
                <a:lnTo>
                  <a:pt x="482544" y="1289619"/>
                </a:lnTo>
                <a:lnTo>
                  <a:pt x="483451" y="1283948"/>
                </a:lnTo>
                <a:lnTo>
                  <a:pt x="483904" y="1278278"/>
                </a:lnTo>
                <a:lnTo>
                  <a:pt x="483904" y="1272381"/>
                </a:lnTo>
                <a:lnTo>
                  <a:pt x="483904" y="1266711"/>
                </a:lnTo>
                <a:lnTo>
                  <a:pt x="483451" y="1260814"/>
                </a:lnTo>
                <a:lnTo>
                  <a:pt x="482544" y="1255144"/>
                </a:lnTo>
                <a:lnTo>
                  <a:pt x="481637" y="1249474"/>
                </a:lnTo>
                <a:lnTo>
                  <a:pt x="480277" y="1244031"/>
                </a:lnTo>
                <a:lnTo>
                  <a:pt x="478690" y="1238814"/>
                </a:lnTo>
                <a:lnTo>
                  <a:pt x="476876" y="1233371"/>
                </a:lnTo>
                <a:lnTo>
                  <a:pt x="474835" y="1228154"/>
                </a:lnTo>
                <a:lnTo>
                  <a:pt x="472794" y="1223391"/>
                </a:lnTo>
                <a:lnTo>
                  <a:pt x="470074" y="1218401"/>
                </a:lnTo>
                <a:lnTo>
                  <a:pt x="467353" y="1213639"/>
                </a:lnTo>
                <a:lnTo>
                  <a:pt x="464405" y="1209102"/>
                </a:lnTo>
                <a:lnTo>
                  <a:pt x="461004" y="1204566"/>
                </a:lnTo>
                <a:lnTo>
                  <a:pt x="457603" y="1200257"/>
                </a:lnTo>
                <a:lnTo>
                  <a:pt x="453975" y="1196175"/>
                </a:lnTo>
                <a:lnTo>
                  <a:pt x="450348" y="1192092"/>
                </a:lnTo>
                <a:lnTo>
                  <a:pt x="446266" y="1188463"/>
                </a:lnTo>
                <a:lnTo>
                  <a:pt x="442185" y="1184834"/>
                </a:lnTo>
                <a:lnTo>
                  <a:pt x="438104" y="1181659"/>
                </a:lnTo>
                <a:lnTo>
                  <a:pt x="433343" y="1178484"/>
                </a:lnTo>
                <a:lnTo>
                  <a:pt x="428581" y="1175308"/>
                </a:lnTo>
                <a:lnTo>
                  <a:pt x="424046" y="1172813"/>
                </a:lnTo>
                <a:lnTo>
                  <a:pt x="419058" y="1170092"/>
                </a:lnTo>
                <a:lnTo>
                  <a:pt x="413843" y="1167824"/>
                </a:lnTo>
                <a:lnTo>
                  <a:pt x="408628" y="1165783"/>
                </a:lnTo>
                <a:lnTo>
                  <a:pt x="403414" y="1164195"/>
                </a:lnTo>
                <a:lnTo>
                  <a:pt x="397972" y="1162607"/>
                </a:lnTo>
                <a:lnTo>
                  <a:pt x="392530" y="1161246"/>
                </a:lnTo>
                <a:lnTo>
                  <a:pt x="386862" y="1160339"/>
                </a:lnTo>
                <a:lnTo>
                  <a:pt x="381194" y="1159432"/>
                </a:lnTo>
                <a:lnTo>
                  <a:pt x="375298" y="1158978"/>
                </a:lnTo>
                <a:lnTo>
                  <a:pt x="369630" y="1158978"/>
                </a:lnTo>
                <a:lnTo>
                  <a:pt x="230188" y="1158978"/>
                </a:lnTo>
                <a:lnTo>
                  <a:pt x="230188" y="744831"/>
                </a:lnTo>
                <a:lnTo>
                  <a:pt x="369630" y="744831"/>
                </a:lnTo>
                <a:lnTo>
                  <a:pt x="375298" y="744831"/>
                </a:lnTo>
                <a:lnTo>
                  <a:pt x="381194" y="744377"/>
                </a:lnTo>
                <a:lnTo>
                  <a:pt x="386862" y="743470"/>
                </a:lnTo>
                <a:lnTo>
                  <a:pt x="392530" y="742563"/>
                </a:lnTo>
                <a:lnTo>
                  <a:pt x="397972" y="741429"/>
                </a:lnTo>
                <a:lnTo>
                  <a:pt x="403414" y="739841"/>
                </a:lnTo>
                <a:lnTo>
                  <a:pt x="408628" y="738026"/>
                </a:lnTo>
                <a:lnTo>
                  <a:pt x="413843" y="735985"/>
                </a:lnTo>
                <a:lnTo>
                  <a:pt x="419058" y="733717"/>
                </a:lnTo>
                <a:lnTo>
                  <a:pt x="424046" y="731222"/>
                </a:lnTo>
                <a:lnTo>
                  <a:pt x="428581" y="728501"/>
                </a:lnTo>
                <a:lnTo>
                  <a:pt x="433343" y="725325"/>
                </a:lnTo>
                <a:lnTo>
                  <a:pt x="438104" y="722377"/>
                </a:lnTo>
                <a:lnTo>
                  <a:pt x="442185" y="718975"/>
                </a:lnTo>
                <a:lnTo>
                  <a:pt x="446266" y="715573"/>
                </a:lnTo>
                <a:lnTo>
                  <a:pt x="450348" y="711717"/>
                </a:lnTo>
                <a:lnTo>
                  <a:pt x="453975" y="707861"/>
                </a:lnTo>
                <a:lnTo>
                  <a:pt x="457603" y="703552"/>
                </a:lnTo>
                <a:lnTo>
                  <a:pt x="461004" y="699243"/>
                </a:lnTo>
                <a:lnTo>
                  <a:pt x="464405" y="694706"/>
                </a:lnTo>
                <a:lnTo>
                  <a:pt x="467353" y="690170"/>
                </a:lnTo>
                <a:lnTo>
                  <a:pt x="470074" y="685407"/>
                </a:lnTo>
                <a:lnTo>
                  <a:pt x="472794" y="680645"/>
                </a:lnTo>
                <a:lnTo>
                  <a:pt x="474835" y="675655"/>
                </a:lnTo>
                <a:lnTo>
                  <a:pt x="476876" y="670438"/>
                </a:lnTo>
                <a:lnTo>
                  <a:pt x="478690" y="665222"/>
                </a:lnTo>
                <a:lnTo>
                  <a:pt x="480277" y="659778"/>
                </a:lnTo>
                <a:lnTo>
                  <a:pt x="481637" y="654335"/>
                </a:lnTo>
                <a:lnTo>
                  <a:pt x="482544" y="648665"/>
                </a:lnTo>
                <a:lnTo>
                  <a:pt x="483451" y="642995"/>
                </a:lnTo>
                <a:lnTo>
                  <a:pt x="483904" y="637325"/>
                </a:lnTo>
                <a:lnTo>
                  <a:pt x="483904" y="631428"/>
                </a:lnTo>
                <a:lnTo>
                  <a:pt x="483904" y="625531"/>
                </a:lnTo>
                <a:lnTo>
                  <a:pt x="483451" y="619861"/>
                </a:lnTo>
                <a:lnTo>
                  <a:pt x="482544" y="614190"/>
                </a:lnTo>
                <a:lnTo>
                  <a:pt x="481637" y="608747"/>
                </a:lnTo>
                <a:lnTo>
                  <a:pt x="480277" y="603077"/>
                </a:lnTo>
                <a:lnTo>
                  <a:pt x="478690" y="597860"/>
                </a:lnTo>
                <a:lnTo>
                  <a:pt x="476876" y="592417"/>
                </a:lnTo>
                <a:lnTo>
                  <a:pt x="474835" y="587427"/>
                </a:lnTo>
                <a:lnTo>
                  <a:pt x="472794" y="582211"/>
                </a:lnTo>
                <a:lnTo>
                  <a:pt x="470074" y="577448"/>
                </a:lnTo>
                <a:lnTo>
                  <a:pt x="467353" y="572685"/>
                </a:lnTo>
                <a:lnTo>
                  <a:pt x="464405" y="567922"/>
                </a:lnTo>
                <a:lnTo>
                  <a:pt x="461004" y="563613"/>
                </a:lnTo>
                <a:lnTo>
                  <a:pt x="457603" y="559530"/>
                </a:lnTo>
                <a:lnTo>
                  <a:pt x="453975" y="555221"/>
                </a:lnTo>
                <a:lnTo>
                  <a:pt x="450348" y="551138"/>
                </a:lnTo>
                <a:lnTo>
                  <a:pt x="446266" y="547509"/>
                </a:lnTo>
                <a:lnTo>
                  <a:pt x="442185" y="543881"/>
                </a:lnTo>
                <a:lnTo>
                  <a:pt x="438104" y="540478"/>
                </a:lnTo>
                <a:lnTo>
                  <a:pt x="433343" y="537303"/>
                </a:lnTo>
                <a:lnTo>
                  <a:pt x="428581" y="534581"/>
                </a:lnTo>
                <a:lnTo>
                  <a:pt x="424046" y="531633"/>
                </a:lnTo>
                <a:lnTo>
                  <a:pt x="419058" y="529138"/>
                </a:lnTo>
                <a:lnTo>
                  <a:pt x="413843" y="527097"/>
                </a:lnTo>
                <a:lnTo>
                  <a:pt x="408628" y="525056"/>
                </a:lnTo>
                <a:lnTo>
                  <a:pt x="403414" y="523241"/>
                </a:lnTo>
                <a:lnTo>
                  <a:pt x="397972" y="521654"/>
                </a:lnTo>
                <a:lnTo>
                  <a:pt x="392530" y="520293"/>
                </a:lnTo>
                <a:lnTo>
                  <a:pt x="386862" y="519159"/>
                </a:lnTo>
                <a:lnTo>
                  <a:pt x="381194" y="518478"/>
                </a:lnTo>
                <a:lnTo>
                  <a:pt x="375298" y="518251"/>
                </a:lnTo>
                <a:lnTo>
                  <a:pt x="369630" y="518025"/>
                </a:lnTo>
                <a:lnTo>
                  <a:pt x="230188" y="518025"/>
                </a:lnTo>
                <a:lnTo>
                  <a:pt x="230188" y="229074"/>
                </a:lnTo>
                <a:lnTo>
                  <a:pt x="230415" y="217053"/>
                </a:lnTo>
                <a:lnTo>
                  <a:pt x="231322" y="205713"/>
                </a:lnTo>
                <a:lnTo>
                  <a:pt x="232682" y="194372"/>
                </a:lnTo>
                <a:lnTo>
                  <a:pt x="234723" y="183032"/>
                </a:lnTo>
                <a:lnTo>
                  <a:pt x="237444" y="172145"/>
                </a:lnTo>
                <a:lnTo>
                  <a:pt x="240391" y="161032"/>
                </a:lnTo>
                <a:lnTo>
                  <a:pt x="244019" y="150599"/>
                </a:lnTo>
                <a:lnTo>
                  <a:pt x="248327" y="140166"/>
                </a:lnTo>
                <a:lnTo>
                  <a:pt x="252862" y="129960"/>
                </a:lnTo>
                <a:lnTo>
                  <a:pt x="257850" y="120207"/>
                </a:lnTo>
                <a:lnTo>
                  <a:pt x="263518" y="110681"/>
                </a:lnTo>
                <a:lnTo>
                  <a:pt x="269413" y="101155"/>
                </a:lnTo>
                <a:lnTo>
                  <a:pt x="275762" y="92083"/>
                </a:lnTo>
                <a:lnTo>
                  <a:pt x="282564" y="83691"/>
                </a:lnTo>
                <a:lnTo>
                  <a:pt x="289819" y="75299"/>
                </a:lnTo>
                <a:lnTo>
                  <a:pt x="297528" y="67361"/>
                </a:lnTo>
                <a:lnTo>
                  <a:pt x="305237" y="59650"/>
                </a:lnTo>
                <a:lnTo>
                  <a:pt x="313626" y="52392"/>
                </a:lnTo>
                <a:lnTo>
                  <a:pt x="322469" y="45815"/>
                </a:lnTo>
                <a:lnTo>
                  <a:pt x="331085" y="39237"/>
                </a:lnTo>
                <a:lnTo>
                  <a:pt x="340608" y="33340"/>
                </a:lnTo>
                <a:lnTo>
                  <a:pt x="350131" y="27897"/>
                </a:lnTo>
                <a:lnTo>
                  <a:pt x="359880" y="22680"/>
                </a:lnTo>
                <a:lnTo>
                  <a:pt x="370084" y="18371"/>
                </a:lnTo>
                <a:lnTo>
                  <a:pt x="380513" y="14062"/>
                </a:lnTo>
                <a:lnTo>
                  <a:pt x="391170" y="10433"/>
                </a:lnTo>
                <a:lnTo>
                  <a:pt x="402053" y="7258"/>
                </a:lnTo>
                <a:lnTo>
                  <a:pt x="413163" y="4763"/>
                </a:lnTo>
                <a:lnTo>
                  <a:pt x="424273" y="2722"/>
                </a:lnTo>
                <a:lnTo>
                  <a:pt x="435610" y="1134"/>
                </a:lnTo>
                <a:lnTo>
                  <a:pt x="447400" y="453"/>
                </a:lnTo>
                <a:lnTo>
                  <a:pt x="45896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 rot="18011522">
            <a:off x="2268333" y="2127363"/>
            <a:ext cx="850144" cy="623439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/>
          <p:nvPr/>
        </p:nvSpPr>
        <p:spPr>
          <a:xfrm>
            <a:off x="7930031" y="1926519"/>
            <a:ext cx="820647" cy="786453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5117563" y="4540775"/>
            <a:ext cx="188384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dirty="0" smtClean="0">
                <a:solidFill>
                  <a:srgbClr val="E87D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我行</a:t>
            </a:r>
            <a:endParaRPr lang="zh-CN" altLang="en-US" sz="5400" b="1" dirty="0">
              <a:solidFill>
                <a:srgbClr val="E87D00"/>
              </a:solidFill>
              <a:effectLst>
                <a:reflection blurRad="6350" stA="50000" endA="300" endPos="50000" dist="60007" dir="5400000" sy="-100000" algn="bl" rotWithShape="0"/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34" name="KSO_Shape"/>
          <p:cNvSpPr/>
          <p:nvPr/>
        </p:nvSpPr>
        <p:spPr>
          <a:xfrm>
            <a:off x="10226488" y="1957980"/>
            <a:ext cx="879687" cy="715479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KSO_Shape"/>
          <p:cNvSpPr/>
          <p:nvPr/>
        </p:nvSpPr>
        <p:spPr>
          <a:xfrm rot="20124941">
            <a:off x="1677229" y="3121063"/>
            <a:ext cx="720765" cy="671513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5318201" y="2756514"/>
            <a:ext cx="1501775" cy="1905000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rgbClr val="E87D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8469914" y="4438137"/>
            <a:ext cx="1352150" cy="1843841"/>
          </a:xfrm>
          <a:custGeom>
            <a:avLst/>
            <a:gdLst>
              <a:gd name="T0" fmla="*/ 1043490 w 1727200"/>
              <a:gd name="T1" fmla="*/ 1889661 h 2355851"/>
              <a:gd name="T2" fmla="*/ 971954 w 1727200"/>
              <a:gd name="T3" fmla="*/ 1879217 h 2355851"/>
              <a:gd name="T4" fmla="*/ 908642 w 1727200"/>
              <a:gd name="T5" fmla="*/ 1873228 h 2355851"/>
              <a:gd name="T6" fmla="*/ 805395 w 1727200"/>
              <a:gd name="T7" fmla="*/ 1891200 h 2355851"/>
              <a:gd name="T8" fmla="*/ 294377 w 1727200"/>
              <a:gd name="T9" fmla="*/ 1864112 h 2355851"/>
              <a:gd name="T10" fmla="*/ 204319 w 1727200"/>
              <a:gd name="T11" fmla="*/ 1859188 h 2355851"/>
              <a:gd name="T12" fmla="*/ 403037 w 1727200"/>
              <a:gd name="T13" fmla="*/ 1831093 h 2355851"/>
              <a:gd name="T14" fmla="*/ 385153 w 1727200"/>
              <a:gd name="T15" fmla="*/ 1875835 h 2355851"/>
              <a:gd name="T16" fmla="*/ 314255 w 1727200"/>
              <a:gd name="T17" fmla="*/ 1828555 h 2355851"/>
              <a:gd name="T18" fmla="*/ 1396680 w 1727200"/>
              <a:gd name="T19" fmla="*/ 1673890 h 2355851"/>
              <a:gd name="T20" fmla="*/ 1158484 w 1727200"/>
              <a:gd name="T21" fmla="*/ 1682254 h 2355851"/>
              <a:gd name="T22" fmla="*/ 1397000 w 1727200"/>
              <a:gd name="T23" fmla="*/ 1515868 h 2355851"/>
              <a:gd name="T24" fmla="*/ 987568 w 1727200"/>
              <a:gd name="T25" fmla="*/ 1490804 h 2355851"/>
              <a:gd name="T26" fmla="*/ 1253277 w 1727200"/>
              <a:gd name="T27" fmla="*/ 1471432 h 2355851"/>
              <a:gd name="T28" fmla="*/ 1237020 w 1727200"/>
              <a:gd name="T29" fmla="*/ 1450572 h 2355851"/>
              <a:gd name="T30" fmla="*/ 1230964 w 1727200"/>
              <a:gd name="T31" fmla="*/ 1399867 h 2355851"/>
              <a:gd name="T32" fmla="*/ 604919 w 1727200"/>
              <a:gd name="T33" fmla="*/ 1195760 h 2355851"/>
              <a:gd name="T34" fmla="*/ 622850 w 1727200"/>
              <a:gd name="T35" fmla="*/ 1257377 h 2355851"/>
              <a:gd name="T36" fmla="*/ 583786 w 1727200"/>
              <a:gd name="T37" fmla="*/ 1172011 h 2355851"/>
              <a:gd name="T38" fmla="*/ 952240 w 1727200"/>
              <a:gd name="T39" fmla="*/ 984723 h 2355851"/>
              <a:gd name="T40" fmla="*/ 1237109 w 1727200"/>
              <a:gd name="T41" fmla="*/ 829944 h 2355851"/>
              <a:gd name="T42" fmla="*/ 1296524 w 1727200"/>
              <a:gd name="T43" fmla="*/ 1344054 h 2355851"/>
              <a:gd name="T44" fmla="*/ 1222657 w 1727200"/>
              <a:gd name="T45" fmla="*/ 1307767 h 2355851"/>
              <a:gd name="T46" fmla="*/ 1156498 w 1727200"/>
              <a:gd name="T47" fmla="*/ 1377129 h 2355851"/>
              <a:gd name="T48" fmla="*/ 962517 w 1727200"/>
              <a:gd name="T49" fmla="*/ 1487272 h 2355851"/>
              <a:gd name="T50" fmla="*/ 740274 w 1727200"/>
              <a:gd name="T51" fmla="*/ 1122482 h 2355851"/>
              <a:gd name="T52" fmla="*/ 841118 w 1727200"/>
              <a:gd name="T53" fmla="*/ 781135 h 2355851"/>
              <a:gd name="T54" fmla="*/ 430898 w 1727200"/>
              <a:gd name="T55" fmla="*/ 801009 h 2355851"/>
              <a:gd name="T56" fmla="*/ 461998 w 1727200"/>
              <a:gd name="T57" fmla="*/ 1129855 h 2355851"/>
              <a:gd name="T58" fmla="*/ 426089 w 1727200"/>
              <a:gd name="T59" fmla="*/ 1378495 h 2355851"/>
              <a:gd name="T60" fmla="*/ 70855 w 1727200"/>
              <a:gd name="T61" fmla="*/ 1387478 h 2355851"/>
              <a:gd name="T62" fmla="*/ 4488 w 1727200"/>
              <a:gd name="T63" fmla="*/ 1088468 h 2355851"/>
              <a:gd name="T64" fmla="*/ 57068 w 1727200"/>
              <a:gd name="T65" fmla="*/ 810313 h 2355851"/>
              <a:gd name="T66" fmla="*/ 331509 w 1727200"/>
              <a:gd name="T67" fmla="*/ 787534 h 2355851"/>
              <a:gd name="T68" fmla="*/ 125811 w 1727200"/>
              <a:gd name="T69" fmla="*/ 501282 h 2355851"/>
              <a:gd name="T70" fmla="*/ 1024838 w 1727200"/>
              <a:gd name="T71" fmla="*/ 389600 h 2355851"/>
              <a:gd name="T72" fmla="*/ 1138915 w 1727200"/>
              <a:gd name="T73" fmla="*/ 510268 h 2355851"/>
              <a:gd name="T74" fmla="*/ 1127025 w 1727200"/>
              <a:gd name="T75" fmla="*/ 638637 h 2355851"/>
              <a:gd name="T76" fmla="*/ 1059865 w 1727200"/>
              <a:gd name="T77" fmla="*/ 727854 h 2355851"/>
              <a:gd name="T78" fmla="*/ 942253 w 1727200"/>
              <a:gd name="T79" fmla="*/ 763476 h 2355851"/>
              <a:gd name="T80" fmla="*/ 853240 w 1727200"/>
              <a:gd name="T81" fmla="*/ 625158 h 2355851"/>
              <a:gd name="T82" fmla="*/ 861595 w 1727200"/>
              <a:gd name="T83" fmla="*/ 509305 h 2355851"/>
              <a:gd name="T84" fmla="*/ 872842 w 1727200"/>
              <a:gd name="T85" fmla="*/ 486520 h 2355851"/>
              <a:gd name="T86" fmla="*/ 954142 w 1727200"/>
              <a:gd name="T87" fmla="*/ 391205 h 2355851"/>
              <a:gd name="T88" fmla="*/ 400618 w 1727200"/>
              <a:gd name="T89" fmla="*/ 437418 h 2355851"/>
              <a:gd name="T90" fmla="*/ 332958 w 1727200"/>
              <a:gd name="T91" fmla="*/ 478818 h 2355851"/>
              <a:gd name="T92" fmla="*/ 400618 w 1727200"/>
              <a:gd name="T93" fmla="*/ 536583 h 2355851"/>
              <a:gd name="T94" fmla="*/ 341295 w 1727200"/>
              <a:gd name="T95" fmla="*/ 713413 h 2355851"/>
              <a:gd name="T96" fmla="*/ 222971 w 1727200"/>
              <a:gd name="T97" fmla="*/ 739728 h 2355851"/>
              <a:gd name="T98" fmla="*/ 126131 w 1727200"/>
              <a:gd name="T99" fmla="*/ 619061 h 2355851"/>
              <a:gd name="T100" fmla="*/ 120359 w 1727200"/>
              <a:gd name="T101" fmla="*/ 525352 h 2355851"/>
              <a:gd name="T102" fmla="*/ 146013 w 1727200"/>
              <a:gd name="T103" fmla="*/ 392168 h 2355851"/>
              <a:gd name="T104" fmla="*/ 525159 w 1727200"/>
              <a:gd name="T105" fmla="*/ 97743 h 2355851"/>
              <a:gd name="T106" fmla="*/ 539603 w 1727200"/>
              <a:gd name="T107" fmla="*/ 290238 h 2355851"/>
              <a:gd name="T108" fmla="*/ 351817 w 1727200"/>
              <a:gd name="T109" fmla="*/ 148669 h 2355851"/>
              <a:gd name="T110" fmla="*/ 477009 w 1727200"/>
              <a:gd name="T111" fmla="*/ 31763 h 2355851"/>
              <a:gd name="T112" fmla="*/ 941443 w 1727200"/>
              <a:gd name="T113" fmla="*/ 76586 h 2355851"/>
              <a:gd name="T114" fmla="*/ 935336 w 1727200"/>
              <a:gd name="T115" fmla="*/ 277506 h 2355851"/>
              <a:gd name="T116" fmla="*/ 743090 w 1727200"/>
              <a:gd name="T117" fmla="*/ 361463 h 2355851"/>
              <a:gd name="T118" fmla="*/ 549880 w 1727200"/>
              <a:gd name="T119" fmla="*/ 200920 h 2355851"/>
              <a:gd name="T120" fmla="*/ 642145 w 1727200"/>
              <a:gd name="T121" fmla="*/ 29802 h 23558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27200" h="2355851">
                <a:moveTo>
                  <a:pt x="1251043" y="2284413"/>
                </a:moveTo>
                <a:lnTo>
                  <a:pt x="1346200" y="2284413"/>
                </a:lnTo>
                <a:lnTo>
                  <a:pt x="1345016" y="2287238"/>
                </a:lnTo>
                <a:lnTo>
                  <a:pt x="1345410" y="2288853"/>
                </a:lnTo>
                <a:lnTo>
                  <a:pt x="1345410" y="2291275"/>
                </a:lnTo>
                <a:lnTo>
                  <a:pt x="1345805" y="2294503"/>
                </a:lnTo>
                <a:lnTo>
                  <a:pt x="1345410" y="2299347"/>
                </a:lnTo>
                <a:lnTo>
                  <a:pt x="1345016" y="2305804"/>
                </a:lnTo>
                <a:lnTo>
                  <a:pt x="1343831" y="2313473"/>
                </a:lnTo>
                <a:lnTo>
                  <a:pt x="1341857" y="2322756"/>
                </a:lnTo>
                <a:lnTo>
                  <a:pt x="1340278" y="2323159"/>
                </a:lnTo>
                <a:lnTo>
                  <a:pt x="1337908" y="2323563"/>
                </a:lnTo>
                <a:lnTo>
                  <a:pt x="1331986" y="2324774"/>
                </a:lnTo>
                <a:lnTo>
                  <a:pt x="1320930" y="2325177"/>
                </a:lnTo>
                <a:lnTo>
                  <a:pt x="1320535" y="2324774"/>
                </a:lnTo>
                <a:lnTo>
                  <a:pt x="1319746" y="2324774"/>
                </a:lnTo>
                <a:lnTo>
                  <a:pt x="1319351" y="2323159"/>
                </a:lnTo>
                <a:lnTo>
                  <a:pt x="1318561" y="2321948"/>
                </a:lnTo>
                <a:lnTo>
                  <a:pt x="1318166" y="2321141"/>
                </a:lnTo>
                <a:lnTo>
                  <a:pt x="1316982" y="2320334"/>
                </a:lnTo>
                <a:lnTo>
                  <a:pt x="1315008" y="2320334"/>
                </a:lnTo>
                <a:lnTo>
                  <a:pt x="1312639" y="2321545"/>
                </a:lnTo>
                <a:lnTo>
                  <a:pt x="1308295" y="2323966"/>
                </a:lnTo>
                <a:lnTo>
                  <a:pt x="1299214" y="2330828"/>
                </a:lnTo>
                <a:lnTo>
                  <a:pt x="1290133" y="2336882"/>
                </a:lnTo>
                <a:lnTo>
                  <a:pt x="1279867" y="2342936"/>
                </a:lnTo>
                <a:lnTo>
                  <a:pt x="1274339" y="2345761"/>
                </a:lnTo>
                <a:lnTo>
                  <a:pt x="1269601" y="2347779"/>
                </a:lnTo>
                <a:lnTo>
                  <a:pt x="1263678" y="2349797"/>
                </a:lnTo>
                <a:lnTo>
                  <a:pt x="1257756" y="2351412"/>
                </a:lnTo>
                <a:lnTo>
                  <a:pt x="1251833" y="2353430"/>
                </a:lnTo>
                <a:lnTo>
                  <a:pt x="1245516" y="2354237"/>
                </a:lnTo>
                <a:lnTo>
                  <a:pt x="1238803" y="2355044"/>
                </a:lnTo>
                <a:lnTo>
                  <a:pt x="1231696" y="2355851"/>
                </a:lnTo>
                <a:lnTo>
                  <a:pt x="1224589" y="2355851"/>
                </a:lnTo>
                <a:lnTo>
                  <a:pt x="1217087" y="2355448"/>
                </a:lnTo>
                <a:lnTo>
                  <a:pt x="1210770" y="2354640"/>
                </a:lnTo>
                <a:lnTo>
                  <a:pt x="1205637" y="2353833"/>
                </a:lnTo>
                <a:lnTo>
                  <a:pt x="1201688" y="2352622"/>
                </a:lnTo>
                <a:lnTo>
                  <a:pt x="1198135" y="2350604"/>
                </a:lnTo>
                <a:lnTo>
                  <a:pt x="1195766" y="2348990"/>
                </a:lnTo>
                <a:lnTo>
                  <a:pt x="1193791" y="2346972"/>
                </a:lnTo>
                <a:lnTo>
                  <a:pt x="1192607" y="2344147"/>
                </a:lnTo>
                <a:lnTo>
                  <a:pt x="1192212" y="2342129"/>
                </a:lnTo>
                <a:lnTo>
                  <a:pt x="1192607" y="2339303"/>
                </a:lnTo>
                <a:lnTo>
                  <a:pt x="1193397" y="2336478"/>
                </a:lnTo>
                <a:lnTo>
                  <a:pt x="1194976" y="2333653"/>
                </a:lnTo>
                <a:lnTo>
                  <a:pt x="1196555" y="2330424"/>
                </a:lnTo>
                <a:lnTo>
                  <a:pt x="1198924" y="2327195"/>
                </a:lnTo>
                <a:lnTo>
                  <a:pt x="1201688" y="2323966"/>
                </a:lnTo>
                <a:lnTo>
                  <a:pt x="1207216" y="2317912"/>
                </a:lnTo>
                <a:lnTo>
                  <a:pt x="1213928" y="2311455"/>
                </a:lnTo>
                <a:lnTo>
                  <a:pt x="1221825" y="2305401"/>
                </a:lnTo>
                <a:lnTo>
                  <a:pt x="1228932" y="2299750"/>
                </a:lnTo>
                <a:lnTo>
                  <a:pt x="1235645" y="2294503"/>
                </a:lnTo>
                <a:lnTo>
                  <a:pt x="1246305" y="2287238"/>
                </a:lnTo>
                <a:lnTo>
                  <a:pt x="1251043" y="2284413"/>
                </a:lnTo>
                <a:close/>
                <a:moveTo>
                  <a:pt x="1054800" y="2279650"/>
                </a:moveTo>
                <a:lnTo>
                  <a:pt x="1150937" y="2279650"/>
                </a:lnTo>
                <a:lnTo>
                  <a:pt x="1149740" y="2282428"/>
                </a:lnTo>
                <a:lnTo>
                  <a:pt x="1150139" y="2284413"/>
                </a:lnTo>
                <a:lnTo>
                  <a:pt x="1150139" y="2286397"/>
                </a:lnTo>
                <a:lnTo>
                  <a:pt x="1150538" y="2289572"/>
                </a:lnTo>
                <a:lnTo>
                  <a:pt x="1150538" y="2294335"/>
                </a:lnTo>
                <a:lnTo>
                  <a:pt x="1149740" y="2300288"/>
                </a:lnTo>
                <a:lnTo>
                  <a:pt x="1148544" y="2307828"/>
                </a:lnTo>
                <a:lnTo>
                  <a:pt x="1146948" y="2316956"/>
                </a:lnTo>
                <a:lnTo>
                  <a:pt x="1144953" y="2318147"/>
                </a:lnTo>
                <a:lnTo>
                  <a:pt x="1142560" y="2318544"/>
                </a:lnTo>
                <a:lnTo>
                  <a:pt x="1136576" y="2318941"/>
                </a:lnTo>
                <a:lnTo>
                  <a:pt x="1125407" y="2319338"/>
                </a:lnTo>
                <a:lnTo>
                  <a:pt x="1125008" y="2319338"/>
                </a:lnTo>
                <a:lnTo>
                  <a:pt x="1124609" y="2319338"/>
                </a:lnTo>
                <a:lnTo>
                  <a:pt x="1123811" y="2318147"/>
                </a:lnTo>
                <a:lnTo>
                  <a:pt x="1123412" y="2316560"/>
                </a:lnTo>
                <a:lnTo>
                  <a:pt x="1122615" y="2315369"/>
                </a:lnTo>
                <a:lnTo>
                  <a:pt x="1121418" y="2314972"/>
                </a:lnTo>
                <a:lnTo>
                  <a:pt x="1119822" y="2314972"/>
                </a:lnTo>
                <a:lnTo>
                  <a:pt x="1117030" y="2315766"/>
                </a:lnTo>
                <a:lnTo>
                  <a:pt x="1113041" y="2318941"/>
                </a:lnTo>
                <a:lnTo>
                  <a:pt x="1103467" y="2325291"/>
                </a:lnTo>
                <a:lnTo>
                  <a:pt x="1094292" y="2331641"/>
                </a:lnTo>
                <a:lnTo>
                  <a:pt x="1083920" y="2336800"/>
                </a:lnTo>
                <a:lnTo>
                  <a:pt x="1079133" y="2339578"/>
                </a:lnTo>
                <a:lnTo>
                  <a:pt x="1073549" y="2341960"/>
                </a:lnTo>
                <a:lnTo>
                  <a:pt x="1067565" y="2343944"/>
                </a:lnTo>
                <a:lnTo>
                  <a:pt x="1061581" y="2345928"/>
                </a:lnTo>
                <a:lnTo>
                  <a:pt x="1055598" y="2347119"/>
                </a:lnTo>
                <a:lnTo>
                  <a:pt x="1049215" y="2348310"/>
                </a:lnTo>
                <a:lnTo>
                  <a:pt x="1042434" y="2349103"/>
                </a:lnTo>
                <a:lnTo>
                  <a:pt x="1035652" y="2349500"/>
                </a:lnTo>
                <a:lnTo>
                  <a:pt x="1028073" y="2349500"/>
                </a:lnTo>
                <a:lnTo>
                  <a:pt x="1020493" y="2349500"/>
                </a:lnTo>
                <a:lnTo>
                  <a:pt x="1014111" y="2348706"/>
                </a:lnTo>
                <a:lnTo>
                  <a:pt x="1008925" y="2347913"/>
                </a:lnTo>
                <a:lnTo>
                  <a:pt x="1004936" y="2346722"/>
                </a:lnTo>
                <a:lnTo>
                  <a:pt x="1001346" y="2345135"/>
                </a:lnTo>
                <a:lnTo>
                  <a:pt x="998952" y="2342753"/>
                </a:lnTo>
                <a:lnTo>
                  <a:pt x="997357" y="2341166"/>
                </a:lnTo>
                <a:lnTo>
                  <a:pt x="995761" y="2338785"/>
                </a:lnTo>
                <a:lnTo>
                  <a:pt x="995362" y="2336006"/>
                </a:lnTo>
                <a:lnTo>
                  <a:pt x="995761" y="2333625"/>
                </a:lnTo>
                <a:lnTo>
                  <a:pt x="996958" y="2330847"/>
                </a:lnTo>
                <a:lnTo>
                  <a:pt x="998154" y="2328069"/>
                </a:lnTo>
                <a:lnTo>
                  <a:pt x="999750" y="2325291"/>
                </a:lnTo>
                <a:lnTo>
                  <a:pt x="1002144" y="2321719"/>
                </a:lnTo>
                <a:lnTo>
                  <a:pt x="1004936" y="2318941"/>
                </a:lnTo>
                <a:lnTo>
                  <a:pt x="1010920" y="2312591"/>
                </a:lnTo>
                <a:lnTo>
                  <a:pt x="1017701" y="2306241"/>
                </a:lnTo>
                <a:lnTo>
                  <a:pt x="1025280" y="2300288"/>
                </a:lnTo>
                <a:lnTo>
                  <a:pt x="1032461" y="2294731"/>
                </a:lnTo>
                <a:lnTo>
                  <a:pt x="1039242" y="2289572"/>
                </a:lnTo>
                <a:lnTo>
                  <a:pt x="1050013" y="2282031"/>
                </a:lnTo>
                <a:lnTo>
                  <a:pt x="1054800" y="2279650"/>
                </a:lnTo>
                <a:close/>
                <a:moveTo>
                  <a:pt x="214312" y="2259013"/>
                </a:moveTo>
                <a:lnTo>
                  <a:pt x="309863" y="2259013"/>
                </a:lnTo>
                <a:lnTo>
                  <a:pt x="314207" y="2261449"/>
                </a:lnTo>
                <a:lnTo>
                  <a:pt x="324867" y="2269161"/>
                </a:lnTo>
                <a:lnTo>
                  <a:pt x="331580" y="2274031"/>
                </a:lnTo>
                <a:lnTo>
                  <a:pt x="339082" y="2280120"/>
                </a:lnTo>
                <a:lnTo>
                  <a:pt x="346584" y="2286208"/>
                </a:lnTo>
                <a:lnTo>
                  <a:pt x="353296" y="2292703"/>
                </a:lnTo>
                <a:lnTo>
                  <a:pt x="359219" y="2299197"/>
                </a:lnTo>
                <a:lnTo>
                  <a:pt x="361982" y="2302038"/>
                </a:lnTo>
                <a:lnTo>
                  <a:pt x="363957" y="2305286"/>
                </a:lnTo>
                <a:lnTo>
                  <a:pt x="365536" y="2308127"/>
                </a:lnTo>
                <a:lnTo>
                  <a:pt x="367115" y="2311374"/>
                </a:lnTo>
                <a:lnTo>
                  <a:pt x="367905" y="2314215"/>
                </a:lnTo>
                <a:lnTo>
                  <a:pt x="368300" y="2316651"/>
                </a:lnTo>
                <a:lnTo>
                  <a:pt x="367905" y="2319492"/>
                </a:lnTo>
                <a:lnTo>
                  <a:pt x="367115" y="2321521"/>
                </a:lnTo>
                <a:lnTo>
                  <a:pt x="364746" y="2323551"/>
                </a:lnTo>
                <a:lnTo>
                  <a:pt x="362377" y="2325986"/>
                </a:lnTo>
                <a:lnTo>
                  <a:pt x="358824" y="2327204"/>
                </a:lnTo>
                <a:lnTo>
                  <a:pt x="354875" y="2328422"/>
                </a:lnTo>
                <a:lnTo>
                  <a:pt x="349742" y="2329639"/>
                </a:lnTo>
                <a:lnTo>
                  <a:pt x="343425" y="2330045"/>
                </a:lnTo>
                <a:lnTo>
                  <a:pt x="335923" y="2330451"/>
                </a:lnTo>
                <a:lnTo>
                  <a:pt x="328816" y="2330451"/>
                </a:lnTo>
                <a:lnTo>
                  <a:pt x="321709" y="2330045"/>
                </a:lnTo>
                <a:lnTo>
                  <a:pt x="315391" y="2329234"/>
                </a:lnTo>
                <a:lnTo>
                  <a:pt x="308679" y="2328016"/>
                </a:lnTo>
                <a:lnTo>
                  <a:pt x="302756" y="2326798"/>
                </a:lnTo>
                <a:lnTo>
                  <a:pt x="296834" y="2324363"/>
                </a:lnTo>
                <a:lnTo>
                  <a:pt x="291306" y="2322739"/>
                </a:lnTo>
                <a:lnTo>
                  <a:pt x="286173" y="2320304"/>
                </a:lnTo>
                <a:lnTo>
                  <a:pt x="281040" y="2317463"/>
                </a:lnTo>
                <a:lnTo>
                  <a:pt x="270774" y="2312186"/>
                </a:lnTo>
                <a:lnTo>
                  <a:pt x="261298" y="2305691"/>
                </a:lnTo>
                <a:lnTo>
                  <a:pt x="252612" y="2299197"/>
                </a:lnTo>
                <a:lnTo>
                  <a:pt x="248268" y="2295950"/>
                </a:lnTo>
                <a:lnTo>
                  <a:pt x="245504" y="2294732"/>
                </a:lnTo>
                <a:lnTo>
                  <a:pt x="243530" y="2294732"/>
                </a:lnTo>
                <a:lnTo>
                  <a:pt x="242346" y="2295544"/>
                </a:lnTo>
                <a:lnTo>
                  <a:pt x="241951" y="2296762"/>
                </a:lnTo>
                <a:lnTo>
                  <a:pt x="241556" y="2298385"/>
                </a:lnTo>
                <a:lnTo>
                  <a:pt x="240766" y="2299197"/>
                </a:lnTo>
                <a:lnTo>
                  <a:pt x="240371" y="2299603"/>
                </a:lnTo>
                <a:lnTo>
                  <a:pt x="239582" y="2299603"/>
                </a:lnTo>
                <a:lnTo>
                  <a:pt x="228526" y="2299197"/>
                </a:lnTo>
                <a:lnTo>
                  <a:pt x="222604" y="2298791"/>
                </a:lnTo>
                <a:lnTo>
                  <a:pt x="220629" y="2298385"/>
                </a:lnTo>
                <a:lnTo>
                  <a:pt x="219050" y="2297574"/>
                </a:lnTo>
                <a:lnTo>
                  <a:pt x="216681" y="2287832"/>
                </a:lnTo>
                <a:lnTo>
                  <a:pt x="215496" y="2280120"/>
                </a:lnTo>
                <a:lnTo>
                  <a:pt x="215102" y="2274031"/>
                </a:lnTo>
                <a:lnTo>
                  <a:pt x="215102" y="2269161"/>
                </a:lnTo>
                <a:lnTo>
                  <a:pt x="215102" y="2265914"/>
                </a:lnTo>
                <a:lnTo>
                  <a:pt x="215496" y="2263478"/>
                </a:lnTo>
                <a:lnTo>
                  <a:pt x="215891" y="2261449"/>
                </a:lnTo>
                <a:lnTo>
                  <a:pt x="214312" y="2259013"/>
                </a:lnTo>
                <a:close/>
                <a:moveTo>
                  <a:pt x="387350" y="2254250"/>
                </a:moveTo>
                <a:lnTo>
                  <a:pt x="482901" y="2254250"/>
                </a:lnTo>
                <a:lnTo>
                  <a:pt x="487245" y="2257390"/>
                </a:lnTo>
                <a:lnTo>
                  <a:pt x="498300" y="2264453"/>
                </a:lnTo>
                <a:lnTo>
                  <a:pt x="505013" y="2269162"/>
                </a:lnTo>
                <a:lnTo>
                  <a:pt x="512120" y="2274656"/>
                </a:lnTo>
                <a:lnTo>
                  <a:pt x="519622" y="2280935"/>
                </a:lnTo>
                <a:lnTo>
                  <a:pt x="526334" y="2286821"/>
                </a:lnTo>
                <a:lnTo>
                  <a:pt x="532257" y="2293099"/>
                </a:lnTo>
                <a:lnTo>
                  <a:pt x="534626" y="2296239"/>
                </a:lnTo>
                <a:lnTo>
                  <a:pt x="537390" y="2299378"/>
                </a:lnTo>
                <a:lnTo>
                  <a:pt x="538969" y="2302125"/>
                </a:lnTo>
                <a:lnTo>
                  <a:pt x="540153" y="2305264"/>
                </a:lnTo>
                <a:lnTo>
                  <a:pt x="540943" y="2308011"/>
                </a:lnTo>
                <a:lnTo>
                  <a:pt x="541338" y="2310758"/>
                </a:lnTo>
                <a:lnTo>
                  <a:pt x="540943" y="2313113"/>
                </a:lnTo>
                <a:lnTo>
                  <a:pt x="539759" y="2315075"/>
                </a:lnTo>
                <a:lnTo>
                  <a:pt x="538179" y="2317429"/>
                </a:lnTo>
                <a:lnTo>
                  <a:pt x="535415" y="2318999"/>
                </a:lnTo>
                <a:lnTo>
                  <a:pt x="532257" y="2320569"/>
                </a:lnTo>
                <a:lnTo>
                  <a:pt x="527913" y="2321746"/>
                </a:lnTo>
                <a:lnTo>
                  <a:pt x="523175" y="2322923"/>
                </a:lnTo>
                <a:lnTo>
                  <a:pt x="516858" y="2323315"/>
                </a:lnTo>
                <a:lnTo>
                  <a:pt x="509356" y="2324100"/>
                </a:lnTo>
                <a:lnTo>
                  <a:pt x="501459" y="2324100"/>
                </a:lnTo>
                <a:lnTo>
                  <a:pt x="494747" y="2323315"/>
                </a:lnTo>
                <a:lnTo>
                  <a:pt x="488034" y="2322531"/>
                </a:lnTo>
                <a:lnTo>
                  <a:pt x="481717" y="2321353"/>
                </a:lnTo>
                <a:lnTo>
                  <a:pt x="476189" y="2319784"/>
                </a:lnTo>
                <a:lnTo>
                  <a:pt x="470267" y="2318214"/>
                </a:lnTo>
                <a:lnTo>
                  <a:pt x="464344" y="2315860"/>
                </a:lnTo>
                <a:lnTo>
                  <a:pt x="459211" y="2313897"/>
                </a:lnTo>
                <a:lnTo>
                  <a:pt x="453683" y="2311543"/>
                </a:lnTo>
                <a:lnTo>
                  <a:pt x="443812" y="2306049"/>
                </a:lnTo>
                <a:lnTo>
                  <a:pt x="434336" y="2299770"/>
                </a:lnTo>
                <a:lnTo>
                  <a:pt x="425255" y="2293099"/>
                </a:lnTo>
                <a:lnTo>
                  <a:pt x="420911" y="2290745"/>
                </a:lnTo>
                <a:lnTo>
                  <a:pt x="418542" y="2289175"/>
                </a:lnTo>
                <a:lnTo>
                  <a:pt x="416963" y="2289175"/>
                </a:lnTo>
                <a:lnTo>
                  <a:pt x="415778" y="2289960"/>
                </a:lnTo>
                <a:lnTo>
                  <a:pt x="415384" y="2291530"/>
                </a:lnTo>
                <a:lnTo>
                  <a:pt x="414199" y="2292707"/>
                </a:lnTo>
                <a:lnTo>
                  <a:pt x="413409" y="2293492"/>
                </a:lnTo>
                <a:lnTo>
                  <a:pt x="413015" y="2293884"/>
                </a:lnTo>
                <a:lnTo>
                  <a:pt x="412620" y="2293884"/>
                </a:lnTo>
                <a:lnTo>
                  <a:pt x="401959" y="2293492"/>
                </a:lnTo>
                <a:lnTo>
                  <a:pt x="396036" y="2293099"/>
                </a:lnTo>
                <a:lnTo>
                  <a:pt x="393273" y="2292315"/>
                </a:lnTo>
                <a:lnTo>
                  <a:pt x="391693" y="2291922"/>
                </a:lnTo>
                <a:lnTo>
                  <a:pt x="390114" y="2282504"/>
                </a:lnTo>
                <a:lnTo>
                  <a:pt x="388929" y="2275048"/>
                </a:lnTo>
                <a:lnTo>
                  <a:pt x="388140" y="2269162"/>
                </a:lnTo>
                <a:lnTo>
                  <a:pt x="388140" y="2264845"/>
                </a:lnTo>
                <a:lnTo>
                  <a:pt x="388534" y="2261314"/>
                </a:lnTo>
                <a:lnTo>
                  <a:pt x="388534" y="2258959"/>
                </a:lnTo>
                <a:lnTo>
                  <a:pt x="388929" y="2257390"/>
                </a:lnTo>
                <a:lnTo>
                  <a:pt x="387350" y="2254250"/>
                </a:lnTo>
                <a:close/>
                <a:moveTo>
                  <a:pt x="1427162" y="1922463"/>
                </a:moveTo>
                <a:lnTo>
                  <a:pt x="1564119" y="1922463"/>
                </a:lnTo>
                <a:lnTo>
                  <a:pt x="1564119" y="1952298"/>
                </a:lnTo>
                <a:lnTo>
                  <a:pt x="1564515" y="1953094"/>
                </a:lnTo>
                <a:lnTo>
                  <a:pt x="1565306" y="1953889"/>
                </a:lnTo>
                <a:lnTo>
                  <a:pt x="1567285" y="1955083"/>
                </a:lnTo>
                <a:lnTo>
                  <a:pt x="1569265" y="1955878"/>
                </a:lnTo>
                <a:lnTo>
                  <a:pt x="1571640" y="1956674"/>
                </a:lnTo>
                <a:lnTo>
                  <a:pt x="1575994" y="1957071"/>
                </a:lnTo>
                <a:lnTo>
                  <a:pt x="1580744" y="1957469"/>
                </a:lnTo>
                <a:lnTo>
                  <a:pt x="1585494" y="1957071"/>
                </a:lnTo>
                <a:lnTo>
                  <a:pt x="1589452" y="1956674"/>
                </a:lnTo>
                <a:lnTo>
                  <a:pt x="1592618" y="1955878"/>
                </a:lnTo>
                <a:lnTo>
                  <a:pt x="1594993" y="1955083"/>
                </a:lnTo>
                <a:lnTo>
                  <a:pt x="1596577" y="1953889"/>
                </a:lnTo>
                <a:lnTo>
                  <a:pt x="1597368" y="1953094"/>
                </a:lnTo>
                <a:lnTo>
                  <a:pt x="1598160" y="1952298"/>
                </a:lnTo>
                <a:lnTo>
                  <a:pt x="1598160" y="1922463"/>
                </a:lnTo>
                <a:lnTo>
                  <a:pt x="1727200" y="1922463"/>
                </a:lnTo>
                <a:lnTo>
                  <a:pt x="1727200" y="2064079"/>
                </a:lnTo>
                <a:lnTo>
                  <a:pt x="1727200" y="2066863"/>
                </a:lnTo>
                <a:lnTo>
                  <a:pt x="1726804" y="2070045"/>
                </a:lnTo>
                <a:lnTo>
                  <a:pt x="1726013" y="2072830"/>
                </a:lnTo>
                <a:lnTo>
                  <a:pt x="1725221" y="2075615"/>
                </a:lnTo>
                <a:lnTo>
                  <a:pt x="1724034" y="2078001"/>
                </a:lnTo>
                <a:lnTo>
                  <a:pt x="1722450" y="2080388"/>
                </a:lnTo>
                <a:lnTo>
                  <a:pt x="1720471" y="2083173"/>
                </a:lnTo>
                <a:lnTo>
                  <a:pt x="1718888" y="2085162"/>
                </a:lnTo>
                <a:lnTo>
                  <a:pt x="1716909" y="2086753"/>
                </a:lnTo>
                <a:lnTo>
                  <a:pt x="1714138" y="2088742"/>
                </a:lnTo>
                <a:lnTo>
                  <a:pt x="1711763" y="2090333"/>
                </a:lnTo>
                <a:lnTo>
                  <a:pt x="1709388" y="2091526"/>
                </a:lnTo>
                <a:lnTo>
                  <a:pt x="1706617" y="2092322"/>
                </a:lnTo>
                <a:lnTo>
                  <a:pt x="1703846" y="2093118"/>
                </a:lnTo>
                <a:lnTo>
                  <a:pt x="1700680" y="2093515"/>
                </a:lnTo>
                <a:lnTo>
                  <a:pt x="1697513" y="2093913"/>
                </a:lnTo>
                <a:lnTo>
                  <a:pt x="1456849" y="2093913"/>
                </a:lnTo>
                <a:lnTo>
                  <a:pt x="1454078" y="2093515"/>
                </a:lnTo>
                <a:lnTo>
                  <a:pt x="1451308" y="2093118"/>
                </a:lnTo>
                <a:lnTo>
                  <a:pt x="1448141" y="2092322"/>
                </a:lnTo>
                <a:lnTo>
                  <a:pt x="1445766" y="2091526"/>
                </a:lnTo>
                <a:lnTo>
                  <a:pt x="1442995" y="2090333"/>
                </a:lnTo>
                <a:lnTo>
                  <a:pt x="1440620" y="2088742"/>
                </a:lnTo>
                <a:lnTo>
                  <a:pt x="1438245" y="2086753"/>
                </a:lnTo>
                <a:lnTo>
                  <a:pt x="1435870" y="2085162"/>
                </a:lnTo>
                <a:lnTo>
                  <a:pt x="1434287" y="2083173"/>
                </a:lnTo>
                <a:lnTo>
                  <a:pt x="1432308" y="2080388"/>
                </a:lnTo>
                <a:lnTo>
                  <a:pt x="1431120" y="2078001"/>
                </a:lnTo>
                <a:lnTo>
                  <a:pt x="1429537" y="2075615"/>
                </a:lnTo>
                <a:lnTo>
                  <a:pt x="1428745" y="2072830"/>
                </a:lnTo>
                <a:lnTo>
                  <a:pt x="1427954" y="2070045"/>
                </a:lnTo>
                <a:lnTo>
                  <a:pt x="1427558" y="2066863"/>
                </a:lnTo>
                <a:lnTo>
                  <a:pt x="1427162" y="2064079"/>
                </a:lnTo>
                <a:lnTo>
                  <a:pt x="1427162" y="1922463"/>
                </a:lnTo>
                <a:close/>
                <a:moveTo>
                  <a:pt x="1456849" y="1844675"/>
                </a:moveTo>
                <a:lnTo>
                  <a:pt x="1697513" y="1844675"/>
                </a:lnTo>
                <a:lnTo>
                  <a:pt x="1700680" y="1845074"/>
                </a:lnTo>
                <a:lnTo>
                  <a:pt x="1703846" y="1845474"/>
                </a:lnTo>
                <a:lnTo>
                  <a:pt x="1706617" y="1845873"/>
                </a:lnTo>
                <a:lnTo>
                  <a:pt x="1709388" y="1847071"/>
                </a:lnTo>
                <a:lnTo>
                  <a:pt x="1711763" y="1848269"/>
                </a:lnTo>
                <a:lnTo>
                  <a:pt x="1714138" y="1849467"/>
                </a:lnTo>
                <a:lnTo>
                  <a:pt x="1716909" y="1851463"/>
                </a:lnTo>
                <a:lnTo>
                  <a:pt x="1718888" y="1853460"/>
                </a:lnTo>
                <a:lnTo>
                  <a:pt x="1720471" y="1855457"/>
                </a:lnTo>
                <a:lnTo>
                  <a:pt x="1722450" y="1858252"/>
                </a:lnTo>
                <a:lnTo>
                  <a:pt x="1724034" y="1860248"/>
                </a:lnTo>
                <a:lnTo>
                  <a:pt x="1725221" y="1863044"/>
                </a:lnTo>
                <a:lnTo>
                  <a:pt x="1726013" y="1865839"/>
                </a:lnTo>
                <a:lnTo>
                  <a:pt x="1726804" y="1868634"/>
                </a:lnTo>
                <a:lnTo>
                  <a:pt x="1727200" y="1871828"/>
                </a:lnTo>
                <a:lnTo>
                  <a:pt x="1727200" y="1874624"/>
                </a:lnTo>
                <a:lnTo>
                  <a:pt x="1727200" y="1909763"/>
                </a:lnTo>
                <a:lnTo>
                  <a:pt x="1427162" y="1909763"/>
                </a:lnTo>
                <a:lnTo>
                  <a:pt x="1427162" y="1874624"/>
                </a:lnTo>
                <a:lnTo>
                  <a:pt x="1427558" y="1871828"/>
                </a:lnTo>
                <a:lnTo>
                  <a:pt x="1427954" y="1868634"/>
                </a:lnTo>
                <a:lnTo>
                  <a:pt x="1428745" y="1865839"/>
                </a:lnTo>
                <a:lnTo>
                  <a:pt x="1429537" y="1863044"/>
                </a:lnTo>
                <a:lnTo>
                  <a:pt x="1431120" y="1860248"/>
                </a:lnTo>
                <a:lnTo>
                  <a:pt x="1432308" y="1858252"/>
                </a:lnTo>
                <a:lnTo>
                  <a:pt x="1434287" y="1855457"/>
                </a:lnTo>
                <a:lnTo>
                  <a:pt x="1435870" y="1853460"/>
                </a:lnTo>
                <a:lnTo>
                  <a:pt x="1438245" y="1851463"/>
                </a:lnTo>
                <a:lnTo>
                  <a:pt x="1440620" y="1849467"/>
                </a:lnTo>
                <a:lnTo>
                  <a:pt x="1442995" y="1848269"/>
                </a:lnTo>
                <a:lnTo>
                  <a:pt x="1445766" y="1847071"/>
                </a:lnTo>
                <a:lnTo>
                  <a:pt x="1448141" y="1845873"/>
                </a:lnTo>
                <a:lnTo>
                  <a:pt x="1451308" y="1845474"/>
                </a:lnTo>
                <a:lnTo>
                  <a:pt x="1454078" y="1845074"/>
                </a:lnTo>
                <a:lnTo>
                  <a:pt x="1456849" y="1844675"/>
                </a:lnTo>
                <a:close/>
                <a:moveTo>
                  <a:pt x="1220993" y="1843629"/>
                </a:moveTo>
                <a:lnTo>
                  <a:pt x="1221192" y="1843629"/>
                </a:lnTo>
                <a:lnTo>
                  <a:pt x="1221390" y="1843670"/>
                </a:lnTo>
                <a:lnTo>
                  <a:pt x="1221398" y="1844027"/>
                </a:lnTo>
                <a:lnTo>
                  <a:pt x="1221390" y="1844026"/>
                </a:lnTo>
                <a:lnTo>
                  <a:pt x="1220993" y="1843629"/>
                </a:lnTo>
                <a:close/>
                <a:moveTo>
                  <a:pt x="1620838" y="1724025"/>
                </a:moveTo>
                <a:lnTo>
                  <a:pt x="1620444" y="1728788"/>
                </a:lnTo>
                <a:lnTo>
                  <a:pt x="1618474" y="1739503"/>
                </a:lnTo>
                <a:lnTo>
                  <a:pt x="1615321" y="1755775"/>
                </a:lnTo>
                <a:lnTo>
                  <a:pt x="1612956" y="1764903"/>
                </a:lnTo>
                <a:lnTo>
                  <a:pt x="1610197" y="1774031"/>
                </a:lnTo>
                <a:lnTo>
                  <a:pt x="1607439" y="1783556"/>
                </a:lnTo>
                <a:lnTo>
                  <a:pt x="1603498" y="1792685"/>
                </a:lnTo>
                <a:lnTo>
                  <a:pt x="1599557" y="1801019"/>
                </a:lnTo>
                <a:lnTo>
                  <a:pt x="1595222" y="1808560"/>
                </a:lnTo>
                <a:lnTo>
                  <a:pt x="1592857" y="1812528"/>
                </a:lnTo>
                <a:lnTo>
                  <a:pt x="1589704" y="1815306"/>
                </a:lnTo>
                <a:lnTo>
                  <a:pt x="1587340" y="1818481"/>
                </a:lnTo>
                <a:lnTo>
                  <a:pt x="1584187" y="1820466"/>
                </a:lnTo>
                <a:lnTo>
                  <a:pt x="1581428" y="1822450"/>
                </a:lnTo>
                <a:lnTo>
                  <a:pt x="1577881" y="1824435"/>
                </a:lnTo>
                <a:lnTo>
                  <a:pt x="1574728" y="1825228"/>
                </a:lnTo>
                <a:lnTo>
                  <a:pt x="1571181" y="1825625"/>
                </a:lnTo>
                <a:lnTo>
                  <a:pt x="1567240" y="1825625"/>
                </a:lnTo>
                <a:lnTo>
                  <a:pt x="1563299" y="1825625"/>
                </a:lnTo>
                <a:lnTo>
                  <a:pt x="1560147" y="1824831"/>
                </a:lnTo>
                <a:lnTo>
                  <a:pt x="1556994" y="1824038"/>
                </a:lnTo>
                <a:lnTo>
                  <a:pt x="1554235" y="1822450"/>
                </a:lnTo>
                <a:lnTo>
                  <a:pt x="1551476" y="1821260"/>
                </a:lnTo>
                <a:lnTo>
                  <a:pt x="1549506" y="1819672"/>
                </a:lnTo>
                <a:lnTo>
                  <a:pt x="1547929" y="1817688"/>
                </a:lnTo>
                <a:lnTo>
                  <a:pt x="1546353" y="1815306"/>
                </a:lnTo>
                <a:lnTo>
                  <a:pt x="1544777" y="1812925"/>
                </a:lnTo>
                <a:lnTo>
                  <a:pt x="1543988" y="1810544"/>
                </a:lnTo>
                <a:lnTo>
                  <a:pt x="1543200" y="1807369"/>
                </a:lnTo>
                <a:lnTo>
                  <a:pt x="1542412" y="1800622"/>
                </a:lnTo>
                <a:lnTo>
                  <a:pt x="1542018" y="1793478"/>
                </a:lnTo>
                <a:lnTo>
                  <a:pt x="1542018" y="1789906"/>
                </a:lnTo>
                <a:lnTo>
                  <a:pt x="1542018" y="1786731"/>
                </a:lnTo>
                <a:lnTo>
                  <a:pt x="1541624" y="1784350"/>
                </a:lnTo>
                <a:lnTo>
                  <a:pt x="1540836" y="1781969"/>
                </a:lnTo>
                <a:lnTo>
                  <a:pt x="1540047" y="1780381"/>
                </a:lnTo>
                <a:lnTo>
                  <a:pt x="1539259" y="1779191"/>
                </a:lnTo>
                <a:lnTo>
                  <a:pt x="1538077" y="1778397"/>
                </a:lnTo>
                <a:lnTo>
                  <a:pt x="1536895" y="1778000"/>
                </a:lnTo>
                <a:lnTo>
                  <a:pt x="1535712" y="1778000"/>
                </a:lnTo>
                <a:lnTo>
                  <a:pt x="1534924" y="1778397"/>
                </a:lnTo>
                <a:lnTo>
                  <a:pt x="1534136" y="1778794"/>
                </a:lnTo>
                <a:lnTo>
                  <a:pt x="1532954" y="1779985"/>
                </a:lnTo>
                <a:lnTo>
                  <a:pt x="1532165" y="1781572"/>
                </a:lnTo>
                <a:lnTo>
                  <a:pt x="1531377" y="1783556"/>
                </a:lnTo>
                <a:lnTo>
                  <a:pt x="1530983" y="1785541"/>
                </a:lnTo>
                <a:lnTo>
                  <a:pt x="1530589" y="1787922"/>
                </a:lnTo>
                <a:lnTo>
                  <a:pt x="1530195" y="1790700"/>
                </a:lnTo>
                <a:lnTo>
                  <a:pt x="1529407" y="1793875"/>
                </a:lnTo>
                <a:lnTo>
                  <a:pt x="1528224" y="1797447"/>
                </a:lnTo>
                <a:lnTo>
                  <a:pt x="1526648" y="1801019"/>
                </a:lnTo>
                <a:lnTo>
                  <a:pt x="1522313" y="1808163"/>
                </a:lnTo>
                <a:lnTo>
                  <a:pt x="1517584" y="1814513"/>
                </a:lnTo>
                <a:lnTo>
                  <a:pt x="1515613" y="1817291"/>
                </a:lnTo>
                <a:lnTo>
                  <a:pt x="1513643" y="1818878"/>
                </a:lnTo>
                <a:lnTo>
                  <a:pt x="1512066" y="1820069"/>
                </a:lnTo>
                <a:lnTo>
                  <a:pt x="1510096" y="1820069"/>
                </a:lnTo>
                <a:lnTo>
                  <a:pt x="1509307" y="1820069"/>
                </a:lnTo>
                <a:lnTo>
                  <a:pt x="1508913" y="1819275"/>
                </a:lnTo>
                <a:lnTo>
                  <a:pt x="1508125" y="1817688"/>
                </a:lnTo>
                <a:lnTo>
                  <a:pt x="1508125" y="1814116"/>
                </a:lnTo>
                <a:lnTo>
                  <a:pt x="1508125" y="1809353"/>
                </a:lnTo>
                <a:lnTo>
                  <a:pt x="1509307" y="1797844"/>
                </a:lnTo>
                <a:lnTo>
                  <a:pt x="1510096" y="1785144"/>
                </a:lnTo>
                <a:lnTo>
                  <a:pt x="1510490" y="1772047"/>
                </a:lnTo>
                <a:lnTo>
                  <a:pt x="1511278" y="1759744"/>
                </a:lnTo>
                <a:lnTo>
                  <a:pt x="1512854" y="1749028"/>
                </a:lnTo>
                <a:lnTo>
                  <a:pt x="1513643" y="1743869"/>
                </a:lnTo>
                <a:lnTo>
                  <a:pt x="1514825" y="1739503"/>
                </a:lnTo>
                <a:lnTo>
                  <a:pt x="1516401" y="1736328"/>
                </a:lnTo>
                <a:lnTo>
                  <a:pt x="1517978" y="1733550"/>
                </a:lnTo>
                <a:lnTo>
                  <a:pt x="1519554" y="1732360"/>
                </a:lnTo>
                <a:lnTo>
                  <a:pt x="1520736" y="1731963"/>
                </a:lnTo>
                <a:lnTo>
                  <a:pt x="1521919" y="1731169"/>
                </a:lnTo>
                <a:lnTo>
                  <a:pt x="1523101" y="1731169"/>
                </a:lnTo>
                <a:lnTo>
                  <a:pt x="1620838" y="1724025"/>
                </a:lnTo>
                <a:close/>
                <a:moveTo>
                  <a:pt x="741170" y="1477566"/>
                </a:moveTo>
                <a:lnTo>
                  <a:pt x="739191" y="1478360"/>
                </a:lnTo>
                <a:lnTo>
                  <a:pt x="735628" y="1479154"/>
                </a:lnTo>
                <a:lnTo>
                  <a:pt x="731273" y="1478757"/>
                </a:lnTo>
                <a:lnTo>
                  <a:pt x="729690" y="1480345"/>
                </a:lnTo>
                <a:lnTo>
                  <a:pt x="728898" y="1481535"/>
                </a:lnTo>
                <a:lnTo>
                  <a:pt x="728502" y="1483123"/>
                </a:lnTo>
                <a:lnTo>
                  <a:pt x="728898" y="1485107"/>
                </a:lnTo>
                <a:lnTo>
                  <a:pt x="730086" y="1486695"/>
                </a:lnTo>
                <a:lnTo>
                  <a:pt x="731669" y="1487885"/>
                </a:lnTo>
                <a:lnTo>
                  <a:pt x="734440" y="1489076"/>
                </a:lnTo>
                <a:lnTo>
                  <a:pt x="737607" y="1489870"/>
                </a:lnTo>
                <a:lnTo>
                  <a:pt x="740774" y="1489076"/>
                </a:lnTo>
                <a:lnTo>
                  <a:pt x="743546" y="1487885"/>
                </a:lnTo>
                <a:lnTo>
                  <a:pt x="745525" y="1487091"/>
                </a:lnTo>
                <a:lnTo>
                  <a:pt x="747504" y="1485901"/>
                </a:lnTo>
                <a:lnTo>
                  <a:pt x="748692" y="1484313"/>
                </a:lnTo>
                <a:lnTo>
                  <a:pt x="749088" y="1483123"/>
                </a:lnTo>
                <a:lnTo>
                  <a:pt x="749484" y="1481932"/>
                </a:lnTo>
                <a:lnTo>
                  <a:pt x="749880" y="1481138"/>
                </a:lnTo>
                <a:lnTo>
                  <a:pt x="749484" y="1480345"/>
                </a:lnTo>
                <a:lnTo>
                  <a:pt x="748692" y="1479551"/>
                </a:lnTo>
                <a:lnTo>
                  <a:pt x="747900" y="1478757"/>
                </a:lnTo>
                <a:lnTo>
                  <a:pt x="746713" y="1478360"/>
                </a:lnTo>
                <a:lnTo>
                  <a:pt x="744733" y="1477566"/>
                </a:lnTo>
                <a:lnTo>
                  <a:pt x="743150" y="1477566"/>
                </a:lnTo>
                <a:lnTo>
                  <a:pt x="741170" y="1477566"/>
                </a:lnTo>
                <a:close/>
                <a:moveTo>
                  <a:pt x="770069" y="1446213"/>
                </a:moveTo>
                <a:lnTo>
                  <a:pt x="773236" y="1446213"/>
                </a:lnTo>
                <a:lnTo>
                  <a:pt x="775612" y="1446213"/>
                </a:lnTo>
                <a:lnTo>
                  <a:pt x="777195" y="1446610"/>
                </a:lnTo>
                <a:lnTo>
                  <a:pt x="778383" y="1447404"/>
                </a:lnTo>
                <a:lnTo>
                  <a:pt x="779175" y="1448198"/>
                </a:lnTo>
                <a:lnTo>
                  <a:pt x="779175" y="1448991"/>
                </a:lnTo>
                <a:lnTo>
                  <a:pt x="779175" y="1450182"/>
                </a:lnTo>
                <a:lnTo>
                  <a:pt x="782342" y="1451373"/>
                </a:lnTo>
                <a:lnTo>
                  <a:pt x="784717" y="1452166"/>
                </a:lnTo>
                <a:lnTo>
                  <a:pt x="787092" y="1453357"/>
                </a:lnTo>
                <a:lnTo>
                  <a:pt x="788280" y="1455341"/>
                </a:lnTo>
                <a:lnTo>
                  <a:pt x="822325" y="1543051"/>
                </a:lnTo>
                <a:lnTo>
                  <a:pt x="818366" y="1543448"/>
                </a:lnTo>
                <a:lnTo>
                  <a:pt x="809261" y="1544639"/>
                </a:lnTo>
                <a:lnTo>
                  <a:pt x="795406" y="1546623"/>
                </a:lnTo>
                <a:lnTo>
                  <a:pt x="787488" y="1547020"/>
                </a:lnTo>
                <a:lnTo>
                  <a:pt x="778779" y="1547417"/>
                </a:lnTo>
                <a:lnTo>
                  <a:pt x="776403" y="1549798"/>
                </a:lnTo>
                <a:lnTo>
                  <a:pt x="773632" y="1552973"/>
                </a:lnTo>
                <a:lnTo>
                  <a:pt x="770069" y="1554957"/>
                </a:lnTo>
                <a:lnTo>
                  <a:pt x="766902" y="1557339"/>
                </a:lnTo>
                <a:lnTo>
                  <a:pt x="758589" y="1561704"/>
                </a:lnTo>
                <a:lnTo>
                  <a:pt x="749880" y="1564879"/>
                </a:lnTo>
                <a:lnTo>
                  <a:pt x="741170" y="1568054"/>
                </a:lnTo>
                <a:lnTo>
                  <a:pt x="731273" y="1570435"/>
                </a:lnTo>
                <a:lnTo>
                  <a:pt x="721772" y="1572420"/>
                </a:lnTo>
                <a:lnTo>
                  <a:pt x="712271" y="1574404"/>
                </a:lnTo>
                <a:lnTo>
                  <a:pt x="702770" y="1575595"/>
                </a:lnTo>
                <a:lnTo>
                  <a:pt x="694061" y="1576389"/>
                </a:lnTo>
                <a:lnTo>
                  <a:pt x="679414" y="1577579"/>
                </a:lnTo>
                <a:lnTo>
                  <a:pt x="668725" y="1577976"/>
                </a:lnTo>
                <a:lnTo>
                  <a:pt x="665162" y="1577976"/>
                </a:lnTo>
                <a:lnTo>
                  <a:pt x="672288" y="1466454"/>
                </a:lnTo>
                <a:lnTo>
                  <a:pt x="672684" y="1464073"/>
                </a:lnTo>
                <a:lnTo>
                  <a:pt x="673079" y="1462485"/>
                </a:lnTo>
                <a:lnTo>
                  <a:pt x="673871" y="1460898"/>
                </a:lnTo>
                <a:lnTo>
                  <a:pt x="675059" y="1459707"/>
                </a:lnTo>
                <a:lnTo>
                  <a:pt x="676642" y="1458516"/>
                </a:lnTo>
                <a:lnTo>
                  <a:pt x="678622" y="1456929"/>
                </a:lnTo>
                <a:lnTo>
                  <a:pt x="682581" y="1454944"/>
                </a:lnTo>
                <a:lnTo>
                  <a:pt x="687727" y="1453357"/>
                </a:lnTo>
                <a:lnTo>
                  <a:pt x="693269" y="1452166"/>
                </a:lnTo>
                <a:lnTo>
                  <a:pt x="699999" y="1451373"/>
                </a:lnTo>
                <a:lnTo>
                  <a:pt x="706729" y="1450182"/>
                </a:lnTo>
                <a:lnTo>
                  <a:pt x="721772" y="1449388"/>
                </a:lnTo>
                <a:lnTo>
                  <a:pt x="737212" y="1448594"/>
                </a:lnTo>
                <a:lnTo>
                  <a:pt x="752255" y="1447801"/>
                </a:lnTo>
                <a:lnTo>
                  <a:pt x="759777" y="1447404"/>
                </a:lnTo>
                <a:lnTo>
                  <a:pt x="766506" y="1446610"/>
                </a:lnTo>
                <a:lnTo>
                  <a:pt x="770069" y="1446213"/>
                </a:lnTo>
                <a:close/>
                <a:moveTo>
                  <a:pt x="59062" y="1431772"/>
                </a:moveTo>
                <a:lnTo>
                  <a:pt x="61440" y="1459148"/>
                </a:lnTo>
                <a:lnTo>
                  <a:pt x="192645" y="1469067"/>
                </a:lnTo>
                <a:lnTo>
                  <a:pt x="59062" y="1431772"/>
                </a:lnTo>
                <a:close/>
                <a:moveTo>
                  <a:pt x="1076062" y="950913"/>
                </a:moveTo>
                <a:lnTo>
                  <a:pt x="1080032" y="951310"/>
                </a:lnTo>
                <a:lnTo>
                  <a:pt x="1083606" y="951707"/>
                </a:lnTo>
                <a:lnTo>
                  <a:pt x="1083606" y="952104"/>
                </a:lnTo>
                <a:lnTo>
                  <a:pt x="1084400" y="952502"/>
                </a:lnTo>
                <a:lnTo>
                  <a:pt x="1087974" y="954487"/>
                </a:lnTo>
                <a:lnTo>
                  <a:pt x="1093136" y="957267"/>
                </a:lnTo>
                <a:lnTo>
                  <a:pt x="1100283" y="960444"/>
                </a:lnTo>
                <a:lnTo>
                  <a:pt x="1093930" y="1312288"/>
                </a:lnTo>
                <a:lnTo>
                  <a:pt x="1134431" y="1020408"/>
                </a:lnTo>
                <a:lnTo>
                  <a:pt x="1128078" y="998170"/>
                </a:lnTo>
                <a:lnTo>
                  <a:pt x="1141975" y="972357"/>
                </a:lnTo>
                <a:lnTo>
                  <a:pt x="1175726" y="972754"/>
                </a:lnTo>
                <a:lnTo>
                  <a:pt x="1190418" y="998170"/>
                </a:lnTo>
                <a:lnTo>
                  <a:pt x="1182874" y="1017231"/>
                </a:lnTo>
                <a:lnTo>
                  <a:pt x="1177315" y="1217775"/>
                </a:lnTo>
                <a:lnTo>
                  <a:pt x="1165800" y="1329364"/>
                </a:lnTo>
                <a:lnTo>
                  <a:pt x="1283333" y="956076"/>
                </a:lnTo>
                <a:lnTo>
                  <a:pt x="1317084" y="953296"/>
                </a:lnTo>
                <a:lnTo>
                  <a:pt x="1339717" y="952104"/>
                </a:lnTo>
                <a:lnTo>
                  <a:pt x="1347261" y="951707"/>
                </a:lnTo>
                <a:lnTo>
                  <a:pt x="1351232" y="951707"/>
                </a:lnTo>
                <a:lnTo>
                  <a:pt x="1365129" y="954090"/>
                </a:lnTo>
                <a:lnTo>
                  <a:pt x="1378630" y="957664"/>
                </a:lnTo>
                <a:lnTo>
                  <a:pt x="1392130" y="960444"/>
                </a:lnTo>
                <a:lnTo>
                  <a:pt x="1405234" y="964415"/>
                </a:lnTo>
                <a:lnTo>
                  <a:pt x="1418337" y="967592"/>
                </a:lnTo>
                <a:lnTo>
                  <a:pt x="1430249" y="971960"/>
                </a:lnTo>
                <a:lnTo>
                  <a:pt x="1442558" y="975534"/>
                </a:lnTo>
                <a:lnTo>
                  <a:pt x="1454073" y="979903"/>
                </a:lnTo>
                <a:lnTo>
                  <a:pt x="1465191" y="984271"/>
                </a:lnTo>
                <a:lnTo>
                  <a:pt x="1475118" y="988242"/>
                </a:lnTo>
                <a:lnTo>
                  <a:pt x="1484648" y="993007"/>
                </a:lnTo>
                <a:lnTo>
                  <a:pt x="1493780" y="997376"/>
                </a:lnTo>
                <a:lnTo>
                  <a:pt x="1501722" y="1001347"/>
                </a:lnTo>
                <a:lnTo>
                  <a:pt x="1508869" y="1006112"/>
                </a:lnTo>
                <a:lnTo>
                  <a:pt x="1514825" y="1010480"/>
                </a:lnTo>
                <a:lnTo>
                  <a:pt x="1520384" y="1014452"/>
                </a:lnTo>
                <a:lnTo>
                  <a:pt x="1523164" y="1018026"/>
                </a:lnTo>
                <a:lnTo>
                  <a:pt x="1526737" y="1021997"/>
                </a:lnTo>
                <a:lnTo>
                  <a:pt x="1529517" y="1026365"/>
                </a:lnTo>
                <a:lnTo>
                  <a:pt x="1532693" y="1031528"/>
                </a:lnTo>
                <a:lnTo>
                  <a:pt x="1535473" y="1037484"/>
                </a:lnTo>
                <a:lnTo>
                  <a:pt x="1538252" y="1043441"/>
                </a:lnTo>
                <a:lnTo>
                  <a:pt x="1541429" y="1050192"/>
                </a:lnTo>
                <a:lnTo>
                  <a:pt x="1544208" y="1057737"/>
                </a:lnTo>
                <a:lnTo>
                  <a:pt x="1549370" y="1073622"/>
                </a:lnTo>
                <a:lnTo>
                  <a:pt x="1554532" y="1091095"/>
                </a:lnTo>
                <a:lnTo>
                  <a:pt x="1558900" y="1110156"/>
                </a:lnTo>
                <a:lnTo>
                  <a:pt x="1563665" y="1131204"/>
                </a:lnTo>
                <a:lnTo>
                  <a:pt x="1568033" y="1153442"/>
                </a:lnTo>
                <a:lnTo>
                  <a:pt x="1572003" y="1176475"/>
                </a:lnTo>
                <a:lnTo>
                  <a:pt x="1575577" y="1201096"/>
                </a:lnTo>
                <a:lnTo>
                  <a:pt x="1579151" y="1225717"/>
                </a:lnTo>
                <a:lnTo>
                  <a:pt x="1582327" y="1251927"/>
                </a:lnTo>
                <a:lnTo>
                  <a:pt x="1585107" y="1278136"/>
                </a:lnTo>
                <a:lnTo>
                  <a:pt x="1588283" y="1305140"/>
                </a:lnTo>
                <a:lnTo>
                  <a:pt x="1590666" y="1332144"/>
                </a:lnTo>
                <a:lnTo>
                  <a:pt x="1595034" y="1386152"/>
                </a:lnTo>
                <a:lnTo>
                  <a:pt x="1598210" y="1439365"/>
                </a:lnTo>
                <a:lnTo>
                  <a:pt x="1601387" y="1490196"/>
                </a:lnTo>
                <a:lnTo>
                  <a:pt x="1602975" y="1538644"/>
                </a:lnTo>
                <a:lnTo>
                  <a:pt x="1603769" y="1581532"/>
                </a:lnTo>
                <a:lnTo>
                  <a:pt x="1603769" y="1618861"/>
                </a:lnTo>
                <a:lnTo>
                  <a:pt x="1603372" y="1649836"/>
                </a:lnTo>
                <a:lnTo>
                  <a:pt x="1602975" y="1662147"/>
                </a:lnTo>
                <a:lnTo>
                  <a:pt x="1602181" y="1671678"/>
                </a:lnTo>
                <a:lnTo>
                  <a:pt x="1601784" y="1678031"/>
                </a:lnTo>
                <a:lnTo>
                  <a:pt x="1601784" y="1683591"/>
                </a:lnTo>
                <a:lnTo>
                  <a:pt x="1602578" y="1688356"/>
                </a:lnTo>
                <a:lnTo>
                  <a:pt x="1602975" y="1692328"/>
                </a:lnTo>
                <a:lnTo>
                  <a:pt x="1604166" y="1696696"/>
                </a:lnTo>
                <a:lnTo>
                  <a:pt x="1605357" y="1699873"/>
                </a:lnTo>
                <a:lnTo>
                  <a:pt x="1607740" y="1705432"/>
                </a:lnTo>
                <a:lnTo>
                  <a:pt x="1609328" y="1709404"/>
                </a:lnTo>
                <a:lnTo>
                  <a:pt x="1609725" y="1710992"/>
                </a:lnTo>
                <a:lnTo>
                  <a:pt x="1609725" y="1711786"/>
                </a:lnTo>
                <a:lnTo>
                  <a:pt x="1609328" y="1712978"/>
                </a:lnTo>
                <a:lnTo>
                  <a:pt x="1608534" y="1713375"/>
                </a:lnTo>
                <a:lnTo>
                  <a:pt x="1606549" y="1713772"/>
                </a:lnTo>
                <a:lnTo>
                  <a:pt x="1604166" y="1714169"/>
                </a:lnTo>
                <a:lnTo>
                  <a:pt x="1599798" y="1714169"/>
                </a:lnTo>
                <a:lnTo>
                  <a:pt x="1595431" y="1714169"/>
                </a:lnTo>
                <a:lnTo>
                  <a:pt x="1583916" y="1713375"/>
                </a:lnTo>
                <a:lnTo>
                  <a:pt x="1571209" y="1711786"/>
                </a:lnTo>
                <a:lnTo>
                  <a:pt x="1558106" y="1710198"/>
                </a:lnTo>
                <a:lnTo>
                  <a:pt x="1534679" y="1706227"/>
                </a:lnTo>
                <a:lnTo>
                  <a:pt x="1521178" y="1704241"/>
                </a:lnTo>
                <a:lnTo>
                  <a:pt x="1520384" y="1693519"/>
                </a:lnTo>
                <a:lnTo>
                  <a:pt x="1518002" y="1674855"/>
                </a:lnTo>
                <a:lnTo>
                  <a:pt x="1511649" y="1617273"/>
                </a:lnTo>
                <a:lnTo>
                  <a:pt x="1493383" y="1456044"/>
                </a:lnTo>
                <a:lnTo>
                  <a:pt x="1474324" y="1299183"/>
                </a:lnTo>
                <a:lnTo>
                  <a:pt x="1467177" y="1245970"/>
                </a:lnTo>
                <a:lnTo>
                  <a:pt x="1465191" y="1230482"/>
                </a:lnTo>
                <a:lnTo>
                  <a:pt x="1463603" y="1223334"/>
                </a:lnTo>
                <a:lnTo>
                  <a:pt x="1462412" y="1218569"/>
                </a:lnTo>
                <a:lnTo>
                  <a:pt x="1461221" y="1215789"/>
                </a:lnTo>
                <a:lnTo>
                  <a:pt x="1460029" y="1214598"/>
                </a:lnTo>
                <a:lnTo>
                  <a:pt x="1459632" y="1214201"/>
                </a:lnTo>
                <a:lnTo>
                  <a:pt x="1459235" y="1214201"/>
                </a:lnTo>
                <a:lnTo>
                  <a:pt x="1458441" y="1215392"/>
                </a:lnTo>
                <a:lnTo>
                  <a:pt x="1457250" y="1216980"/>
                </a:lnTo>
                <a:lnTo>
                  <a:pt x="1456456" y="1222937"/>
                </a:lnTo>
                <a:lnTo>
                  <a:pt x="1456059" y="1229688"/>
                </a:lnTo>
                <a:lnTo>
                  <a:pt x="1455662" y="1236836"/>
                </a:lnTo>
                <a:lnTo>
                  <a:pt x="1455662" y="1243984"/>
                </a:lnTo>
                <a:lnTo>
                  <a:pt x="1451691" y="1302757"/>
                </a:lnTo>
                <a:lnTo>
                  <a:pt x="1447323" y="1369870"/>
                </a:lnTo>
                <a:lnTo>
                  <a:pt x="1442955" y="1440556"/>
                </a:lnTo>
                <a:lnTo>
                  <a:pt x="1439779" y="1509655"/>
                </a:lnTo>
                <a:lnTo>
                  <a:pt x="1434220" y="1624024"/>
                </a:lnTo>
                <a:lnTo>
                  <a:pt x="1431837" y="1671678"/>
                </a:lnTo>
                <a:lnTo>
                  <a:pt x="1431837" y="1676046"/>
                </a:lnTo>
                <a:lnTo>
                  <a:pt x="1431440" y="1687165"/>
                </a:lnTo>
                <a:lnTo>
                  <a:pt x="1429852" y="1703050"/>
                </a:lnTo>
                <a:lnTo>
                  <a:pt x="1428661" y="1711786"/>
                </a:lnTo>
                <a:lnTo>
                  <a:pt x="1427470" y="1720920"/>
                </a:lnTo>
                <a:lnTo>
                  <a:pt x="1425484" y="1730451"/>
                </a:lnTo>
                <a:lnTo>
                  <a:pt x="1422705" y="1739187"/>
                </a:lnTo>
                <a:lnTo>
                  <a:pt x="1419925" y="1747527"/>
                </a:lnTo>
                <a:lnTo>
                  <a:pt x="1416352" y="1755469"/>
                </a:lnTo>
                <a:lnTo>
                  <a:pt x="1414366" y="1759043"/>
                </a:lnTo>
                <a:lnTo>
                  <a:pt x="1412381" y="1762220"/>
                </a:lnTo>
                <a:lnTo>
                  <a:pt x="1409998" y="1765000"/>
                </a:lnTo>
                <a:lnTo>
                  <a:pt x="1407616" y="1766985"/>
                </a:lnTo>
                <a:lnTo>
                  <a:pt x="1404836" y="1769368"/>
                </a:lnTo>
                <a:lnTo>
                  <a:pt x="1402057" y="1770956"/>
                </a:lnTo>
                <a:lnTo>
                  <a:pt x="1398880" y="1771751"/>
                </a:lnTo>
                <a:lnTo>
                  <a:pt x="1395307" y="1772148"/>
                </a:lnTo>
                <a:lnTo>
                  <a:pt x="1350041" y="2259805"/>
                </a:lnTo>
                <a:lnTo>
                  <a:pt x="1229728" y="2262188"/>
                </a:lnTo>
                <a:lnTo>
                  <a:pt x="1221398" y="1844027"/>
                </a:lnTo>
                <a:lnTo>
                  <a:pt x="1224169" y="1844423"/>
                </a:lnTo>
                <a:lnTo>
                  <a:pt x="1226949" y="1844820"/>
                </a:lnTo>
                <a:lnTo>
                  <a:pt x="1221390" y="1843670"/>
                </a:lnTo>
                <a:lnTo>
                  <a:pt x="1221390" y="1843629"/>
                </a:lnTo>
                <a:lnTo>
                  <a:pt x="1221192" y="1843629"/>
                </a:lnTo>
                <a:lnTo>
                  <a:pt x="1215434" y="1842437"/>
                </a:lnTo>
                <a:lnTo>
                  <a:pt x="1204316" y="1840849"/>
                </a:lnTo>
                <a:lnTo>
                  <a:pt x="1190021" y="1839260"/>
                </a:lnTo>
                <a:lnTo>
                  <a:pt x="1160638" y="2260600"/>
                </a:lnTo>
                <a:lnTo>
                  <a:pt x="1054620" y="2260600"/>
                </a:lnTo>
                <a:lnTo>
                  <a:pt x="1015310" y="1736010"/>
                </a:lnTo>
                <a:lnTo>
                  <a:pt x="1010942" y="1729259"/>
                </a:lnTo>
                <a:lnTo>
                  <a:pt x="1006574" y="1722508"/>
                </a:lnTo>
                <a:lnTo>
                  <a:pt x="1002604" y="1715757"/>
                </a:lnTo>
                <a:lnTo>
                  <a:pt x="999030" y="1708609"/>
                </a:lnTo>
                <a:lnTo>
                  <a:pt x="995456" y="1701461"/>
                </a:lnTo>
                <a:lnTo>
                  <a:pt x="992677" y="1693916"/>
                </a:lnTo>
                <a:lnTo>
                  <a:pt x="989500" y="1687165"/>
                </a:lnTo>
                <a:lnTo>
                  <a:pt x="987515" y="1679620"/>
                </a:lnTo>
                <a:lnTo>
                  <a:pt x="986721" y="1675649"/>
                </a:lnTo>
                <a:lnTo>
                  <a:pt x="982353" y="1629583"/>
                </a:lnTo>
                <a:lnTo>
                  <a:pt x="977985" y="1578355"/>
                </a:lnTo>
                <a:lnTo>
                  <a:pt x="972029" y="1512831"/>
                </a:lnTo>
                <a:lnTo>
                  <a:pt x="960514" y="1330555"/>
                </a:lnTo>
                <a:lnTo>
                  <a:pt x="955352" y="1372650"/>
                </a:lnTo>
                <a:lnTo>
                  <a:pt x="948602" y="1421892"/>
                </a:lnTo>
                <a:lnTo>
                  <a:pt x="942249" y="1462795"/>
                </a:lnTo>
                <a:lnTo>
                  <a:pt x="939866" y="1479871"/>
                </a:lnTo>
                <a:lnTo>
                  <a:pt x="938278" y="1480268"/>
                </a:lnTo>
                <a:lnTo>
                  <a:pt x="938675" y="1485430"/>
                </a:lnTo>
                <a:lnTo>
                  <a:pt x="849731" y="1541027"/>
                </a:lnTo>
                <a:lnTo>
                  <a:pt x="804862" y="1434997"/>
                </a:lnTo>
                <a:lnTo>
                  <a:pt x="915248" y="1388137"/>
                </a:lnTo>
                <a:lnTo>
                  <a:pt x="915248" y="1370664"/>
                </a:lnTo>
                <a:lnTo>
                  <a:pt x="916439" y="1352397"/>
                </a:lnTo>
                <a:lnTo>
                  <a:pt x="917630" y="1332541"/>
                </a:lnTo>
                <a:lnTo>
                  <a:pt x="919616" y="1312288"/>
                </a:lnTo>
                <a:lnTo>
                  <a:pt x="923586" y="1282107"/>
                </a:lnTo>
                <a:lnTo>
                  <a:pt x="928351" y="1250735"/>
                </a:lnTo>
                <a:lnTo>
                  <a:pt x="934307" y="1218569"/>
                </a:lnTo>
                <a:lnTo>
                  <a:pt x="941455" y="1187197"/>
                </a:lnTo>
                <a:lnTo>
                  <a:pt x="948999" y="1155428"/>
                </a:lnTo>
                <a:lnTo>
                  <a:pt x="953367" y="1139940"/>
                </a:lnTo>
                <a:lnTo>
                  <a:pt x="958132" y="1124453"/>
                </a:lnTo>
                <a:lnTo>
                  <a:pt x="962499" y="1109759"/>
                </a:lnTo>
                <a:lnTo>
                  <a:pt x="967661" y="1095066"/>
                </a:lnTo>
                <a:lnTo>
                  <a:pt x="972823" y="1080770"/>
                </a:lnTo>
                <a:lnTo>
                  <a:pt x="977985" y="1067268"/>
                </a:lnTo>
                <a:lnTo>
                  <a:pt x="983147" y="1053766"/>
                </a:lnTo>
                <a:lnTo>
                  <a:pt x="988706" y="1041058"/>
                </a:lnTo>
                <a:lnTo>
                  <a:pt x="994662" y="1028748"/>
                </a:lnTo>
                <a:lnTo>
                  <a:pt x="1000618" y="1017629"/>
                </a:lnTo>
                <a:lnTo>
                  <a:pt x="1006971" y="1006906"/>
                </a:lnTo>
                <a:lnTo>
                  <a:pt x="1013324" y="996979"/>
                </a:lnTo>
                <a:lnTo>
                  <a:pt x="1019678" y="987845"/>
                </a:lnTo>
                <a:lnTo>
                  <a:pt x="1026428" y="979505"/>
                </a:lnTo>
                <a:lnTo>
                  <a:pt x="1033178" y="972357"/>
                </a:lnTo>
                <a:lnTo>
                  <a:pt x="1039928" y="966004"/>
                </a:lnTo>
                <a:lnTo>
                  <a:pt x="1047075" y="960444"/>
                </a:lnTo>
                <a:lnTo>
                  <a:pt x="1050252" y="958458"/>
                </a:lnTo>
                <a:lnTo>
                  <a:pt x="1054223" y="956870"/>
                </a:lnTo>
                <a:lnTo>
                  <a:pt x="1057399" y="954884"/>
                </a:lnTo>
                <a:lnTo>
                  <a:pt x="1061370" y="953296"/>
                </a:lnTo>
                <a:lnTo>
                  <a:pt x="1064547" y="952502"/>
                </a:lnTo>
                <a:lnTo>
                  <a:pt x="1068517" y="951707"/>
                </a:lnTo>
                <a:lnTo>
                  <a:pt x="1072488" y="951310"/>
                </a:lnTo>
                <a:lnTo>
                  <a:pt x="1076062" y="950913"/>
                </a:lnTo>
                <a:close/>
                <a:moveTo>
                  <a:pt x="460208" y="927100"/>
                </a:moveTo>
                <a:lnTo>
                  <a:pt x="466154" y="927100"/>
                </a:lnTo>
                <a:lnTo>
                  <a:pt x="472099" y="927497"/>
                </a:lnTo>
                <a:lnTo>
                  <a:pt x="477649" y="929084"/>
                </a:lnTo>
                <a:lnTo>
                  <a:pt x="483198" y="931068"/>
                </a:lnTo>
                <a:lnTo>
                  <a:pt x="488351" y="933845"/>
                </a:lnTo>
                <a:lnTo>
                  <a:pt x="493505" y="937416"/>
                </a:lnTo>
                <a:lnTo>
                  <a:pt x="498658" y="940987"/>
                </a:lnTo>
                <a:lnTo>
                  <a:pt x="503414" y="945351"/>
                </a:lnTo>
                <a:lnTo>
                  <a:pt x="508171" y="950509"/>
                </a:lnTo>
                <a:lnTo>
                  <a:pt x="512531" y="955666"/>
                </a:lnTo>
                <a:lnTo>
                  <a:pt x="516891" y="962015"/>
                </a:lnTo>
                <a:lnTo>
                  <a:pt x="520855" y="968363"/>
                </a:lnTo>
                <a:lnTo>
                  <a:pt x="525216" y="975504"/>
                </a:lnTo>
                <a:lnTo>
                  <a:pt x="528783" y="982646"/>
                </a:lnTo>
                <a:lnTo>
                  <a:pt x="532747" y="990581"/>
                </a:lnTo>
                <a:lnTo>
                  <a:pt x="535918" y="998913"/>
                </a:lnTo>
                <a:lnTo>
                  <a:pt x="539486" y="1007245"/>
                </a:lnTo>
                <a:lnTo>
                  <a:pt x="546224" y="1025495"/>
                </a:lnTo>
                <a:lnTo>
                  <a:pt x="552170" y="1044539"/>
                </a:lnTo>
                <a:lnTo>
                  <a:pt x="557720" y="1064774"/>
                </a:lnTo>
                <a:lnTo>
                  <a:pt x="562080" y="1086199"/>
                </a:lnTo>
                <a:lnTo>
                  <a:pt x="566837" y="1108020"/>
                </a:lnTo>
                <a:lnTo>
                  <a:pt x="570800" y="1129842"/>
                </a:lnTo>
                <a:lnTo>
                  <a:pt x="573972" y="1152060"/>
                </a:lnTo>
                <a:lnTo>
                  <a:pt x="577539" y="1175072"/>
                </a:lnTo>
                <a:lnTo>
                  <a:pt x="579917" y="1197290"/>
                </a:lnTo>
                <a:lnTo>
                  <a:pt x="582296" y="1219508"/>
                </a:lnTo>
                <a:lnTo>
                  <a:pt x="584674" y="1240933"/>
                </a:lnTo>
                <a:lnTo>
                  <a:pt x="587449" y="1282592"/>
                </a:lnTo>
                <a:lnTo>
                  <a:pt x="589431" y="1319887"/>
                </a:lnTo>
                <a:lnTo>
                  <a:pt x="591016" y="1351628"/>
                </a:lnTo>
                <a:lnTo>
                  <a:pt x="591016" y="1376226"/>
                </a:lnTo>
                <a:lnTo>
                  <a:pt x="591016" y="1392890"/>
                </a:lnTo>
                <a:lnTo>
                  <a:pt x="590620" y="1397651"/>
                </a:lnTo>
                <a:lnTo>
                  <a:pt x="589827" y="1399635"/>
                </a:lnTo>
                <a:lnTo>
                  <a:pt x="588242" y="1390510"/>
                </a:lnTo>
                <a:lnTo>
                  <a:pt x="585070" y="1366308"/>
                </a:lnTo>
                <a:lnTo>
                  <a:pt x="580710" y="1336551"/>
                </a:lnTo>
                <a:lnTo>
                  <a:pt x="577143" y="1307191"/>
                </a:lnTo>
                <a:lnTo>
                  <a:pt x="571197" y="1397254"/>
                </a:lnTo>
                <a:lnTo>
                  <a:pt x="204933" y="1299256"/>
                </a:lnTo>
                <a:lnTo>
                  <a:pt x="140718" y="1285370"/>
                </a:lnTo>
                <a:lnTo>
                  <a:pt x="569611" y="1420266"/>
                </a:lnTo>
                <a:lnTo>
                  <a:pt x="569215" y="1425424"/>
                </a:lnTo>
                <a:lnTo>
                  <a:pt x="647700" y="1454784"/>
                </a:lnTo>
                <a:lnTo>
                  <a:pt x="646511" y="1467083"/>
                </a:lnTo>
                <a:lnTo>
                  <a:pt x="644925" y="1480970"/>
                </a:lnTo>
                <a:lnTo>
                  <a:pt x="642150" y="1513503"/>
                </a:lnTo>
                <a:lnTo>
                  <a:pt x="638979" y="1548418"/>
                </a:lnTo>
                <a:lnTo>
                  <a:pt x="636997" y="1565478"/>
                </a:lnTo>
                <a:lnTo>
                  <a:pt x="634619" y="1582539"/>
                </a:lnTo>
                <a:lnTo>
                  <a:pt x="619160" y="1576587"/>
                </a:lnTo>
                <a:lnTo>
                  <a:pt x="601322" y="1570636"/>
                </a:lnTo>
                <a:lnTo>
                  <a:pt x="581107" y="1564288"/>
                </a:lnTo>
                <a:lnTo>
                  <a:pt x="559305" y="1557940"/>
                </a:lnTo>
                <a:lnTo>
                  <a:pt x="553359" y="1625388"/>
                </a:lnTo>
                <a:lnTo>
                  <a:pt x="550981" y="1651177"/>
                </a:lnTo>
                <a:lnTo>
                  <a:pt x="550188" y="1655542"/>
                </a:lnTo>
                <a:lnTo>
                  <a:pt x="547810" y="1662683"/>
                </a:lnTo>
                <a:lnTo>
                  <a:pt x="545035" y="1669825"/>
                </a:lnTo>
                <a:lnTo>
                  <a:pt x="541864" y="1676966"/>
                </a:lnTo>
                <a:lnTo>
                  <a:pt x="538693" y="1684108"/>
                </a:lnTo>
                <a:lnTo>
                  <a:pt x="534729" y="1690853"/>
                </a:lnTo>
                <a:lnTo>
                  <a:pt x="531161" y="1697994"/>
                </a:lnTo>
                <a:lnTo>
                  <a:pt x="526801" y="1704739"/>
                </a:lnTo>
                <a:lnTo>
                  <a:pt x="522045" y="1711484"/>
                </a:lnTo>
                <a:lnTo>
                  <a:pt x="483198" y="2235200"/>
                </a:lnTo>
                <a:lnTo>
                  <a:pt x="377362" y="2235200"/>
                </a:lnTo>
                <a:lnTo>
                  <a:pt x="324246" y="1818608"/>
                </a:lnTo>
                <a:lnTo>
                  <a:pt x="317508" y="1819401"/>
                </a:lnTo>
                <a:lnTo>
                  <a:pt x="310769" y="1819798"/>
                </a:lnTo>
                <a:lnTo>
                  <a:pt x="306409" y="1819401"/>
                </a:lnTo>
                <a:lnTo>
                  <a:pt x="302049" y="1819005"/>
                </a:lnTo>
                <a:lnTo>
                  <a:pt x="316319" y="2229646"/>
                </a:lnTo>
                <a:lnTo>
                  <a:pt x="188285" y="2234803"/>
                </a:lnTo>
                <a:lnTo>
                  <a:pt x="132790" y="1794803"/>
                </a:lnTo>
                <a:lnTo>
                  <a:pt x="128430" y="1793612"/>
                </a:lnTo>
                <a:lnTo>
                  <a:pt x="124863" y="1792025"/>
                </a:lnTo>
                <a:lnTo>
                  <a:pt x="120899" y="1789248"/>
                </a:lnTo>
                <a:lnTo>
                  <a:pt x="117728" y="1786471"/>
                </a:lnTo>
                <a:lnTo>
                  <a:pt x="114160" y="1783297"/>
                </a:lnTo>
                <a:lnTo>
                  <a:pt x="111385" y="1779329"/>
                </a:lnTo>
                <a:lnTo>
                  <a:pt x="108611" y="1775362"/>
                </a:lnTo>
                <a:lnTo>
                  <a:pt x="105836" y="1770997"/>
                </a:lnTo>
                <a:lnTo>
                  <a:pt x="103458" y="1766236"/>
                </a:lnTo>
                <a:lnTo>
                  <a:pt x="101079" y="1761078"/>
                </a:lnTo>
                <a:lnTo>
                  <a:pt x="97115" y="1750763"/>
                </a:lnTo>
                <a:lnTo>
                  <a:pt x="93151" y="1739257"/>
                </a:lnTo>
                <a:lnTo>
                  <a:pt x="90377" y="1727354"/>
                </a:lnTo>
                <a:lnTo>
                  <a:pt x="87602" y="1715848"/>
                </a:lnTo>
                <a:lnTo>
                  <a:pt x="85224" y="1704342"/>
                </a:lnTo>
                <a:lnTo>
                  <a:pt x="81656" y="1683314"/>
                </a:lnTo>
                <a:lnTo>
                  <a:pt x="78881" y="1666254"/>
                </a:lnTo>
                <a:lnTo>
                  <a:pt x="78089" y="1659906"/>
                </a:lnTo>
                <a:lnTo>
                  <a:pt x="76899" y="1655938"/>
                </a:lnTo>
                <a:lnTo>
                  <a:pt x="76503" y="1651177"/>
                </a:lnTo>
                <a:lnTo>
                  <a:pt x="70557" y="1587300"/>
                </a:lnTo>
                <a:lnTo>
                  <a:pt x="63819" y="1517074"/>
                </a:lnTo>
                <a:lnTo>
                  <a:pt x="56684" y="1428598"/>
                </a:lnTo>
                <a:lnTo>
                  <a:pt x="47567" y="1425424"/>
                </a:lnTo>
                <a:lnTo>
                  <a:pt x="39639" y="1421853"/>
                </a:lnTo>
                <a:lnTo>
                  <a:pt x="32900" y="1418679"/>
                </a:lnTo>
                <a:lnTo>
                  <a:pt x="27351" y="1415505"/>
                </a:lnTo>
                <a:lnTo>
                  <a:pt x="23387" y="1412331"/>
                </a:lnTo>
                <a:lnTo>
                  <a:pt x="20216" y="1409157"/>
                </a:lnTo>
                <a:lnTo>
                  <a:pt x="19423" y="1407967"/>
                </a:lnTo>
                <a:lnTo>
                  <a:pt x="18630" y="1406776"/>
                </a:lnTo>
                <a:lnTo>
                  <a:pt x="18234" y="1405189"/>
                </a:lnTo>
                <a:lnTo>
                  <a:pt x="18630" y="1403999"/>
                </a:lnTo>
                <a:lnTo>
                  <a:pt x="16252" y="1398445"/>
                </a:lnTo>
                <a:lnTo>
                  <a:pt x="13874" y="1390906"/>
                </a:lnTo>
                <a:lnTo>
                  <a:pt x="11892" y="1381781"/>
                </a:lnTo>
                <a:lnTo>
                  <a:pt x="9910" y="1371465"/>
                </a:lnTo>
                <a:lnTo>
                  <a:pt x="7531" y="1359166"/>
                </a:lnTo>
                <a:lnTo>
                  <a:pt x="5549" y="1346073"/>
                </a:lnTo>
                <a:lnTo>
                  <a:pt x="3964" y="1331393"/>
                </a:lnTo>
                <a:lnTo>
                  <a:pt x="2775" y="1315920"/>
                </a:lnTo>
                <a:lnTo>
                  <a:pt x="1189" y="1299256"/>
                </a:lnTo>
                <a:lnTo>
                  <a:pt x="396" y="1282196"/>
                </a:lnTo>
                <a:lnTo>
                  <a:pt x="0" y="1263945"/>
                </a:lnTo>
                <a:lnTo>
                  <a:pt x="396" y="1245297"/>
                </a:lnTo>
                <a:lnTo>
                  <a:pt x="793" y="1226253"/>
                </a:lnTo>
                <a:lnTo>
                  <a:pt x="2378" y="1206812"/>
                </a:lnTo>
                <a:lnTo>
                  <a:pt x="4360" y="1187371"/>
                </a:lnTo>
                <a:lnTo>
                  <a:pt x="6739" y="1167533"/>
                </a:lnTo>
                <a:lnTo>
                  <a:pt x="10306" y="1147696"/>
                </a:lnTo>
                <a:lnTo>
                  <a:pt x="14270" y="1127858"/>
                </a:lnTo>
                <a:lnTo>
                  <a:pt x="19423" y="1108417"/>
                </a:lnTo>
                <a:lnTo>
                  <a:pt x="22594" y="1098498"/>
                </a:lnTo>
                <a:lnTo>
                  <a:pt x="25369" y="1088976"/>
                </a:lnTo>
                <a:lnTo>
                  <a:pt x="28540" y="1079851"/>
                </a:lnTo>
                <a:lnTo>
                  <a:pt x="32504" y="1070329"/>
                </a:lnTo>
                <a:lnTo>
                  <a:pt x="36468" y="1061203"/>
                </a:lnTo>
                <a:lnTo>
                  <a:pt x="40035" y="1052475"/>
                </a:lnTo>
                <a:lnTo>
                  <a:pt x="44792" y="1043349"/>
                </a:lnTo>
                <a:lnTo>
                  <a:pt x="49549" y="1034621"/>
                </a:lnTo>
                <a:lnTo>
                  <a:pt x="53909" y="1026289"/>
                </a:lnTo>
                <a:lnTo>
                  <a:pt x="59458" y="1018354"/>
                </a:lnTo>
                <a:lnTo>
                  <a:pt x="65008" y="1010022"/>
                </a:lnTo>
                <a:lnTo>
                  <a:pt x="70557" y="1002087"/>
                </a:lnTo>
                <a:lnTo>
                  <a:pt x="76899" y="994548"/>
                </a:lnTo>
                <a:lnTo>
                  <a:pt x="83242" y="987407"/>
                </a:lnTo>
                <a:lnTo>
                  <a:pt x="89980" y="980662"/>
                </a:lnTo>
                <a:lnTo>
                  <a:pt x="97115" y="973917"/>
                </a:lnTo>
                <a:lnTo>
                  <a:pt x="104250" y="967569"/>
                </a:lnTo>
                <a:lnTo>
                  <a:pt x="112178" y="961618"/>
                </a:lnTo>
                <a:lnTo>
                  <a:pt x="120106" y="956063"/>
                </a:lnTo>
                <a:lnTo>
                  <a:pt x="128430" y="950905"/>
                </a:lnTo>
                <a:lnTo>
                  <a:pt x="137547" y="946144"/>
                </a:lnTo>
                <a:lnTo>
                  <a:pt x="146664" y="941383"/>
                </a:lnTo>
                <a:lnTo>
                  <a:pt x="155781" y="937416"/>
                </a:lnTo>
                <a:lnTo>
                  <a:pt x="166087" y="933845"/>
                </a:lnTo>
                <a:lnTo>
                  <a:pt x="175997" y="930671"/>
                </a:lnTo>
                <a:lnTo>
                  <a:pt x="187096" y="927894"/>
                </a:lnTo>
                <a:lnTo>
                  <a:pt x="190663" y="927497"/>
                </a:lnTo>
                <a:lnTo>
                  <a:pt x="198591" y="927894"/>
                </a:lnTo>
                <a:lnTo>
                  <a:pt x="221185" y="929084"/>
                </a:lnTo>
                <a:lnTo>
                  <a:pt x="254878" y="931861"/>
                </a:lnTo>
                <a:lnTo>
                  <a:pt x="371813" y="1304811"/>
                </a:lnTo>
                <a:lnTo>
                  <a:pt x="360714" y="1193322"/>
                </a:lnTo>
                <a:lnTo>
                  <a:pt x="355165" y="993358"/>
                </a:lnTo>
                <a:lnTo>
                  <a:pt x="347633" y="973917"/>
                </a:lnTo>
                <a:lnTo>
                  <a:pt x="362300" y="948525"/>
                </a:lnTo>
                <a:lnTo>
                  <a:pt x="395993" y="948525"/>
                </a:lnTo>
                <a:lnTo>
                  <a:pt x="409866" y="973917"/>
                </a:lnTo>
                <a:lnTo>
                  <a:pt x="403524" y="996532"/>
                </a:lnTo>
                <a:lnTo>
                  <a:pt x="443956" y="1288147"/>
                </a:lnTo>
                <a:lnTo>
                  <a:pt x="437614" y="937019"/>
                </a:lnTo>
                <a:lnTo>
                  <a:pt x="444749" y="933448"/>
                </a:lnTo>
                <a:lnTo>
                  <a:pt x="449902" y="930671"/>
                </a:lnTo>
                <a:lnTo>
                  <a:pt x="453073" y="928687"/>
                </a:lnTo>
                <a:lnTo>
                  <a:pt x="453866" y="927894"/>
                </a:lnTo>
                <a:lnTo>
                  <a:pt x="460208" y="927100"/>
                </a:lnTo>
                <a:close/>
                <a:moveTo>
                  <a:pt x="1383083" y="640160"/>
                </a:moveTo>
                <a:lnTo>
                  <a:pt x="1382686" y="644922"/>
                </a:lnTo>
                <a:lnTo>
                  <a:pt x="1384275" y="651669"/>
                </a:lnTo>
                <a:lnTo>
                  <a:pt x="1385070" y="658813"/>
                </a:lnTo>
                <a:lnTo>
                  <a:pt x="1385467" y="666750"/>
                </a:lnTo>
                <a:lnTo>
                  <a:pt x="1385864" y="674688"/>
                </a:lnTo>
                <a:lnTo>
                  <a:pt x="1386262" y="674688"/>
                </a:lnTo>
                <a:lnTo>
                  <a:pt x="1385467" y="660797"/>
                </a:lnTo>
                <a:lnTo>
                  <a:pt x="1383083" y="640160"/>
                </a:lnTo>
                <a:close/>
                <a:moveTo>
                  <a:pt x="153566" y="634207"/>
                </a:moveTo>
                <a:lnTo>
                  <a:pt x="152376" y="649288"/>
                </a:lnTo>
                <a:lnTo>
                  <a:pt x="152773" y="649685"/>
                </a:lnTo>
                <a:lnTo>
                  <a:pt x="153566" y="634207"/>
                </a:lnTo>
                <a:close/>
                <a:moveTo>
                  <a:pt x="155152" y="615157"/>
                </a:moveTo>
                <a:lnTo>
                  <a:pt x="153566" y="633810"/>
                </a:lnTo>
                <a:lnTo>
                  <a:pt x="154359" y="626666"/>
                </a:lnTo>
                <a:lnTo>
                  <a:pt x="155548" y="619919"/>
                </a:lnTo>
                <a:lnTo>
                  <a:pt x="155152" y="615157"/>
                </a:lnTo>
                <a:close/>
                <a:moveTo>
                  <a:pt x="1356862" y="559594"/>
                </a:moveTo>
                <a:lnTo>
                  <a:pt x="1359643" y="561578"/>
                </a:lnTo>
                <a:lnTo>
                  <a:pt x="1362424" y="563960"/>
                </a:lnTo>
                <a:lnTo>
                  <a:pt x="1367589" y="569516"/>
                </a:lnTo>
                <a:lnTo>
                  <a:pt x="1365205" y="565547"/>
                </a:lnTo>
                <a:lnTo>
                  <a:pt x="1362424" y="562372"/>
                </a:lnTo>
                <a:lnTo>
                  <a:pt x="1361232" y="561181"/>
                </a:lnTo>
                <a:lnTo>
                  <a:pt x="1359643" y="560388"/>
                </a:lnTo>
                <a:lnTo>
                  <a:pt x="1358451" y="559991"/>
                </a:lnTo>
                <a:lnTo>
                  <a:pt x="1356862" y="559594"/>
                </a:lnTo>
                <a:close/>
                <a:moveTo>
                  <a:pt x="180128" y="534591"/>
                </a:moveTo>
                <a:lnTo>
                  <a:pt x="178939" y="535385"/>
                </a:lnTo>
                <a:lnTo>
                  <a:pt x="176956" y="536178"/>
                </a:lnTo>
                <a:lnTo>
                  <a:pt x="175767" y="536972"/>
                </a:lnTo>
                <a:lnTo>
                  <a:pt x="173388" y="540544"/>
                </a:lnTo>
                <a:lnTo>
                  <a:pt x="170613" y="544513"/>
                </a:lnTo>
                <a:lnTo>
                  <a:pt x="175767" y="539353"/>
                </a:lnTo>
                <a:lnTo>
                  <a:pt x="178939" y="536575"/>
                </a:lnTo>
                <a:lnTo>
                  <a:pt x="181714" y="534591"/>
                </a:lnTo>
                <a:lnTo>
                  <a:pt x="180128" y="534591"/>
                </a:lnTo>
                <a:close/>
                <a:moveTo>
                  <a:pt x="1221780" y="479425"/>
                </a:moveTo>
                <a:lnTo>
                  <a:pt x="1236480" y="479425"/>
                </a:lnTo>
                <a:lnTo>
                  <a:pt x="1251578" y="480219"/>
                </a:lnTo>
                <a:lnTo>
                  <a:pt x="1267072" y="481806"/>
                </a:lnTo>
                <a:lnTo>
                  <a:pt x="1282964" y="484585"/>
                </a:lnTo>
                <a:lnTo>
                  <a:pt x="1299253" y="488156"/>
                </a:lnTo>
                <a:lnTo>
                  <a:pt x="1315940" y="492919"/>
                </a:lnTo>
                <a:lnTo>
                  <a:pt x="1323886" y="495300"/>
                </a:lnTo>
                <a:lnTo>
                  <a:pt x="1332229" y="498872"/>
                </a:lnTo>
                <a:lnTo>
                  <a:pt x="1340970" y="502047"/>
                </a:lnTo>
                <a:lnTo>
                  <a:pt x="1349710" y="505619"/>
                </a:lnTo>
                <a:lnTo>
                  <a:pt x="1358054" y="509588"/>
                </a:lnTo>
                <a:lnTo>
                  <a:pt x="1366794" y="513953"/>
                </a:lnTo>
                <a:lnTo>
                  <a:pt x="1368383" y="515144"/>
                </a:lnTo>
                <a:lnTo>
                  <a:pt x="1370370" y="516731"/>
                </a:lnTo>
                <a:lnTo>
                  <a:pt x="1374343" y="521494"/>
                </a:lnTo>
                <a:lnTo>
                  <a:pt x="1378713" y="527844"/>
                </a:lnTo>
                <a:lnTo>
                  <a:pt x="1383878" y="536178"/>
                </a:lnTo>
                <a:lnTo>
                  <a:pt x="1388646" y="545703"/>
                </a:lnTo>
                <a:lnTo>
                  <a:pt x="1393413" y="556022"/>
                </a:lnTo>
                <a:lnTo>
                  <a:pt x="1397783" y="567928"/>
                </a:lnTo>
                <a:lnTo>
                  <a:pt x="1401756" y="580231"/>
                </a:lnTo>
                <a:lnTo>
                  <a:pt x="1404935" y="592931"/>
                </a:lnTo>
                <a:lnTo>
                  <a:pt x="1406127" y="599282"/>
                </a:lnTo>
                <a:lnTo>
                  <a:pt x="1407319" y="605632"/>
                </a:lnTo>
                <a:lnTo>
                  <a:pt x="1407716" y="612378"/>
                </a:lnTo>
                <a:lnTo>
                  <a:pt x="1408113" y="618728"/>
                </a:lnTo>
                <a:lnTo>
                  <a:pt x="1408113" y="624682"/>
                </a:lnTo>
                <a:lnTo>
                  <a:pt x="1408113" y="631032"/>
                </a:lnTo>
                <a:lnTo>
                  <a:pt x="1407319" y="637382"/>
                </a:lnTo>
                <a:lnTo>
                  <a:pt x="1406524" y="643335"/>
                </a:lnTo>
                <a:lnTo>
                  <a:pt x="1404935" y="649288"/>
                </a:lnTo>
                <a:lnTo>
                  <a:pt x="1402551" y="654844"/>
                </a:lnTo>
                <a:lnTo>
                  <a:pt x="1400167" y="660400"/>
                </a:lnTo>
                <a:lnTo>
                  <a:pt x="1397386" y="665163"/>
                </a:lnTo>
                <a:lnTo>
                  <a:pt x="1393810" y="670322"/>
                </a:lnTo>
                <a:lnTo>
                  <a:pt x="1389440" y="675085"/>
                </a:lnTo>
                <a:lnTo>
                  <a:pt x="1391427" y="675878"/>
                </a:lnTo>
                <a:lnTo>
                  <a:pt x="1392619" y="677466"/>
                </a:lnTo>
                <a:lnTo>
                  <a:pt x="1393413" y="679053"/>
                </a:lnTo>
                <a:lnTo>
                  <a:pt x="1394605" y="681832"/>
                </a:lnTo>
                <a:lnTo>
                  <a:pt x="1396591" y="687785"/>
                </a:lnTo>
                <a:lnTo>
                  <a:pt x="1398975" y="694928"/>
                </a:lnTo>
                <a:lnTo>
                  <a:pt x="1400167" y="703263"/>
                </a:lnTo>
                <a:lnTo>
                  <a:pt x="1401359" y="712788"/>
                </a:lnTo>
                <a:lnTo>
                  <a:pt x="1402154" y="723107"/>
                </a:lnTo>
                <a:lnTo>
                  <a:pt x="1402154" y="734616"/>
                </a:lnTo>
                <a:lnTo>
                  <a:pt x="1402154" y="746125"/>
                </a:lnTo>
                <a:lnTo>
                  <a:pt x="1401359" y="757635"/>
                </a:lnTo>
                <a:lnTo>
                  <a:pt x="1399770" y="768350"/>
                </a:lnTo>
                <a:lnTo>
                  <a:pt x="1398181" y="777082"/>
                </a:lnTo>
                <a:lnTo>
                  <a:pt x="1395797" y="784225"/>
                </a:lnTo>
                <a:lnTo>
                  <a:pt x="1394605" y="787004"/>
                </a:lnTo>
                <a:lnTo>
                  <a:pt x="1393413" y="789782"/>
                </a:lnTo>
                <a:lnTo>
                  <a:pt x="1392221" y="791766"/>
                </a:lnTo>
                <a:lnTo>
                  <a:pt x="1390632" y="793354"/>
                </a:lnTo>
                <a:lnTo>
                  <a:pt x="1389043" y="794147"/>
                </a:lnTo>
                <a:lnTo>
                  <a:pt x="1387454" y="794941"/>
                </a:lnTo>
                <a:lnTo>
                  <a:pt x="1386262" y="794147"/>
                </a:lnTo>
                <a:lnTo>
                  <a:pt x="1385070" y="793354"/>
                </a:lnTo>
                <a:lnTo>
                  <a:pt x="1383878" y="792163"/>
                </a:lnTo>
                <a:lnTo>
                  <a:pt x="1382289" y="790575"/>
                </a:lnTo>
                <a:lnTo>
                  <a:pt x="1379905" y="785813"/>
                </a:lnTo>
                <a:lnTo>
                  <a:pt x="1377918" y="779463"/>
                </a:lnTo>
                <a:lnTo>
                  <a:pt x="1375137" y="788988"/>
                </a:lnTo>
                <a:lnTo>
                  <a:pt x="1372356" y="798116"/>
                </a:lnTo>
                <a:lnTo>
                  <a:pt x="1368781" y="807244"/>
                </a:lnTo>
                <a:lnTo>
                  <a:pt x="1365602" y="816372"/>
                </a:lnTo>
                <a:lnTo>
                  <a:pt x="1361232" y="825104"/>
                </a:lnTo>
                <a:lnTo>
                  <a:pt x="1357259" y="833438"/>
                </a:lnTo>
                <a:lnTo>
                  <a:pt x="1352889" y="842169"/>
                </a:lnTo>
                <a:lnTo>
                  <a:pt x="1348121" y="850504"/>
                </a:lnTo>
                <a:lnTo>
                  <a:pt x="1343354" y="858044"/>
                </a:lnTo>
                <a:lnTo>
                  <a:pt x="1338189" y="865585"/>
                </a:lnTo>
                <a:lnTo>
                  <a:pt x="1333024" y="873126"/>
                </a:lnTo>
                <a:lnTo>
                  <a:pt x="1327462" y="880269"/>
                </a:lnTo>
                <a:lnTo>
                  <a:pt x="1321899" y="887413"/>
                </a:lnTo>
                <a:lnTo>
                  <a:pt x="1316337" y="893763"/>
                </a:lnTo>
                <a:lnTo>
                  <a:pt x="1310378" y="900113"/>
                </a:lnTo>
                <a:lnTo>
                  <a:pt x="1304418" y="906463"/>
                </a:lnTo>
                <a:lnTo>
                  <a:pt x="1298459" y="912416"/>
                </a:lnTo>
                <a:lnTo>
                  <a:pt x="1292499" y="917972"/>
                </a:lnTo>
                <a:lnTo>
                  <a:pt x="1286540" y="922735"/>
                </a:lnTo>
                <a:lnTo>
                  <a:pt x="1280183" y="927497"/>
                </a:lnTo>
                <a:lnTo>
                  <a:pt x="1274224" y="932260"/>
                </a:lnTo>
                <a:lnTo>
                  <a:pt x="1268661" y="936229"/>
                </a:lnTo>
                <a:lnTo>
                  <a:pt x="1262702" y="940197"/>
                </a:lnTo>
                <a:lnTo>
                  <a:pt x="1256743" y="943769"/>
                </a:lnTo>
                <a:lnTo>
                  <a:pt x="1250783" y="946548"/>
                </a:lnTo>
                <a:lnTo>
                  <a:pt x="1245221" y="949326"/>
                </a:lnTo>
                <a:lnTo>
                  <a:pt x="1239261" y="951707"/>
                </a:lnTo>
                <a:lnTo>
                  <a:pt x="1233699" y="953691"/>
                </a:lnTo>
                <a:lnTo>
                  <a:pt x="1228932" y="954882"/>
                </a:lnTo>
                <a:lnTo>
                  <a:pt x="1223767" y="956073"/>
                </a:lnTo>
                <a:lnTo>
                  <a:pt x="1218602" y="956469"/>
                </a:lnTo>
                <a:lnTo>
                  <a:pt x="1214232" y="957263"/>
                </a:lnTo>
                <a:lnTo>
                  <a:pt x="1208272" y="956469"/>
                </a:lnTo>
                <a:lnTo>
                  <a:pt x="1202313" y="956073"/>
                </a:lnTo>
                <a:lnTo>
                  <a:pt x="1195956" y="954882"/>
                </a:lnTo>
                <a:lnTo>
                  <a:pt x="1189996" y="953691"/>
                </a:lnTo>
                <a:lnTo>
                  <a:pt x="1183640" y="952104"/>
                </a:lnTo>
                <a:lnTo>
                  <a:pt x="1177283" y="949326"/>
                </a:lnTo>
                <a:lnTo>
                  <a:pt x="1171323" y="946944"/>
                </a:lnTo>
                <a:lnTo>
                  <a:pt x="1164967" y="944166"/>
                </a:lnTo>
                <a:lnTo>
                  <a:pt x="1158610" y="940594"/>
                </a:lnTo>
                <a:lnTo>
                  <a:pt x="1152253" y="937419"/>
                </a:lnTo>
                <a:lnTo>
                  <a:pt x="1146294" y="933054"/>
                </a:lnTo>
                <a:lnTo>
                  <a:pt x="1140334" y="928291"/>
                </a:lnTo>
                <a:lnTo>
                  <a:pt x="1133977" y="923926"/>
                </a:lnTo>
                <a:lnTo>
                  <a:pt x="1128018" y="918766"/>
                </a:lnTo>
                <a:lnTo>
                  <a:pt x="1122058" y="913210"/>
                </a:lnTo>
                <a:lnTo>
                  <a:pt x="1116099" y="907257"/>
                </a:lnTo>
                <a:lnTo>
                  <a:pt x="1110537" y="901304"/>
                </a:lnTo>
                <a:lnTo>
                  <a:pt x="1104975" y="894557"/>
                </a:lnTo>
                <a:lnTo>
                  <a:pt x="1099810" y="887810"/>
                </a:lnTo>
                <a:lnTo>
                  <a:pt x="1094645" y="880666"/>
                </a:lnTo>
                <a:lnTo>
                  <a:pt x="1089877" y="873522"/>
                </a:lnTo>
                <a:lnTo>
                  <a:pt x="1085507" y="865585"/>
                </a:lnTo>
                <a:lnTo>
                  <a:pt x="1080739" y="857647"/>
                </a:lnTo>
                <a:lnTo>
                  <a:pt x="1076766" y="849313"/>
                </a:lnTo>
                <a:lnTo>
                  <a:pt x="1072793" y="840582"/>
                </a:lnTo>
                <a:lnTo>
                  <a:pt x="1069218" y="831851"/>
                </a:lnTo>
                <a:lnTo>
                  <a:pt x="1066039" y="822722"/>
                </a:lnTo>
                <a:lnTo>
                  <a:pt x="1063258" y="813197"/>
                </a:lnTo>
                <a:lnTo>
                  <a:pt x="1060875" y="803672"/>
                </a:lnTo>
                <a:lnTo>
                  <a:pt x="1058491" y="793354"/>
                </a:lnTo>
                <a:lnTo>
                  <a:pt x="1056504" y="783432"/>
                </a:lnTo>
                <a:lnTo>
                  <a:pt x="1055312" y="772716"/>
                </a:lnTo>
                <a:lnTo>
                  <a:pt x="1054915" y="773113"/>
                </a:lnTo>
                <a:lnTo>
                  <a:pt x="1054518" y="773113"/>
                </a:lnTo>
                <a:lnTo>
                  <a:pt x="1053723" y="771525"/>
                </a:lnTo>
                <a:lnTo>
                  <a:pt x="1052929" y="767954"/>
                </a:lnTo>
                <a:lnTo>
                  <a:pt x="1051737" y="762000"/>
                </a:lnTo>
                <a:lnTo>
                  <a:pt x="1048558" y="745729"/>
                </a:lnTo>
                <a:lnTo>
                  <a:pt x="1046174" y="726282"/>
                </a:lnTo>
                <a:lnTo>
                  <a:pt x="1043393" y="706041"/>
                </a:lnTo>
                <a:lnTo>
                  <a:pt x="1042201" y="688578"/>
                </a:lnTo>
                <a:lnTo>
                  <a:pt x="1042201" y="681435"/>
                </a:lnTo>
                <a:lnTo>
                  <a:pt x="1042599" y="675878"/>
                </a:lnTo>
                <a:lnTo>
                  <a:pt x="1043393" y="672307"/>
                </a:lnTo>
                <a:lnTo>
                  <a:pt x="1043791" y="671116"/>
                </a:lnTo>
                <a:lnTo>
                  <a:pt x="1044585" y="671116"/>
                </a:lnTo>
                <a:lnTo>
                  <a:pt x="1045777" y="671116"/>
                </a:lnTo>
                <a:lnTo>
                  <a:pt x="1046969" y="671910"/>
                </a:lnTo>
                <a:lnTo>
                  <a:pt x="1048956" y="674291"/>
                </a:lnTo>
                <a:lnTo>
                  <a:pt x="1048558" y="662385"/>
                </a:lnTo>
                <a:lnTo>
                  <a:pt x="1048161" y="649685"/>
                </a:lnTo>
                <a:lnTo>
                  <a:pt x="1048558" y="636588"/>
                </a:lnTo>
                <a:lnTo>
                  <a:pt x="1050147" y="622697"/>
                </a:lnTo>
                <a:lnTo>
                  <a:pt x="1052929" y="624682"/>
                </a:lnTo>
                <a:lnTo>
                  <a:pt x="1055710" y="626666"/>
                </a:lnTo>
                <a:lnTo>
                  <a:pt x="1058888" y="627857"/>
                </a:lnTo>
                <a:lnTo>
                  <a:pt x="1061669" y="629047"/>
                </a:lnTo>
                <a:lnTo>
                  <a:pt x="1065245" y="629841"/>
                </a:lnTo>
                <a:lnTo>
                  <a:pt x="1068423" y="630238"/>
                </a:lnTo>
                <a:lnTo>
                  <a:pt x="1075575" y="630635"/>
                </a:lnTo>
                <a:lnTo>
                  <a:pt x="1082726" y="630238"/>
                </a:lnTo>
                <a:lnTo>
                  <a:pt x="1090672" y="629047"/>
                </a:lnTo>
                <a:lnTo>
                  <a:pt x="1099412" y="627063"/>
                </a:lnTo>
                <a:lnTo>
                  <a:pt x="1108153" y="623888"/>
                </a:lnTo>
                <a:lnTo>
                  <a:pt x="1116894" y="621110"/>
                </a:lnTo>
                <a:lnTo>
                  <a:pt x="1126429" y="617141"/>
                </a:lnTo>
                <a:lnTo>
                  <a:pt x="1146294" y="608410"/>
                </a:lnTo>
                <a:lnTo>
                  <a:pt x="1187613" y="588169"/>
                </a:lnTo>
                <a:lnTo>
                  <a:pt x="1176886" y="592535"/>
                </a:lnTo>
                <a:lnTo>
                  <a:pt x="1167350" y="597297"/>
                </a:lnTo>
                <a:lnTo>
                  <a:pt x="1158213" y="601663"/>
                </a:lnTo>
                <a:lnTo>
                  <a:pt x="1149869" y="605235"/>
                </a:lnTo>
                <a:lnTo>
                  <a:pt x="1141923" y="607616"/>
                </a:lnTo>
                <a:lnTo>
                  <a:pt x="1134375" y="609203"/>
                </a:lnTo>
                <a:lnTo>
                  <a:pt x="1126826" y="610394"/>
                </a:lnTo>
                <a:lnTo>
                  <a:pt x="1120072" y="611188"/>
                </a:lnTo>
                <a:lnTo>
                  <a:pt x="1113318" y="611188"/>
                </a:lnTo>
                <a:lnTo>
                  <a:pt x="1106564" y="610791"/>
                </a:lnTo>
                <a:lnTo>
                  <a:pt x="1100604" y="609600"/>
                </a:lnTo>
                <a:lnTo>
                  <a:pt x="1094645" y="608410"/>
                </a:lnTo>
                <a:lnTo>
                  <a:pt x="1089083" y="606822"/>
                </a:lnTo>
                <a:lnTo>
                  <a:pt x="1083521" y="604044"/>
                </a:lnTo>
                <a:lnTo>
                  <a:pt x="1079150" y="601663"/>
                </a:lnTo>
                <a:lnTo>
                  <a:pt x="1073985" y="599282"/>
                </a:lnTo>
                <a:lnTo>
                  <a:pt x="1069615" y="596107"/>
                </a:lnTo>
                <a:lnTo>
                  <a:pt x="1065642" y="592931"/>
                </a:lnTo>
                <a:lnTo>
                  <a:pt x="1061669" y="589360"/>
                </a:lnTo>
                <a:lnTo>
                  <a:pt x="1058491" y="586185"/>
                </a:lnTo>
                <a:lnTo>
                  <a:pt x="1052134" y="579041"/>
                </a:lnTo>
                <a:lnTo>
                  <a:pt x="1046572" y="572294"/>
                </a:lnTo>
                <a:lnTo>
                  <a:pt x="1042201" y="565944"/>
                </a:lnTo>
                <a:lnTo>
                  <a:pt x="1039023" y="560388"/>
                </a:lnTo>
                <a:lnTo>
                  <a:pt x="1036639" y="555625"/>
                </a:lnTo>
                <a:lnTo>
                  <a:pt x="1035050" y="552053"/>
                </a:lnTo>
                <a:lnTo>
                  <a:pt x="1041407" y="546497"/>
                </a:lnTo>
                <a:lnTo>
                  <a:pt x="1049353" y="540147"/>
                </a:lnTo>
                <a:lnTo>
                  <a:pt x="1060477" y="532606"/>
                </a:lnTo>
                <a:lnTo>
                  <a:pt x="1074383" y="523478"/>
                </a:lnTo>
                <a:lnTo>
                  <a:pt x="1082329" y="519113"/>
                </a:lnTo>
                <a:lnTo>
                  <a:pt x="1090672" y="514350"/>
                </a:lnTo>
                <a:lnTo>
                  <a:pt x="1100207" y="509588"/>
                </a:lnTo>
                <a:lnTo>
                  <a:pt x="1109742" y="505619"/>
                </a:lnTo>
                <a:lnTo>
                  <a:pt x="1120072" y="500856"/>
                </a:lnTo>
                <a:lnTo>
                  <a:pt x="1130799" y="496888"/>
                </a:lnTo>
                <a:lnTo>
                  <a:pt x="1142321" y="492919"/>
                </a:lnTo>
                <a:lnTo>
                  <a:pt x="1154637" y="489347"/>
                </a:lnTo>
                <a:lnTo>
                  <a:pt x="1166953" y="486172"/>
                </a:lnTo>
                <a:lnTo>
                  <a:pt x="1179667" y="483791"/>
                </a:lnTo>
                <a:lnTo>
                  <a:pt x="1193175" y="481410"/>
                </a:lnTo>
                <a:lnTo>
                  <a:pt x="1207478" y="480219"/>
                </a:lnTo>
                <a:lnTo>
                  <a:pt x="1221780" y="479425"/>
                </a:lnTo>
                <a:close/>
                <a:moveTo>
                  <a:pt x="301839" y="454025"/>
                </a:moveTo>
                <a:lnTo>
                  <a:pt x="316508" y="454422"/>
                </a:lnTo>
                <a:lnTo>
                  <a:pt x="330781" y="454819"/>
                </a:lnTo>
                <a:lnTo>
                  <a:pt x="344656" y="456803"/>
                </a:lnTo>
                <a:lnTo>
                  <a:pt x="358136" y="458788"/>
                </a:lnTo>
                <a:lnTo>
                  <a:pt x="371219" y="461169"/>
                </a:lnTo>
                <a:lnTo>
                  <a:pt x="383509" y="464344"/>
                </a:lnTo>
                <a:lnTo>
                  <a:pt x="395799" y="467916"/>
                </a:lnTo>
                <a:lnTo>
                  <a:pt x="406900" y="471885"/>
                </a:lnTo>
                <a:lnTo>
                  <a:pt x="418000" y="475853"/>
                </a:lnTo>
                <a:lnTo>
                  <a:pt x="428308" y="480219"/>
                </a:lnTo>
                <a:lnTo>
                  <a:pt x="437823" y="484981"/>
                </a:lnTo>
                <a:lnTo>
                  <a:pt x="446941" y="489347"/>
                </a:lnTo>
                <a:lnTo>
                  <a:pt x="455663" y="494110"/>
                </a:lnTo>
                <a:lnTo>
                  <a:pt x="463593" y="498872"/>
                </a:lnTo>
                <a:lnTo>
                  <a:pt x="477468" y="507206"/>
                </a:lnTo>
                <a:lnTo>
                  <a:pt x="488173" y="515144"/>
                </a:lnTo>
                <a:lnTo>
                  <a:pt x="496498" y="521097"/>
                </a:lnTo>
                <a:lnTo>
                  <a:pt x="503238" y="527050"/>
                </a:lnTo>
                <a:lnTo>
                  <a:pt x="500859" y="531019"/>
                </a:lnTo>
                <a:lnTo>
                  <a:pt x="498877" y="534988"/>
                </a:lnTo>
                <a:lnTo>
                  <a:pt x="495309" y="540941"/>
                </a:lnTo>
                <a:lnTo>
                  <a:pt x="491344" y="547291"/>
                </a:lnTo>
                <a:lnTo>
                  <a:pt x="485794" y="554038"/>
                </a:lnTo>
                <a:lnTo>
                  <a:pt x="479451" y="561181"/>
                </a:lnTo>
                <a:lnTo>
                  <a:pt x="476279" y="564753"/>
                </a:lnTo>
                <a:lnTo>
                  <a:pt x="472315" y="567928"/>
                </a:lnTo>
                <a:lnTo>
                  <a:pt x="467954" y="570707"/>
                </a:lnTo>
                <a:lnTo>
                  <a:pt x="463989" y="573882"/>
                </a:lnTo>
                <a:lnTo>
                  <a:pt x="459232" y="576660"/>
                </a:lnTo>
                <a:lnTo>
                  <a:pt x="454078" y="579438"/>
                </a:lnTo>
                <a:lnTo>
                  <a:pt x="448924" y="581422"/>
                </a:lnTo>
                <a:lnTo>
                  <a:pt x="443373" y="583010"/>
                </a:lnTo>
                <a:lnTo>
                  <a:pt x="437427" y="584994"/>
                </a:lnTo>
                <a:lnTo>
                  <a:pt x="431480" y="585788"/>
                </a:lnTo>
                <a:lnTo>
                  <a:pt x="424740" y="586185"/>
                </a:lnTo>
                <a:lnTo>
                  <a:pt x="418000" y="586185"/>
                </a:lnTo>
                <a:lnTo>
                  <a:pt x="411261" y="585788"/>
                </a:lnTo>
                <a:lnTo>
                  <a:pt x="403728" y="584200"/>
                </a:lnTo>
                <a:lnTo>
                  <a:pt x="396195" y="582216"/>
                </a:lnTo>
                <a:lnTo>
                  <a:pt x="388266" y="579835"/>
                </a:lnTo>
                <a:lnTo>
                  <a:pt x="379544" y="576263"/>
                </a:lnTo>
                <a:lnTo>
                  <a:pt x="370822" y="572294"/>
                </a:lnTo>
                <a:lnTo>
                  <a:pt x="361307" y="567531"/>
                </a:lnTo>
                <a:lnTo>
                  <a:pt x="350603" y="563166"/>
                </a:lnTo>
                <a:lnTo>
                  <a:pt x="392231" y="583010"/>
                </a:lnTo>
                <a:lnTo>
                  <a:pt x="411657" y="592138"/>
                </a:lnTo>
                <a:lnTo>
                  <a:pt x="420776" y="595710"/>
                </a:lnTo>
                <a:lnTo>
                  <a:pt x="429894" y="599282"/>
                </a:lnTo>
                <a:lnTo>
                  <a:pt x="438616" y="601663"/>
                </a:lnTo>
                <a:lnTo>
                  <a:pt x="446941" y="603647"/>
                </a:lnTo>
                <a:lnTo>
                  <a:pt x="454871" y="605235"/>
                </a:lnTo>
                <a:lnTo>
                  <a:pt x="462403" y="606028"/>
                </a:lnTo>
                <a:lnTo>
                  <a:pt x="469539" y="605632"/>
                </a:lnTo>
                <a:lnTo>
                  <a:pt x="472711" y="604441"/>
                </a:lnTo>
                <a:lnTo>
                  <a:pt x="476279" y="603647"/>
                </a:lnTo>
                <a:lnTo>
                  <a:pt x="479054" y="602853"/>
                </a:lnTo>
                <a:lnTo>
                  <a:pt x="481829" y="601266"/>
                </a:lnTo>
                <a:lnTo>
                  <a:pt x="485001" y="599678"/>
                </a:lnTo>
                <a:lnTo>
                  <a:pt x="487380" y="597694"/>
                </a:lnTo>
                <a:lnTo>
                  <a:pt x="489362" y="611982"/>
                </a:lnTo>
                <a:lnTo>
                  <a:pt x="489758" y="624682"/>
                </a:lnTo>
                <a:lnTo>
                  <a:pt x="489758" y="636985"/>
                </a:lnTo>
                <a:lnTo>
                  <a:pt x="488569" y="648891"/>
                </a:lnTo>
                <a:lnTo>
                  <a:pt x="490948" y="646907"/>
                </a:lnTo>
                <a:lnTo>
                  <a:pt x="492137" y="646510"/>
                </a:lnTo>
                <a:lnTo>
                  <a:pt x="493327" y="646113"/>
                </a:lnTo>
                <a:lnTo>
                  <a:pt x="493723" y="646510"/>
                </a:lnTo>
                <a:lnTo>
                  <a:pt x="494119" y="647303"/>
                </a:lnTo>
                <a:lnTo>
                  <a:pt x="494912" y="650875"/>
                </a:lnTo>
                <a:lnTo>
                  <a:pt x="495309" y="656432"/>
                </a:lnTo>
                <a:lnTo>
                  <a:pt x="495309" y="663575"/>
                </a:lnTo>
                <a:lnTo>
                  <a:pt x="494119" y="681435"/>
                </a:lnTo>
                <a:lnTo>
                  <a:pt x="491741" y="701279"/>
                </a:lnTo>
                <a:lnTo>
                  <a:pt x="489362" y="720725"/>
                </a:lnTo>
                <a:lnTo>
                  <a:pt x="486190" y="736600"/>
                </a:lnTo>
                <a:lnTo>
                  <a:pt x="485001" y="742554"/>
                </a:lnTo>
                <a:lnTo>
                  <a:pt x="484208" y="746522"/>
                </a:lnTo>
                <a:lnTo>
                  <a:pt x="483415" y="748507"/>
                </a:lnTo>
                <a:lnTo>
                  <a:pt x="483019" y="748507"/>
                </a:lnTo>
                <a:lnTo>
                  <a:pt x="482622" y="747713"/>
                </a:lnTo>
                <a:lnTo>
                  <a:pt x="481037" y="758032"/>
                </a:lnTo>
                <a:lnTo>
                  <a:pt x="479451" y="768350"/>
                </a:lnTo>
                <a:lnTo>
                  <a:pt x="477072" y="778272"/>
                </a:lnTo>
                <a:lnTo>
                  <a:pt x="474297" y="788194"/>
                </a:lnTo>
                <a:lnTo>
                  <a:pt x="471918" y="797719"/>
                </a:lnTo>
                <a:lnTo>
                  <a:pt x="468350" y="806451"/>
                </a:lnTo>
                <a:lnTo>
                  <a:pt x="465178" y="815976"/>
                </a:lnTo>
                <a:lnTo>
                  <a:pt x="460817" y="824310"/>
                </a:lnTo>
                <a:lnTo>
                  <a:pt x="457249" y="832644"/>
                </a:lnTo>
                <a:lnTo>
                  <a:pt x="452492" y="840582"/>
                </a:lnTo>
                <a:lnTo>
                  <a:pt x="447734" y="848122"/>
                </a:lnTo>
                <a:lnTo>
                  <a:pt x="443373" y="856060"/>
                </a:lnTo>
                <a:lnTo>
                  <a:pt x="438220" y="863204"/>
                </a:lnTo>
                <a:lnTo>
                  <a:pt x="432669" y="869951"/>
                </a:lnTo>
                <a:lnTo>
                  <a:pt x="427119" y="876301"/>
                </a:lnTo>
                <a:lnTo>
                  <a:pt x="421965" y="882254"/>
                </a:lnTo>
                <a:lnTo>
                  <a:pt x="416018" y="887810"/>
                </a:lnTo>
                <a:lnTo>
                  <a:pt x="410071" y="893366"/>
                </a:lnTo>
                <a:lnTo>
                  <a:pt x="404124" y="898922"/>
                </a:lnTo>
                <a:lnTo>
                  <a:pt x="398178" y="903685"/>
                </a:lnTo>
                <a:lnTo>
                  <a:pt x="391834" y="907654"/>
                </a:lnTo>
                <a:lnTo>
                  <a:pt x="385491" y="912019"/>
                </a:lnTo>
                <a:lnTo>
                  <a:pt x="379148" y="915591"/>
                </a:lnTo>
                <a:lnTo>
                  <a:pt x="372805" y="919163"/>
                </a:lnTo>
                <a:lnTo>
                  <a:pt x="366858" y="921941"/>
                </a:lnTo>
                <a:lnTo>
                  <a:pt x="360911" y="924719"/>
                </a:lnTo>
                <a:lnTo>
                  <a:pt x="354568" y="926704"/>
                </a:lnTo>
                <a:lnTo>
                  <a:pt x="348225" y="928688"/>
                </a:lnTo>
                <a:lnTo>
                  <a:pt x="342278" y="930276"/>
                </a:lnTo>
                <a:lnTo>
                  <a:pt x="335934" y="931069"/>
                </a:lnTo>
                <a:lnTo>
                  <a:pt x="329988" y="931863"/>
                </a:lnTo>
                <a:lnTo>
                  <a:pt x="324041" y="931863"/>
                </a:lnTo>
                <a:lnTo>
                  <a:pt x="319283" y="931863"/>
                </a:lnTo>
                <a:lnTo>
                  <a:pt x="314922" y="931069"/>
                </a:lnTo>
                <a:lnTo>
                  <a:pt x="309372" y="930276"/>
                </a:lnTo>
                <a:lnTo>
                  <a:pt x="304218" y="928291"/>
                </a:lnTo>
                <a:lnTo>
                  <a:pt x="298668" y="926704"/>
                </a:lnTo>
                <a:lnTo>
                  <a:pt x="293514" y="924323"/>
                </a:lnTo>
                <a:lnTo>
                  <a:pt x="287567" y="921544"/>
                </a:lnTo>
                <a:lnTo>
                  <a:pt x="281620" y="918369"/>
                </a:lnTo>
                <a:lnTo>
                  <a:pt x="275673" y="914797"/>
                </a:lnTo>
                <a:lnTo>
                  <a:pt x="269727" y="911226"/>
                </a:lnTo>
                <a:lnTo>
                  <a:pt x="263780" y="906860"/>
                </a:lnTo>
                <a:lnTo>
                  <a:pt x="257833" y="902494"/>
                </a:lnTo>
                <a:lnTo>
                  <a:pt x="251490" y="897732"/>
                </a:lnTo>
                <a:lnTo>
                  <a:pt x="245939" y="892572"/>
                </a:lnTo>
                <a:lnTo>
                  <a:pt x="239993" y="887016"/>
                </a:lnTo>
                <a:lnTo>
                  <a:pt x="234046" y="881063"/>
                </a:lnTo>
                <a:lnTo>
                  <a:pt x="228099" y="875110"/>
                </a:lnTo>
                <a:lnTo>
                  <a:pt x="222152" y="868760"/>
                </a:lnTo>
                <a:lnTo>
                  <a:pt x="216602" y="862013"/>
                </a:lnTo>
                <a:lnTo>
                  <a:pt x="210655" y="855663"/>
                </a:lnTo>
                <a:lnTo>
                  <a:pt x="205501" y="848122"/>
                </a:lnTo>
                <a:lnTo>
                  <a:pt x="200347" y="840582"/>
                </a:lnTo>
                <a:lnTo>
                  <a:pt x="195193" y="833041"/>
                </a:lnTo>
                <a:lnTo>
                  <a:pt x="190039" y="825104"/>
                </a:lnTo>
                <a:lnTo>
                  <a:pt x="185678" y="817166"/>
                </a:lnTo>
                <a:lnTo>
                  <a:pt x="181317" y="808832"/>
                </a:lnTo>
                <a:lnTo>
                  <a:pt x="176956" y="800101"/>
                </a:lnTo>
                <a:lnTo>
                  <a:pt x="173388" y="791369"/>
                </a:lnTo>
                <a:lnTo>
                  <a:pt x="169424" y="782638"/>
                </a:lnTo>
                <a:lnTo>
                  <a:pt x="166252" y="773113"/>
                </a:lnTo>
                <a:lnTo>
                  <a:pt x="163081" y="763985"/>
                </a:lnTo>
                <a:lnTo>
                  <a:pt x="160702" y="754460"/>
                </a:lnTo>
                <a:lnTo>
                  <a:pt x="158720" y="760413"/>
                </a:lnTo>
                <a:lnTo>
                  <a:pt x="155944" y="765572"/>
                </a:lnTo>
                <a:lnTo>
                  <a:pt x="154755" y="767160"/>
                </a:lnTo>
                <a:lnTo>
                  <a:pt x="153566" y="768747"/>
                </a:lnTo>
                <a:lnTo>
                  <a:pt x="152376" y="769541"/>
                </a:lnTo>
                <a:lnTo>
                  <a:pt x="151187" y="769541"/>
                </a:lnTo>
                <a:lnTo>
                  <a:pt x="149205" y="769144"/>
                </a:lnTo>
                <a:lnTo>
                  <a:pt x="148015" y="768350"/>
                </a:lnTo>
                <a:lnTo>
                  <a:pt x="146430" y="766763"/>
                </a:lnTo>
                <a:lnTo>
                  <a:pt x="145240" y="764779"/>
                </a:lnTo>
                <a:lnTo>
                  <a:pt x="143654" y="762397"/>
                </a:lnTo>
                <a:lnTo>
                  <a:pt x="142465" y="759222"/>
                </a:lnTo>
                <a:lnTo>
                  <a:pt x="140483" y="751682"/>
                </a:lnTo>
                <a:lnTo>
                  <a:pt x="138897" y="742950"/>
                </a:lnTo>
                <a:lnTo>
                  <a:pt x="136915" y="732632"/>
                </a:lnTo>
                <a:lnTo>
                  <a:pt x="136122" y="721519"/>
                </a:lnTo>
                <a:lnTo>
                  <a:pt x="136122" y="709216"/>
                </a:lnTo>
                <a:lnTo>
                  <a:pt x="136122" y="698104"/>
                </a:lnTo>
                <a:lnTo>
                  <a:pt x="136915" y="687785"/>
                </a:lnTo>
                <a:lnTo>
                  <a:pt x="138500" y="678260"/>
                </a:lnTo>
                <a:lnTo>
                  <a:pt x="139690" y="669528"/>
                </a:lnTo>
                <a:lnTo>
                  <a:pt x="141672" y="662385"/>
                </a:lnTo>
                <a:lnTo>
                  <a:pt x="143654" y="656432"/>
                </a:lnTo>
                <a:lnTo>
                  <a:pt x="145240" y="654447"/>
                </a:lnTo>
                <a:lnTo>
                  <a:pt x="146033" y="652066"/>
                </a:lnTo>
                <a:lnTo>
                  <a:pt x="147222" y="650875"/>
                </a:lnTo>
                <a:lnTo>
                  <a:pt x="148808" y="649685"/>
                </a:lnTo>
                <a:lnTo>
                  <a:pt x="144844" y="644922"/>
                </a:lnTo>
                <a:lnTo>
                  <a:pt x="141276" y="640557"/>
                </a:lnTo>
                <a:lnTo>
                  <a:pt x="138500" y="635397"/>
                </a:lnTo>
                <a:lnTo>
                  <a:pt x="135725" y="629841"/>
                </a:lnTo>
                <a:lnTo>
                  <a:pt x="133743" y="623888"/>
                </a:lnTo>
                <a:lnTo>
                  <a:pt x="132554" y="618728"/>
                </a:lnTo>
                <a:lnTo>
                  <a:pt x="131364" y="612378"/>
                </a:lnTo>
                <a:lnTo>
                  <a:pt x="130175" y="606425"/>
                </a:lnTo>
                <a:lnTo>
                  <a:pt x="130175" y="600075"/>
                </a:lnTo>
                <a:lnTo>
                  <a:pt x="130175" y="593725"/>
                </a:lnTo>
                <a:lnTo>
                  <a:pt x="130968" y="586978"/>
                </a:lnTo>
                <a:lnTo>
                  <a:pt x="131364" y="580628"/>
                </a:lnTo>
                <a:lnTo>
                  <a:pt x="132554" y="574278"/>
                </a:lnTo>
                <a:lnTo>
                  <a:pt x="133743" y="567531"/>
                </a:lnTo>
                <a:lnTo>
                  <a:pt x="136518" y="554831"/>
                </a:lnTo>
                <a:lnTo>
                  <a:pt x="140879" y="542528"/>
                </a:lnTo>
                <a:lnTo>
                  <a:pt x="145240" y="531416"/>
                </a:lnTo>
                <a:lnTo>
                  <a:pt x="149998" y="520700"/>
                </a:lnTo>
                <a:lnTo>
                  <a:pt x="154755" y="511175"/>
                </a:lnTo>
                <a:lnTo>
                  <a:pt x="159909" y="502841"/>
                </a:lnTo>
                <a:lnTo>
                  <a:pt x="163874" y="496094"/>
                </a:lnTo>
                <a:lnTo>
                  <a:pt x="168234" y="491728"/>
                </a:lnTo>
                <a:lnTo>
                  <a:pt x="169820" y="490141"/>
                </a:lnTo>
                <a:lnTo>
                  <a:pt x="171803" y="488950"/>
                </a:lnTo>
                <a:lnTo>
                  <a:pt x="180525" y="484981"/>
                </a:lnTo>
                <a:lnTo>
                  <a:pt x="188850" y="480616"/>
                </a:lnTo>
                <a:lnTo>
                  <a:pt x="197176" y="477044"/>
                </a:lnTo>
                <a:lnTo>
                  <a:pt x="206294" y="473472"/>
                </a:lnTo>
                <a:lnTo>
                  <a:pt x="214620" y="470694"/>
                </a:lnTo>
                <a:lnTo>
                  <a:pt x="222549" y="467519"/>
                </a:lnTo>
                <a:lnTo>
                  <a:pt x="239596" y="463153"/>
                </a:lnTo>
                <a:lnTo>
                  <a:pt x="255454" y="459581"/>
                </a:lnTo>
                <a:lnTo>
                  <a:pt x="270916" y="456803"/>
                </a:lnTo>
                <a:lnTo>
                  <a:pt x="286774" y="454819"/>
                </a:lnTo>
                <a:lnTo>
                  <a:pt x="301839" y="454025"/>
                </a:lnTo>
                <a:close/>
                <a:moveTo>
                  <a:pt x="634999" y="33338"/>
                </a:moveTo>
                <a:lnTo>
                  <a:pt x="647699" y="33338"/>
                </a:lnTo>
                <a:lnTo>
                  <a:pt x="660003" y="33734"/>
                </a:lnTo>
                <a:lnTo>
                  <a:pt x="671512" y="34923"/>
                </a:lnTo>
                <a:lnTo>
                  <a:pt x="683418" y="36903"/>
                </a:lnTo>
                <a:lnTo>
                  <a:pt x="695325" y="39280"/>
                </a:lnTo>
                <a:lnTo>
                  <a:pt x="706437" y="42052"/>
                </a:lnTo>
                <a:lnTo>
                  <a:pt x="697309" y="50766"/>
                </a:lnTo>
                <a:lnTo>
                  <a:pt x="688975" y="59877"/>
                </a:lnTo>
                <a:lnTo>
                  <a:pt x="681434" y="69383"/>
                </a:lnTo>
                <a:lnTo>
                  <a:pt x="673893" y="79285"/>
                </a:lnTo>
                <a:lnTo>
                  <a:pt x="667146" y="89188"/>
                </a:lnTo>
                <a:lnTo>
                  <a:pt x="660796" y="99486"/>
                </a:lnTo>
                <a:lnTo>
                  <a:pt x="654843" y="109785"/>
                </a:lnTo>
                <a:lnTo>
                  <a:pt x="649287" y="120875"/>
                </a:lnTo>
                <a:lnTo>
                  <a:pt x="644524" y="131966"/>
                </a:lnTo>
                <a:lnTo>
                  <a:pt x="640556" y="143057"/>
                </a:lnTo>
                <a:lnTo>
                  <a:pt x="636587" y="154543"/>
                </a:lnTo>
                <a:lnTo>
                  <a:pt x="633809" y="166426"/>
                </a:lnTo>
                <a:lnTo>
                  <a:pt x="631824" y="177913"/>
                </a:lnTo>
                <a:lnTo>
                  <a:pt x="629840" y="189796"/>
                </a:lnTo>
                <a:lnTo>
                  <a:pt x="628649" y="202075"/>
                </a:lnTo>
                <a:lnTo>
                  <a:pt x="628649" y="214750"/>
                </a:lnTo>
                <a:lnTo>
                  <a:pt x="628649" y="224256"/>
                </a:lnTo>
                <a:lnTo>
                  <a:pt x="629443" y="233762"/>
                </a:lnTo>
                <a:lnTo>
                  <a:pt x="630237" y="243269"/>
                </a:lnTo>
                <a:lnTo>
                  <a:pt x="632221" y="252379"/>
                </a:lnTo>
                <a:lnTo>
                  <a:pt x="633809" y="261885"/>
                </a:lnTo>
                <a:lnTo>
                  <a:pt x="635793" y="270995"/>
                </a:lnTo>
                <a:lnTo>
                  <a:pt x="638968" y="280502"/>
                </a:lnTo>
                <a:lnTo>
                  <a:pt x="641746" y="289216"/>
                </a:lnTo>
                <a:lnTo>
                  <a:pt x="644921" y="297930"/>
                </a:lnTo>
                <a:lnTo>
                  <a:pt x="648890" y="306644"/>
                </a:lnTo>
                <a:lnTo>
                  <a:pt x="652859" y="315358"/>
                </a:lnTo>
                <a:lnTo>
                  <a:pt x="657224" y="323676"/>
                </a:lnTo>
                <a:lnTo>
                  <a:pt x="661987" y="331994"/>
                </a:lnTo>
                <a:lnTo>
                  <a:pt x="667543" y="340312"/>
                </a:lnTo>
                <a:lnTo>
                  <a:pt x="673099" y="348630"/>
                </a:lnTo>
                <a:lnTo>
                  <a:pt x="678656" y="356552"/>
                </a:lnTo>
                <a:lnTo>
                  <a:pt x="667146" y="358928"/>
                </a:lnTo>
                <a:lnTo>
                  <a:pt x="655240" y="360513"/>
                </a:lnTo>
                <a:lnTo>
                  <a:pt x="643731" y="362097"/>
                </a:lnTo>
                <a:lnTo>
                  <a:pt x="573087" y="436563"/>
                </a:lnTo>
                <a:lnTo>
                  <a:pt x="552846" y="352195"/>
                </a:lnTo>
                <a:lnTo>
                  <a:pt x="541337" y="348630"/>
                </a:lnTo>
                <a:lnTo>
                  <a:pt x="530224" y="343877"/>
                </a:lnTo>
                <a:lnTo>
                  <a:pt x="519509" y="338332"/>
                </a:lnTo>
                <a:lnTo>
                  <a:pt x="508793" y="332390"/>
                </a:lnTo>
                <a:lnTo>
                  <a:pt x="499268" y="326053"/>
                </a:lnTo>
                <a:lnTo>
                  <a:pt x="490140" y="319319"/>
                </a:lnTo>
                <a:lnTo>
                  <a:pt x="481409" y="311793"/>
                </a:lnTo>
                <a:lnTo>
                  <a:pt x="473471" y="303871"/>
                </a:lnTo>
                <a:lnTo>
                  <a:pt x="465931" y="295553"/>
                </a:lnTo>
                <a:lnTo>
                  <a:pt x="459184" y="286443"/>
                </a:lnTo>
                <a:lnTo>
                  <a:pt x="453231" y="277333"/>
                </a:lnTo>
                <a:lnTo>
                  <a:pt x="447674" y="267827"/>
                </a:lnTo>
                <a:lnTo>
                  <a:pt x="443309" y="257924"/>
                </a:lnTo>
                <a:lnTo>
                  <a:pt x="439737" y="247626"/>
                </a:lnTo>
                <a:lnTo>
                  <a:pt x="436959" y="236535"/>
                </a:lnTo>
                <a:lnTo>
                  <a:pt x="434578" y="225444"/>
                </a:lnTo>
                <a:lnTo>
                  <a:pt x="433784" y="217126"/>
                </a:lnTo>
                <a:lnTo>
                  <a:pt x="433387" y="208808"/>
                </a:lnTo>
                <a:lnTo>
                  <a:pt x="433387" y="200490"/>
                </a:lnTo>
                <a:lnTo>
                  <a:pt x="434181" y="192568"/>
                </a:lnTo>
                <a:lnTo>
                  <a:pt x="434974" y="183854"/>
                </a:lnTo>
                <a:lnTo>
                  <a:pt x="436959" y="175932"/>
                </a:lnTo>
                <a:lnTo>
                  <a:pt x="438943" y="168011"/>
                </a:lnTo>
                <a:lnTo>
                  <a:pt x="441324" y="160089"/>
                </a:lnTo>
                <a:lnTo>
                  <a:pt x="444499" y="152563"/>
                </a:lnTo>
                <a:lnTo>
                  <a:pt x="447674" y="145037"/>
                </a:lnTo>
                <a:lnTo>
                  <a:pt x="451643" y="137115"/>
                </a:lnTo>
                <a:lnTo>
                  <a:pt x="456009" y="129985"/>
                </a:lnTo>
                <a:lnTo>
                  <a:pt x="460374" y="122856"/>
                </a:lnTo>
                <a:lnTo>
                  <a:pt x="465534" y="115726"/>
                </a:lnTo>
                <a:lnTo>
                  <a:pt x="471090" y="108992"/>
                </a:lnTo>
                <a:lnTo>
                  <a:pt x="476646" y="102259"/>
                </a:lnTo>
                <a:lnTo>
                  <a:pt x="482996" y="95921"/>
                </a:lnTo>
                <a:lnTo>
                  <a:pt x="488949" y="89980"/>
                </a:lnTo>
                <a:lnTo>
                  <a:pt x="495696" y="84434"/>
                </a:lnTo>
                <a:lnTo>
                  <a:pt x="503237" y="78889"/>
                </a:lnTo>
                <a:lnTo>
                  <a:pt x="510778" y="73344"/>
                </a:lnTo>
                <a:lnTo>
                  <a:pt x="518318" y="68195"/>
                </a:lnTo>
                <a:lnTo>
                  <a:pt x="526256" y="63441"/>
                </a:lnTo>
                <a:lnTo>
                  <a:pt x="534590" y="59084"/>
                </a:lnTo>
                <a:lnTo>
                  <a:pt x="543321" y="54727"/>
                </a:lnTo>
                <a:lnTo>
                  <a:pt x="552449" y="51162"/>
                </a:lnTo>
                <a:lnTo>
                  <a:pt x="561181" y="47598"/>
                </a:lnTo>
                <a:lnTo>
                  <a:pt x="570309" y="44429"/>
                </a:lnTo>
                <a:lnTo>
                  <a:pt x="580231" y="41656"/>
                </a:lnTo>
                <a:lnTo>
                  <a:pt x="589756" y="39280"/>
                </a:lnTo>
                <a:lnTo>
                  <a:pt x="600074" y="37299"/>
                </a:lnTo>
                <a:lnTo>
                  <a:pt x="609996" y="35319"/>
                </a:lnTo>
                <a:lnTo>
                  <a:pt x="622696" y="34130"/>
                </a:lnTo>
                <a:lnTo>
                  <a:pt x="634999" y="33338"/>
                </a:lnTo>
                <a:close/>
                <a:moveTo>
                  <a:pt x="942975" y="0"/>
                </a:moveTo>
                <a:lnTo>
                  <a:pt x="956886" y="396"/>
                </a:lnTo>
                <a:lnTo>
                  <a:pt x="970400" y="793"/>
                </a:lnTo>
                <a:lnTo>
                  <a:pt x="983119" y="2378"/>
                </a:lnTo>
                <a:lnTo>
                  <a:pt x="996236" y="4359"/>
                </a:lnTo>
                <a:lnTo>
                  <a:pt x="1009352" y="6737"/>
                </a:lnTo>
                <a:lnTo>
                  <a:pt x="1022071" y="9907"/>
                </a:lnTo>
                <a:lnTo>
                  <a:pt x="1034392" y="13078"/>
                </a:lnTo>
                <a:lnTo>
                  <a:pt x="1046714" y="17040"/>
                </a:lnTo>
                <a:lnTo>
                  <a:pt x="1058638" y="21003"/>
                </a:lnTo>
                <a:lnTo>
                  <a:pt x="1069767" y="25759"/>
                </a:lnTo>
                <a:lnTo>
                  <a:pt x="1080896" y="31307"/>
                </a:lnTo>
                <a:lnTo>
                  <a:pt x="1091628" y="36855"/>
                </a:lnTo>
                <a:lnTo>
                  <a:pt x="1102359" y="42403"/>
                </a:lnTo>
                <a:lnTo>
                  <a:pt x="1112693" y="48743"/>
                </a:lnTo>
                <a:lnTo>
                  <a:pt x="1121835" y="55480"/>
                </a:lnTo>
                <a:lnTo>
                  <a:pt x="1130977" y="62613"/>
                </a:lnTo>
                <a:lnTo>
                  <a:pt x="1140119" y="70143"/>
                </a:lnTo>
                <a:lnTo>
                  <a:pt x="1148465" y="78465"/>
                </a:lnTo>
                <a:lnTo>
                  <a:pt x="1156415" y="86390"/>
                </a:lnTo>
                <a:lnTo>
                  <a:pt x="1163966" y="94712"/>
                </a:lnTo>
                <a:lnTo>
                  <a:pt x="1170723" y="103431"/>
                </a:lnTo>
                <a:lnTo>
                  <a:pt x="1177083" y="112545"/>
                </a:lnTo>
                <a:lnTo>
                  <a:pt x="1183045" y="121660"/>
                </a:lnTo>
                <a:lnTo>
                  <a:pt x="1188609" y="130774"/>
                </a:lnTo>
                <a:lnTo>
                  <a:pt x="1192982" y="141078"/>
                </a:lnTo>
                <a:lnTo>
                  <a:pt x="1197354" y="150589"/>
                </a:lnTo>
                <a:lnTo>
                  <a:pt x="1201328" y="160892"/>
                </a:lnTo>
                <a:lnTo>
                  <a:pt x="1204111" y="171195"/>
                </a:lnTo>
                <a:lnTo>
                  <a:pt x="1206098" y="181895"/>
                </a:lnTo>
                <a:lnTo>
                  <a:pt x="1208085" y="192991"/>
                </a:lnTo>
                <a:lnTo>
                  <a:pt x="1209278" y="203294"/>
                </a:lnTo>
                <a:lnTo>
                  <a:pt x="1209675" y="214787"/>
                </a:lnTo>
                <a:lnTo>
                  <a:pt x="1209278" y="225486"/>
                </a:lnTo>
                <a:lnTo>
                  <a:pt x="1208085" y="236582"/>
                </a:lnTo>
                <a:lnTo>
                  <a:pt x="1206098" y="247282"/>
                </a:lnTo>
                <a:lnTo>
                  <a:pt x="1204111" y="257586"/>
                </a:lnTo>
                <a:lnTo>
                  <a:pt x="1201328" y="268285"/>
                </a:lnTo>
                <a:lnTo>
                  <a:pt x="1197354" y="278192"/>
                </a:lnTo>
                <a:lnTo>
                  <a:pt x="1192982" y="288496"/>
                </a:lnTo>
                <a:lnTo>
                  <a:pt x="1188609" y="298007"/>
                </a:lnTo>
                <a:lnTo>
                  <a:pt x="1183045" y="307914"/>
                </a:lnTo>
                <a:lnTo>
                  <a:pt x="1177083" y="317028"/>
                </a:lnTo>
                <a:lnTo>
                  <a:pt x="1170723" y="325747"/>
                </a:lnTo>
                <a:lnTo>
                  <a:pt x="1163966" y="334861"/>
                </a:lnTo>
                <a:lnTo>
                  <a:pt x="1156415" y="343183"/>
                </a:lnTo>
                <a:lnTo>
                  <a:pt x="1148465" y="351109"/>
                </a:lnTo>
                <a:lnTo>
                  <a:pt x="1140119" y="358638"/>
                </a:lnTo>
                <a:lnTo>
                  <a:pt x="1130977" y="366168"/>
                </a:lnTo>
                <a:lnTo>
                  <a:pt x="1121835" y="373301"/>
                </a:lnTo>
                <a:lnTo>
                  <a:pt x="1112693" y="380038"/>
                </a:lnTo>
                <a:lnTo>
                  <a:pt x="1102359" y="386378"/>
                </a:lnTo>
                <a:lnTo>
                  <a:pt x="1091628" y="392323"/>
                </a:lnTo>
                <a:lnTo>
                  <a:pt x="1080896" y="398267"/>
                </a:lnTo>
                <a:lnTo>
                  <a:pt x="1069767" y="403419"/>
                </a:lnTo>
                <a:lnTo>
                  <a:pt x="1058638" y="407778"/>
                </a:lnTo>
                <a:lnTo>
                  <a:pt x="1046714" y="412137"/>
                </a:lnTo>
                <a:lnTo>
                  <a:pt x="1034392" y="416496"/>
                </a:lnTo>
                <a:lnTo>
                  <a:pt x="1022071" y="419666"/>
                </a:lnTo>
                <a:lnTo>
                  <a:pt x="1009352" y="422440"/>
                </a:lnTo>
                <a:lnTo>
                  <a:pt x="996236" y="424818"/>
                </a:lnTo>
                <a:lnTo>
                  <a:pt x="983119" y="426799"/>
                </a:lnTo>
                <a:lnTo>
                  <a:pt x="970400" y="427988"/>
                </a:lnTo>
                <a:lnTo>
                  <a:pt x="956886" y="429177"/>
                </a:lnTo>
                <a:lnTo>
                  <a:pt x="942975" y="429573"/>
                </a:lnTo>
                <a:lnTo>
                  <a:pt x="931051" y="429573"/>
                </a:lnTo>
                <a:lnTo>
                  <a:pt x="923897" y="438292"/>
                </a:lnTo>
                <a:lnTo>
                  <a:pt x="921512" y="440669"/>
                </a:lnTo>
                <a:lnTo>
                  <a:pt x="920320" y="442651"/>
                </a:lnTo>
                <a:lnTo>
                  <a:pt x="919525" y="444632"/>
                </a:lnTo>
                <a:lnTo>
                  <a:pt x="918730" y="447010"/>
                </a:lnTo>
                <a:lnTo>
                  <a:pt x="918332" y="449784"/>
                </a:lnTo>
                <a:lnTo>
                  <a:pt x="917935" y="453351"/>
                </a:lnTo>
                <a:lnTo>
                  <a:pt x="917537" y="457710"/>
                </a:lnTo>
                <a:lnTo>
                  <a:pt x="917935" y="468806"/>
                </a:lnTo>
                <a:lnTo>
                  <a:pt x="919127" y="484657"/>
                </a:lnTo>
                <a:lnTo>
                  <a:pt x="921512" y="506056"/>
                </a:lnTo>
                <a:lnTo>
                  <a:pt x="925487" y="533400"/>
                </a:lnTo>
                <a:lnTo>
                  <a:pt x="803862" y="397474"/>
                </a:lnTo>
                <a:lnTo>
                  <a:pt x="799490" y="395493"/>
                </a:lnTo>
                <a:lnTo>
                  <a:pt x="785578" y="387171"/>
                </a:lnTo>
                <a:lnTo>
                  <a:pt x="772064" y="378849"/>
                </a:lnTo>
                <a:lnTo>
                  <a:pt x="759346" y="370131"/>
                </a:lnTo>
                <a:lnTo>
                  <a:pt x="747819" y="360223"/>
                </a:lnTo>
                <a:lnTo>
                  <a:pt x="736690" y="350713"/>
                </a:lnTo>
                <a:lnTo>
                  <a:pt x="726753" y="339617"/>
                </a:lnTo>
                <a:lnTo>
                  <a:pt x="717214" y="328917"/>
                </a:lnTo>
                <a:lnTo>
                  <a:pt x="708867" y="317425"/>
                </a:lnTo>
                <a:lnTo>
                  <a:pt x="701713" y="305536"/>
                </a:lnTo>
                <a:lnTo>
                  <a:pt x="694956" y="293251"/>
                </a:lnTo>
                <a:lnTo>
                  <a:pt x="689391" y="280966"/>
                </a:lnTo>
                <a:lnTo>
                  <a:pt x="687007" y="274626"/>
                </a:lnTo>
                <a:lnTo>
                  <a:pt x="684622" y="268285"/>
                </a:lnTo>
                <a:lnTo>
                  <a:pt x="682635" y="261548"/>
                </a:lnTo>
                <a:lnTo>
                  <a:pt x="681045" y="255208"/>
                </a:lnTo>
                <a:lnTo>
                  <a:pt x="679852" y="248471"/>
                </a:lnTo>
                <a:lnTo>
                  <a:pt x="678660" y="241734"/>
                </a:lnTo>
                <a:lnTo>
                  <a:pt x="677467" y="234997"/>
                </a:lnTo>
                <a:lnTo>
                  <a:pt x="676673" y="228260"/>
                </a:lnTo>
                <a:lnTo>
                  <a:pt x="676275" y="221524"/>
                </a:lnTo>
                <a:lnTo>
                  <a:pt x="676275" y="214787"/>
                </a:lnTo>
                <a:lnTo>
                  <a:pt x="676673" y="203294"/>
                </a:lnTo>
                <a:lnTo>
                  <a:pt x="677467" y="192991"/>
                </a:lnTo>
                <a:lnTo>
                  <a:pt x="679455" y="181895"/>
                </a:lnTo>
                <a:lnTo>
                  <a:pt x="681840" y="171195"/>
                </a:lnTo>
                <a:lnTo>
                  <a:pt x="684622" y="160892"/>
                </a:lnTo>
                <a:lnTo>
                  <a:pt x="688199" y="150589"/>
                </a:lnTo>
                <a:lnTo>
                  <a:pt x="692571" y="141078"/>
                </a:lnTo>
                <a:lnTo>
                  <a:pt x="696943" y="130774"/>
                </a:lnTo>
                <a:lnTo>
                  <a:pt x="702508" y="121660"/>
                </a:lnTo>
                <a:lnTo>
                  <a:pt x="708470" y="112545"/>
                </a:lnTo>
                <a:lnTo>
                  <a:pt x="714829" y="103431"/>
                </a:lnTo>
                <a:lnTo>
                  <a:pt x="721984" y="94712"/>
                </a:lnTo>
                <a:lnTo>
                  <a:pt x="729138" y="86390"/>
                </a:lnTo>
                <a:lnTo>
                  <a:pt x="737087" y="78465"/>
                </a:lnTo>
                <a:lnTo>
                  <a:pt x="745434" y="70143"/>
                </a:lnTo>
                <a:lnTo>
                  <a:pt x="754576" y="62613"/>
                </a:lnTo>
                <a:lnTo>
                  <a:pt x="763718" y="55480"/>
                </a:lnTo>
                <a:lnTo>
                  <a:pt x="773654" y="48743"/>
                </a:lnTo>
                <a:lnTo>
                  <a:pt x="783591" y="42403"/>
                </a:lnTo>
                <a:lnTo>
                  <a:pt x="793925" y="36855"/>
                </a:lnTo>
                <a:lnTo>
                  <a:pt x="804657" y="31307"/>
                </a:lnTo>
                <a:lnTo>
                  <a:pt x="815786" y="25759"/>
                </a:lnTo>
                <a:lnTo>
                  <a:pt x="827710" y="21003"/>
                </a:lnTo>
                <a:lnTo>
                  <a:pt x="839236" y="17040"/>
                </a:lnTo>
                <a:lnTo>
                  <a:pt x="851160" y="13078"/>
                </a:lnTo>
                <a:lnTo>
                  <a:pt x="863879" y="9907"/>
                </a:lnTo>
                <a:lnTo>
                  <a:pt x="876598" y="6737"/>
                </a:lnTo>
                <a:lnTo>
                  <a:pt x="889317" y="4359"/>
                </a:lnTo>
                <a:lnTo>
                  <a:pt x="902434" y="2378"/>
                </a:lnTo>
                <a:lnTo>
                  <a:pt x="915947" y="793"/>
                </a:lnTo>
                <a:lnTo>
                  <a:pt x="929461" y="396"/>
                </a:lnTo>
                <a:lnTo>
                  <a:pt x="94297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417626" y="5202780"/>
            <a:ext cx="1353718" cy="1024313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 rot="3214347">
            <a:off x="1123064" y="4275711"/>
            <a:ext cx="1223695" cy="646519"/>
          </a:xfrm>
          <a:custGeom>
            <a:avLst/>
            <a:gdLst>
              <a:gd name="T0" fmla="*/ 1080063 w 2505075"/>
              <a:gd name="T1" fmla="*/ 966238 h 1325562"/>
              <a:gd name="T2" fmla="*/ 1088548 w 2505075"/>
              <a:gd name="T3" fmla="*/ 914266 h 1325562"/>
              <a:gd name="T4" fmla="*/ 445929 w 2505075"/>
              <a:gd name="T5" fmla="*/ 319311 h 1325562"/>
              <a:gd name="T6" fmla="*/ 395237 w 2505075"/>
              <a:gd name="T7" fmla="*/ 468695 h 1325562"/>
              <a:gd name="T8" fmla="*/ 512532 w 2505075"/>
              <a:gd name="T9" fmla="*/ 623196 h 1325562"/>
              <a:gd name="T10" fmla="*/ 620333 w 2505075"/>
              <a:gd name="T11" fmla="*/ 560492 h 1325562"/>
              <a:gd name="T12" fmla="*/ 663973 w 2505075"/>
              <a:gd name="T13" fmla="*/ 607742 h 1325562"/>
              <a:gd name="T14" fmla="*/ 627744 w 2505075"/>
              <a:gd name="T15" fmla="*/ 704255 h 1325562"/>
              <a:gd name="T16" fmla="*/ 757606 w 2505075"/>
              <a:gd name="T17" fmla="*/ 646073 h 1325562"/>
              <a:gd name="T18" fmla="*/ 808359 w 2505075"/>
              <a:gd name="T19" fmla="*/ 688124 h 1325562"/>
              <a:gd name="T20" fmla="*/ 784197 w 2505075"/>
              <a:gd name="T21" fmla="*/ 779867 h 1325562"/>
              <a:gd name="T22" fmla="*/ 928622 w 2505075"/>
              <a:gd name="T23" fmla="*/ 732135 h 1325562"/>
              <a:gd name="T24" fmla="*/ 906958 w 2505075"/>
              <a:gd name="T25" fmla="*/ 833145 h 1325562"/>
              <a:gd name="T26" fmla="*/ 948878 w 2505075"/>
              <a:gd name="T27" fmla="*/ 791644 h 1325562"/>
              <a:gd name="T28" fmla="*/ 967469 w 2505075"/>
              <a:gd name="T29" fmla="*/ 765403 h 1325562"/>
              <a:gd name="T30" fmla="*/ 1192310 w 2505075"/>
              <a:gd name="T31" fmla="*/ 919736 h 1325562"/>
              <a:gd name="T32" fmla="*/ 1202207 w 2505075"/>
              <a:gd name="T33" fmla="*/ 871307 h 1325562"/>
              <a:gd name="T34" fmla="*/ 973023 w 2505075"/>
              <a:gd name="T35" fmla="*/ 652581 h 1325562"/>
              <a:gd name="T36" fmla="*/ 1002109 w 2505075"/>
              <a:gd name="T37" fmla="*/ 637876 h 1325562"/>
              <a:gd name="T38" fmla="*/ 1285729 w 2505075"/>
              <a:gd name="T39" fmla="*/ 841671 h 1325562"/>
              <a:gd name="T40" fmla="*/ 1311316 w 2505075"/>
              <a:gd name="T41" fmla="*/ 796856 h 1325562"/>
              <a:gd name="T42" fmla="*/ 1092057 w 2505075"/>
              <a:gd name="T43" fmla="*/ 582941 h 1325562"/>
              <a:gd name="T44" fmla="*/ 1113371 w 2505075"/>
              <a:gd name="T45" fmla="*/ 558323 h 1325562"/>
              <a:gd name="T46" fmla="*/ 1383250 w 2505075"/>
              <a:gd name="T47" fmla="*/ 746018 h 1325562"/>
              <a:gd name="T48" fmla="*/ 1396527 w 2505075"/>
              <a:gd name="T49" fmla="*/ 680240 h 1325562"/>
              <a:gd name="T50" fmla="*/ 1184656 w 2505075"/>
              <a:gd name="T51" fmla="*/ 460782 h 1325562"/>
              <a:gd name="T52" fmla="*/ 1032502 w 2505075"/>
              <a:gd name="T53" fmla="*/ 404883 h 1325562"/>
              <a:gd name="T54" fmla="*/ 933963 w 2505075"/>
              <a:gd name="T55" fmla="*/ 481262 h 1325562"/>
              <a:gd name="T56" fmla="*/ 789778 w 2505075"/>
              <a:gd name="T57" fmla="*/ 559328 h 1325562"/>
              <a:gd name="T58" fmla="*/ 748479 w 2505075"/>
              <a:gd name="T59" fmla="*/ 508971 h 1325562"/>
              <a:gd name="T60" fmla="*/ 835666 w 2505075"/>
              <a:gd name="T61" fmla="*/ 313325 h 1325562"/>
              <a:gd name="T62" fmla="*/ 973330 w 2505075"/>
              <a:gd name="T63" fmla="*/ 213093 h 1325562"/>
              <a:gd name="T64" fmla="*/ 1302757 w 2505075"/>
              <a:gd name="T65" fmla="*/ 188035 h 1325562"/>
              <a:gd name="T66" fmla="*/ 1466747 w 2505075"/>
              <a:gd name="T67" fmla="*/ 282003 h 1325562"/>
              <a:gd name="T68" fmla="*/ 1564078 w 2505075"/>
              <a:gd name="T69" fmla="*/ 493551 h 1325562"/>
              <a:gd name="T70" fmla="*/ 1442633 w 2505075"/>
              <a:gd name="T71" fmla="*/ 704094 h 1325562"/>
              <a:gd name="T72" fmla="*/ 1413666 w 2505075"/>
              <a:gd name="T73" fmla="*/ 773726 h 1325562"/>
              <a:gd name="T74" fmla="*/ 1355490 w 2505075"/>
              <a:gd name="T75" fmla="*/ 815650 h 1325562"/>
              <a:gd name="T76" fmla="*/ 1304074 w 2505075"/>
              <a:gd name="T77" fmla="*/ 877331 h 1325562"/>
              <a:gd name="T78" fmla="*/ 1255071 w 2505075"/>
              <a:gd name="T79" fmla="*/ 922146 h 1325562"/>
              <a:gd name="T80" fmla="*/ 1195931 w 2505075"/>
              <a:gd name="T81" fmla="*/ 958287 h 1325562"/>
              <a:gd name="T82" fmla="*/ 1126169 w 2505075"/>
              <a:gd name="T83" fmla="*/ 987441 h 1325562"/>
              <a:gd name="T84" fmla="*/ 1025026 w 2505075"/>
              <a:gd name="T85" fmla="*/ 983586 h 1325562"/>
              <a:gd name="T86" fmla="*/ 943732 w 2505075"/>
              <a:gd name="T87" fmla="*/ 991771 h 1325562"/>
              <a:gd name="T88" fmla="*/ 890447 w 2505075"/>
              <a:gd name="T89" fmla="*/ 926198 h 1325562"/>
              <a:gd name="T90" fmla="*/ 804898 w 2505075"/>
              <a:gd name="T91" fmla="*/ 942109 h 1325562"/>
              <a:gd name="T92" fmla="*/ 719687 w 2505075"/>
              <a:gd name="T93" fmla="*/ 932466 h 1325562"/>
              <a:gd name="T94" fmla="*/ 719687 w 2505075"/>
              <a:gd name="T95" fmla="*/ 847609 h 1325562"/>
              <a:gd name="T96" fmla="*/ 649845 w 2505075"/>
              <a:gd name="T97" fmla="*/ 864980 h 1325562"/>
              <a:gd name="T98" fmla="*/ 564935 w 2505075"/>
              <a:gd name="T99" fmla="*/ 841431 h 1325562"/>
              <a:gd name="T100" fmla="*/ 599332 w 2505075"/>
              <a:gd name="T101" fmla="*/ 735462 h 1325562"/>
              <a:gd name="T102" fmla="*/ 525336 w 2505075"/>
              <a:gd name="T103" fmla="*/ 717912 h 1325562"/>
              <a:gd name="T104" fmla="*/ 434824 w 2505075"/>
              <a:gd name="T105" fmla="*/ 613741 h 1325562"/>
              <a:gd name="T106" fmla="*/ 356614 w 2505075"/>
              <a:gd name="T107" fmla="*/ 485079 h 1325562"/>
              <a:gd name="T108" fmla="*/ 409961 w 2505075"/>
              <a:gd name="T109" fmla="*/ 302445 h 1325562"/>
              <a:gd name="T110" fmla="*/ 585452 w 2505075"/>
              <a:gd name="T111" fmla="*/ 140292 h 1325562"/>
              <a:gd name="T112" fmla="*/ 1604643 w 2505075"/>
              <a:gd name="T113" fmla="*/ 378724 h 1325562"/>
              <a:gd name="T114" fmla="*/ 1484403 w 2505075"/>
              <a:gd name="T115" fmla="*/ 188277 h 1325562"/>
              <a:gd name="T116" fmla="*/ 490090 w 2505075"/>
              <a:gd name="T117" fmla="*/ 133795 h 1325562"/>
              <a:gd name="T118" fmla="*/ 325035 w 2505075"/>
              <a:gd name="T119" fmla="*/ 287116 h 1325562"/>
              <a:gd name="T120" fmla="*/ 274770 w 2505075"/>
              <a:gd name="T121" fmla="*/ 490340 h 13255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505075" h="1325562">
                <a:moveTo>
                  <a:pt x="1393413" y="1171553"/>
                </a:moveTo>
                <a:lnTo>
                  <a:pt x="1392878" y="1173480"/>
                </a:lnTo>
                <a:lnTo>
                  <a:pt x="1390342" y="1178878"/>
                </a:lnTo>
                <a:lnTo>
                  <a:pt x="1387805" y="1184593"/>
                </a:lnTo>
                <a:lnTo>
                  <a:pt x="1384952" y="1190308"/>
                </a:lnTo>
                <a:lnTo>
                  <a:pt x="1381781" y="1196023"/>
                </a:lnTo>
                <a:lnTo>
                  <a:pt x="1378294" y="1201738"/>
                </a:lnTo>
                <a:lnTo>
                  <a:pt x="1374489" y="1207135"/>
                </a:lnTo>
                <a:lnTo>
                  <a:pt x="1370684" y="1212850"/>
                </a:lnTo>
                <a:lnTo>
                  <a:pt x="1362758" y="1223010"/>
                </a:lnTo>
                <a:lnTo>
                  <a:pt x="1354514" y="1233170"/>
                </a:lnTo>
                <a:lnTo>
                  <a:pt x="1350935" y="1237020"/>
                </a:lnTo>
                <a:lnTo>
                  <a:pt x="1356797" y="1240836"/>
                </a:lnTo>
                <a:lnTo>
                  <a:pt x="1369812" y="1248769"/>
                </a:lnTo>
                <a:lnTo>
                  <a:pt x="1382509" y="1256385"/>
                </a:lnTo>
                <a:lnTo>
                  <a:pt x="1394571" y="1262097"/>
                </a:lnTo>
                <a:lnTo>
                  <a:pt x="1405364" y="1267174"/>
                </a:lnTo>
                <a:lnTo>
                  <a:pt x="1410443" y="1269395"/>
                </a:lnTo>
                <a:lnTo>
                  <a:pt x="1415521" y="1271299"/>
                </a:lnTo>
                <a:lnTo>
                  <a:pt x="1420283" y="1272568"/>
                </a:lnTo>
                <a:lnTo>
                  <a:pt x="1424092" y="1273520"/>
                </a:lnTo>
                <a:lnTo>
                  <a:pt x="1428219" y="1274155"/>
                </a:lnTo>
                <a:lnTo>
                  <a:pt x="1432028" y="1274155"/>
                </a:lnTo>
                <a:lnTo>
                  <a:pt x="1433615" y="1274155"/>
                </a:lnTo>
                <a:lnTo>
                  <a:pt x="1434250" y="1274155"/>
                </a:lnTo>
                <a:lnTo>
                  <a:pt x="1436789" y="1272568"/>
                </a:lnTo>
                <a:lnTo>
                  <a:pt x="1439329" y="1270665"/>
                </a:lnTo>
                <a:lnTo>
                  <a:pt x="1440916" y="1268126"/>
                </a:lnTo>
                <a:lnTo>
                  <a:pt x="1442186" y="1265587"/>
                </a:lnTo>
                <a:lnTo>
                  <a:pt x="1443138" y="1261779"/>
                </a:lnTo>
                <a:lnTo>
                  <a:pt x="1443773" y="1258289"/>
                </a:lnTo>
                <a:lnTo>
                  <a:pt x="1444408" y="1253846"/>
                </a:lnTo>
                <a:lnTo>
                  <a:pt x="1443773" y="1250038"/>
                </a:lnTo>
                <a:lnTo>
                  <a:pt x="1443455" y="1245278"/>
                </a:lnTo>
                <a:lnTo>
                  <a:pt x="1442820" y="1240518"/>
                </a:lnTo>
                <a:lnTo>
                  <a:pt x="1440916" y="1231316"/>
                </a:lnTo>
                <a:lnTo>
                  <a:pt x="1438694" y="1222113"/>
                </a:lnTo>
                <a:lnTo>
                  <a:pt x="1435520" y="1213863"/>
                </a:lnTo>
                <a:lnTo>
                  <a:pt x="1432663" y="1206564"/>
                </a:lnTo>
                <a:lnTo>
                  <a:pt x="1431441" y="1204120"/>
                </a:lnTo>
                <a:lnTo>
                  <a:pt x="1393413" y="1171553"/>
                </a:lnTo>
                <a:close/>
                <a:moveTo>
                  <a:pt x="1213954" y="208886"/>
                </a:moveTo>
                <a:lnTo>
                  <a:pt x="787646" y="233955"/>
                </a:lnTo>
                <a:lnTo>
                  <a:pt x="777171" y="240302"/>
                </a:lnTo>
                <a:lnTo>
                  <a:pt x="761934" y="250456"/>
                </a:lnTo>
                <a:lnTo>
                  <a:pt x="752411" y="256803"/>
                </a:lnTo>
                <a:lnTo>
                  <a:pt x="742571" y="264101"/>
                </a:lnTo>
                <a:lnTo>
                  <a:pt x="731778" y="272352"/>
                </a:lnTo>
                <a:lnTo>
                  <a:pt x="720034" y="281237"/>
                </a:lnTo>
                <a:lnTo>
                  <a:pt x="707971" y="291391"/>
                </a:lnTo>
                <a:lnTo>
                  <a:pt x="695274" y="301546"/>
                </a:lnTo>
                <a:lnTo>
                  <a:pt x="682577" y="312970"/>
                </a:lnTo>
                <a:lnTo>
                  <a:pt x="669245" y="325028"/>
                </a:lnTo>
                <a:lnTo>
                  <a:pt x="656230" y="337721"/>
                </a:lnTo>
                <a:lnTo>
                  <a:pt x="642898" y="351366"/>
                </a:lnTo>
                <a:lnTo>
                  <a:pt x="629884" y="365329"/>
                </a:lnTo>
                <a:lnTo>
                  <a:pt x="617186" y="380243"/>
                </a:lnTo>
                <a:lnTo>
                  <a:pt x="604489" y="396110"/>
                </a:lnTo>
                <a:lnTo>
                  <a:pt x="592427" y="411976"/>
                </a:lnTo>
                <a:lnTo>
                  <a:pt x="586396" y="420544"/>
                </a:lnTo>
                <a:lnTo>
                  <a:pt x="580682" y="429112"/>
                </a:lnTo>
                <a:lnTo>
                  <a:pt x="575286" y="437679"/>
                </a:lnTo>
                <a:lnTo>
                  <a:pt x="569889" y="446565"/>
                </a:lnTo>
                <a:lnTo>
                  <a:pt x="564811" y="455450"/>
                </a:lnTo>
                <a:lnTo>
                  <a:pt x="559732" y="464335"/>
                </a:lnTo>
                <a:lnTo>
                  <a:pt x="554970" y="473855"/>
                </a:lnTo>
                <a:lnTo>
                  <a:pt x="550526" y="483057"/>
                </a:lnTo>
                <a:lnTo>
                  <a:pt x="546400" y="492894"/>
                </a:lnTo>
                <a:lnTo>
                  <a:pt x="542273" y="502097"/>
                </a:lnTo>
                <a:lnTo>
                  <a:pt x="538464" y="512251"/>
                </a:lnTo>
                <a:lnTo>
                  <a:pt x="534972" y="522089"/>
                </a:lnTo>
                <a:lnTo>
                  <a:pt x="532115" y="532243"/>
                </a:lnTo>
                <a:lnTo>
                  <a:pt x="528941" y="542397"/>
                </a:lnTo>
                <a:lnTo>
                  <a:pt x="526719" y="552552"/>
                </a:lnTo>
                <a:lnTo>
                  <a:pt x="524814" y="563341"/>
                </a:lnTo>
                <a:lnTo>
                  <a:pt x="522592" y="573496"/>
                </a:lnTo>
                <a:lnTo>
                  <a:pt x="521323" y="584285"/>
                </a:lnTo>
                <a:lnTo>
                  <a:pt x="520370" y="595391"/>
                </a:lnTo>
                <a:lnTo>
                  <a:pt x="519736" y="605863"/>
                </a:lnTo>
                <a:lnTo>
                  <a:pt x="519736" y="617287"/>
                </a:lnTo>
                <a:lnTo>
                  <a:pt x="519736" y="628393"/>
                </a:lnTo>
                <a:lnTo>
                  <a:pt x="520370" y="639817"/>
                </a:lnTo>
                <a:lnTo>
                  <a:pt x="521640" y="650924"/>
                </a:lnTo>
                <a:lnTo>
                  <a:pt x="522910" y="662347"/>
                </a:lnTo>
                <a:lnTo>
                  <a:pt x="525132" y="674088"/>
                </a:lnTo>
                <a:lnTo>
                  <a:pt x="527671" y="685830"/>
                </a:lnTo>
                <a:lnTo>
                  <a:pt x="530846" y="697571"/>
                </a:lnTo>
                <a:lnTo>
                  <a:pt x="531798" y="700109"/>
                </a:lnTo>
                <a:lnTo>
                  <a:pt x="533385" y="703283"/>
                </a:lnTo>
                <a:lnTo>
                  <a:pt x="535607" y="706138"/>
                </a:lnTo>
                <a:lnTo>
                  <a:pt x="538464" y="709629"/>
                </a:lnTo>
                <a:lnTo>
                  <a:pt x="545130" y="717245"/>
                </a:lnTo>
                <a:lnTo>
                  <a:pt x="553701" y="725813"/>
                </a:lnTo>
                <a:lnTo>
                  <a:pt x="563858" y="735333"/>
                </a:lnTo>
                <a:lnTo>
                  <a:pt x="575603" y="744852"/>
                </a:lnTo>
                <a:lnTo>
                  <a:pt x="588300" y="755642"/>
                </a:lnTo>
                <a:lnTo>
                  <a:pt x="601950" y="766113"/>
                </a:lnTo>
                <a:lnTo>
                  <a:pt x="630836" y="788961"/>
                </a:lnTo>
                <a:lnTo>
                  <a:pt x="660992" y="811174"/>
                </a:lnTo>
                <a:lnTo>
                  <a:pt x="673980" y="820771"/>
                </a:lnTo>
                <a:lnTo>
                  <a:pt x="676549" y="818197"/>
                </a:lnTo>
                <a:lnTo>
                  <a:pt x="682891" y="811847"/>
                </a:lnTo>
                <a:lnTo>
                  <a:pt x="690500" y="804545"/>
                </a:lnTo>
                <a:lnTo>
                  <a:pt x="700329" y="795655"/>
                </a:lnTo>
                <a:lnTo>
                  <a:pt x="712060" y="785494"/>
                </a:lnTo>
                <a:lnTo>
                  <a:pt x="718401" y="780732"/>
                </a:lnTo>
                <a:lnTo>
                  <a:pt x="725376" y="775334"/>
                </a:lnTo>
                <a:lnTo>
                  <a:pt x="732352" y="770254"/>
                </a:lnTo>
                <a:lnTo>
                  <a:pt x="739961" y="765174"/>
                </a:lnTo>
                <a:lnTo>
                  <a:pt x="747570" y="760412"/>
                </a:lnTo>
                <a:lnTo>
                  <a:pt x="755497" y="755649"/>
                </a:lnTo>
                <a:lnTo>
                  <a:pt x="763423" y="751522"/>
                </a:lnTo>
                <a:lnTo>
                  <a:pt x="771350" y="747712"/>
                </a:lnTo>
                <a:lnTo>
                  <a:pt x="779593" y="744537"/>
                </a:lnTo>
                <a:lnTo>
                  <a:pt x="787837" y="741997"/>
                </a:lnTo>
                <a:lnTo>
                  <a:pt x="796080" y="739774"/>
                </a:lnTo>
                <a:lnTo>
                  <a:pt x="804007" y="738504"/>
                </a:lnTo>
                <a:lnTo>
                  <a:pt x="808128" y="738187"/>
                </a:lnTo>
                <a:lnTo>
                  <a:pt x="811933" y="738187"/>
                </a:lnTo>
                <a:lnTo>
                  <a:pt x="815738" y="738187"/>
                </a:lnTo>
                <a:lnTo>
                  <a:pt x="819859" y="738504"/>
                </a:lnTo>
                <a:lnTo>
                  <a:pt x="823347" y="739139"/>
                </a:lnTo>
                <a:lnTo>
                  <a:pt x="827469" y="740092"/>
                </a:lnTo>
                <a:lnTo>
                  <a:pt x="830956" y="741362"/>
                </a:lnTo>
                <a:lnTo>
                  <a:pt x="834444" y="742949"/>
                </a:lnTo>
                <a:lnTo>
                  <a:pt x="837932" y="744537"/>
                </a:lnTo>
                <a:lnTo>
                  <a:pt x="841419" y="746442"/>
                </a:lnTo>
                <a:lnTo>
                  <a:pt x="845224" y="748982"/>
                </a:lnTo>
                <a:lnTo>
                  <a:pt x="848077" y="751522"/>
                </a:lnTo>
                <a:lnTo>
                  <a:pt x="851565" y="754697"/>
                </a:lnTo>
                <a:lnTo>
                  <a:pt x="854419" y="757554"/>
                </a:lnTo>
                <a:lnTo>
                  <a:pt x="857272" y="761364"/>
                </a:lnTo>
                <a:lnTo>
                  <a:pt x="860443" y="765174"/>
                </a:lnTo>
                <a:lnTo>
                  <a:pt x="862979" y="769937"/>
                </a:lnTo>
                <a:lnTo>
                  <a:pt x="865833" y="774699"/>
                </a:lnTo>
                <a:lnTo>
                  <a:pt x="868052" y="779779"/>
                </a:lnTo>
                <a:lnTo>
                  <a:pt x="870589" y="785177"/>
                </a:lnTo>
                <a:lnTo>
                  <a:pt x="872174" y="789939"/>
                </a:lnTo>
                <a:lnTo>
                  <a:pt x="872808" y="795337"/>
                </a:lnTo>
                <a:lnTo>
                  <a:pt x="873125" y="800417"/>
                </a:lnTo>
                <a:lnTo>
                  <a:pt x="872808" y="805815"/>
                </a:lnTo>
                <a:lnTo>
                  <a:pt x="872174" y="810895"/>
                </a:lnTo>
                <a:lnTo>
                  <a:pt x="870906" y="816610"/>
                </a:lnTo>
                <a:lnTo>
                  <a:pt x="868686" y="822325"/>
                </a:lnTo>
                <a:lnTo>
                  <a:pt x="866784" y="828040"/>
                </a:lnTo>
                <a:lnTo>
                  <a:pt x="864247" y="833755"/>
                </a:lnTo>
                <a:lnTo>
                  <a:pt x="861077" y="839470"/>
                </a:lnTo>
                <a:lnTo>
                  <a:pt x="858223" y="844867"/>
                </a:lnTo>
                <a:lnTo>
                  <a:pt x="854419" y="850582"/>
                </a:lnTo>
                <a:lnTo>
                  <a:pt x="850614" y="855980"/>
                </a:lnTo>
                <a:lnTo>
                  <a:pt x="846809" y="861377"/>
                </a:lnTo>
                <a:lnTo>
                  <a:pt x="838883" y="872172"/>
                </a:lnTo>
                <a:lnTo>
                  <a:pt x="830322" y="882015"/>
                </a:lnTo>
                <a:lnTo>
                  <a:pt x="822079" y="891222"/>
                </a:lnTo>
                <a:lnTo>
                  <a:pt x="814469" y="899477"/>
                </a:lnTo>
                <a:lnTo>
                  <a:pt x="807177" y="906780"/>
                </a:lnTo>
                <a:lnTo>
                  <a:pt x="801280" y="912179"/>
                </a:lnTo>
                <a:lnTo>
                  <a:pt x="807327" y="916209"/>
                </a:lnTo>
                <a:lnTo>
                  <a:pt x="820976" y="924777"/>
                </a:lnTo>
                <a:lnTo>
                  <a:pt x="825483" y="927528"/>
                </a:lnTo>
                <a:lnTo>
                  <a:pt x="830507" y="922740"/>
                </a:lnTo>
                <a:lnTo>
                  <a:pt x="837466" y="916726"/>
                </a:lnTo>
                <a:lnTo>
                  <a:pt x="844425" y="910397"/>
                </a:lnTo>
                <a:lnTo>
                  <a:pt x="852332" y="904384"/>
                </a:lnTo>
                <a:lnTo>
                  <a:pt x="859924" y="898687"/>
                </a:lnTo>
                <a:lnTo>
                  <a:pt x="867831" y="893307"/>
                </a:lnTo>
                <a:lnTo>
                  <a:pt x="875739" y="887927"/>
                </a:lnTo>
                <a:lnTo>
                  <a:pt x="884596" y="882864"/>
                </a:lnTo>
                <a:lnTo>
                  <a:pt x="893136" y="878117"/>
                </a:lnTo>
                <a:lnTo>
                  <a:pt x="902309" y="873686"/>
                </a:lnTo>
                <a:lnTo>
                  <a:pt x="911798" y="869572"/>
                </a:lnTo>
                <a:lnTo>
                  <a:pt x="921287" y="865774"/>
                </a:lnTo>
                <a:lnTo>
                  <a:pt x="931409" y="862293"/>
                </a:lnTo>
                <a:lnTo>
                  <a:pt x="941847" y="859445"/>
                </a:lnTo>
                <a:lnTo>
                  <a:pt x="952285" y="856596"/>
                </a:lnTo>
                <a:lnTo>
                  <a:pt x="963356" y="854698"/>
                </a:lnTo>
                <a:lnTo>
                  <a:pt x="972212" y="853432"/>
                </a:lnTo>
                <a:lnTo>
                  <a:pt x="980753" y="852166"/>
                </a:lnTo>
                <a:lnTo>
                  <a:pt x="988660" y="851533"/>
                </a:lnTo>
                <a:lnTo>
                  <a:pt x="996252" y="850900"/>
                </a:lnTo>
                <a:lnTo>
                  <a:pt x="1003527" y="850900"/>
                </a:lnTo>
                <a:lnTo>
                  <a:pt x="1010169" y="851533"/>
                </a:lnTo>
                <a:lnTo>
                  <a:pt x="1016812" y="852166"/>
                </a:lnTo>
                <a:lnTo>
                  <a:pt x="1022505" y="853115"/>
                </a:lnTo>
                <a:lnTo>
                  <a:pt x="1028199" y="854381"/>
                </a:lnTo>
                <a:lnTo>
                  <a:pt x="1033260" y="855963"/>
                </a:lnTo>
                <a:lnTo>
                  <a:pt x="1038004" y="858179"/>
                </a:lnTo>
                <a:lnTo>
                  <a:pt x="1042116" y="860394"/>
                </a:lnTo>
                <a:lnTo>
                  <a:pt x="1046228" y="862609"/>
                </a:lnTo>
                <a:lnTo>
                  <a:pt x="1049391" y="865458"/>
                </a:lnTo>
                <a:lnTo>
                  <a:pt x="1052871" y="868306"/>
                </a:lnTo>
                <a:lnTo>
                  <a:pt x="1055401" y="871787"/>
                </a:lnTo>
                <a:lnTo>
                  <a:pt x="1057931" y="875268"/>
                </a:lnTo>
                <a:lnTo>
                  <a:pt x="1059513" y="879066"/>
                </a:lnTo>
                <a:lnTo>
                  <a:pt x="1061095" y="882864"/>
                </a:lnTo>
                <a:lnTo>
                  <a:pt x="1062043" y="887294"/>
                </a:lnTo>
                <a:lnTo>
                  <a:pt x="1062992" y="891725"/>
                </a:lnTo>
                <a:lnTo>
                  <a:pt x="1063625" y="896472"/>
                </a:lnTo>
                <a:lnTo>
                  <a:pt x="1063625" y="901219"/>
                </a:lnTo>
                <a:lnTo>
                  <a:pt x="1062992" y="906283"/>
                </a:lnTo>
                <a:lnTo>
                  <a:pt x="1062360" y="911663"/>
                </a:lnTo>
                <a:lnTo>
                  <a:pt x="1061411" y="917043"/>
                </a:lnTo>
                <a:lnTo>
                  <a:pt x="1060146" y="922740"/>
                </a:lnTo>
                <a:lnTo>
                  <a:pt x="1058564" y="928436"/>
                </a:lnTo>
                <a:lnTo>
                  <a:pt x="1056350" y="934133"/>
                </a:lnTo>
                <a:lnTo>
                  <a:pt x="1054136" y="940146"/>
                </a:lnTo>
                <a:lnTo>
                  <a:pt x="1051605" y="946475"/>
                </a:lnTo>
                <a:lnTo>
                  <a:pt x="1048442" y="952805"/>
                </a:lnTo>
                <a:lnTo>
                  <a:pt x="1044963" y="959134"/>
                </a:lnTo>
                <a:lnTo>
                  <a:pt x="1041167" y="966096"/>
                </a:lnTo>
                <a:lnTo>
                  <a:pt x="1036739" y="973375"/>
                </a:lnTo>
                <a:lnTo>
                  <a:pt x="1031994" y="980654"/>
                </a:lnTo>
                <a:lnTo>
                  <a:pt x="1026933" y="988250"/>
                </a:lnTo>
                <a:lnTo>
                  <a:pt x="1021240" y="995845"/>
                </a:lnTo>
                <a:lnTo>
                  <a:pt x="1008904" y="1011353"/>
                </a:lnTo>
                <a:lnTo>
                  <a:pt x="997613" y="1025070"/>
                </a:lnTo>
                <a:lnTo>
                  <a:pt x="998737" y="1025688"/>
                </a:lnTo>
                <a:lnTo>
                  <a:pt x="1020087" y="1037234"/>
                </a:lnTo>
                <a:lnTo>
                  <a:pt x="1021090" y="1036320"/>
                </a:lnTo>
                <a:lnTo>
                  <a:pt x="1031219" y="1027112"/>
                </a:lnTo>
                <a:lnTo>
                  <a:pt x="1052110" y="1009332"/>
                </a:lnTo>
                <a:lnTo>
                  <a:pt x="1071419" y="993774"/>
                </a:lnTo>
                <a:lnTo>
                  <a:pt x="1088828" y="979804"/>
                </a:lnTo>
                <a:lnTo>
                  <a:pt x="1104021" y="968374"/>
                </a:lnTo>
                <a:lnTo>
                  <a:pt x="1116050" y="959802"/>
                </a:lnTo>
                <a:lnTo>
                  <a:pt x="1125862" y="952182"/>
                </a:lnTo>
                <a:lnTo>
                  <a:pt x="1136624" y="950277"/>
                </a:lnTo>
                <a:lnTo>
                  <a:pt x="1146437" y="949007"/>
                </a:lnTo>
                <a:lnTo>
                  <a:pt x="1156249" y="948372"/>
                </a:lnTo>
                <a:lnTo>
                  <a:pt x="1164795" y="947737"/>
                </a:lnTo>
                <a:lnTo>
                  <a:pt x="1172709" y="947737"/>
                </a:lnTo>
                <a:lnTo>
                  <a:pt x="1180622" y="948372"/>
                </a:lnTo>
                <a:lnTo>
                  <a:pt x="1187586" y="949007"/>
                </a:lnTo>
                <a:lnTo>
                  <a:pt x="1193916" y="949959"/>
                </a:lnTo>
                <a:lnTo>
                  <a:pt x="1199930" y="951547"/>
                </a:lnTo>
                <a:lnTo>
                  <a:pt x="1204995" y="953452"/>
                </a:lnTo>
                <a:lnTo>
                  <a:pt x="1209743" y="955674"/>
                </a:lnTo>
                <a:lnTo>
                  <a:pt x="1214174" y="958214"/>
                </a:lnTo>
                <a:lnTo>
                  <a:pt x="1217656" y="961072"/>
                </a:lnTo>
                <a:lnTo>
                  <a:pt x="1221138" y="964247"/>
                </a:lnTo>
                <a:lnTo>
                  <a:pt x="1223670" y="967739"/>
                </a:lnTo>
                <a:lnTo>
                  <a:pt x="1226202" y="971232"/>
                </a:lnTo>
                <a:lnTo>
                  <a:pt x="1228102" y="975359"/>
                </a:lnTo>
                <a:lnTo>
                  <a:pt x="1229684" y="979804"/>
                </a:lnTo>
                <a:lnTo>
                  <a:pt x="1230634" y="983932"/>
                </a:lnTo>
                <a:lnTo>
                  <a:pt x="1231583" y="988694"/>
                </a:lnTo>
                <a:lnTo>
                  <a:pt x="1231900" y="993774"/>
                </a:lnTo>
                <a:lnTo>
                  <a:pt x="1231900" y="998854"/>
                </a:lnTo>
                <a:lnTo>
                  <a:pt x="1231267" y="1003934"/>
                </a:lnTo>
                <a:lnTo>
                  <a:pt x="1230317" y="1009650"/>
                </a:lnTo>
                <a:lnTo>
                  <a:pt x="1229368" y="1015365"/>
                </a:lnTo>
                <a:lnTo>
                  <a:pt x="1228102" y="1021080"/>
                </a:lnTo>
                <a:lnTo>
                  <a:pt x="1226519" y="1027112"/>
                </a:lnTo>
                <a:lnTo>
                  <a:pt x="1224303" y="1033145"/>
                </a:lnTo>
                <a:lnTo>
                  <a:pt x="1222088" y="1039177"/>
                </a:lnTo>
                <a:lnTo>
                  <a:pt x="1219872" y="1045527"/>
                </a:lnTo>
                <a:lnTo>
                  <a:pt x="1214174" y="1058227"/>
                </a:lnTo>
                <a:lnTo>
                  <a:pt x="1207527" y="1070927"/>
                </a:lnTo>
                <a:lnTo>
                  <a:pt x="1200563" y="1084262"/>
                </a:lnTo>
                <a:lnTo>
                  <a:pt x="1192650" y="1097280"/>
                </a:lnTo>
                <a:lnTo>
                  <a:pt x="1184104" y="1110297"/>
                </a:lnTo>
                <a:lnTo>
                  <a:pt x="1177556" y="1120028"/>
                </a:lnTo>
                <a:lnTo>
                  <a:pt x="1226114" y="1144685"/>
                </a:lnTo>
                <a:lnTo>
                  <a:pt x="1235618" y="1136968"/>
                </a:lnTo>
                <a:lnTo>
                  <a:pt x="1241959" y="1131570"/>
                </a:lnTo>
                <a:lnTo>
                  <a:pt x="1248934" y="1126173"/>
                </a:lnTo>
                <a:lnTo>
                  <a:pt x="1256227" y="1121093"/>
                </a:lnTo>
                <a:lnTo>
                  <a:pt x="1263836" y="1116330"/>
                </a:lnTo>
                <a:lnTo>
                  <a:pt x="1271445" y="1111250"/>
                </a:lnTo>
                <a:lnTo>
                  <a:pt x="1279055" y="1106488"/>
                </a:lnTo>
                <a:lnTo>
                  <a:pt x="1286981" y="1102678"/>
                </a:lnTo>
                <a:lnTo>
                  <a:pt x="1295542" y="1098868"/>
                </a:lnTo>
                <a:lnTo>
                  <a:pt x="1303468" y="1095375"/>
                </a:lnTo>
                <a:lnTo>
                  <a:pt x="1304197" y="1095150"/>
                </a:lnTo>
                <a:lnTo>
                  <a:pt x="1255077" y="1053085"/>
                </a:lnTo>
                <a:lnTo>
                  <a:pt x="1253172" y="1051499"/>
                </a:lnTo>
                <a:lnTo>
                  <a:pt x="1251585" y="1049280"/>
                </a:lnTo>
                <a:lnTo>
                  <a:pt x="1249997" y="1047378"/>
                </a:lnTo>
                <a:lnTo>
                  <a:pt x="1248727" y="1045158"/>
                </a:lnTo>
                <a:lnTo>
                  <a:pt x="1247775" y="1042622"/>
                </a:lnTo>
                <a:lnTo>
                  <a:pt x="1247140" y="1040402"/>
                </a:lnTo>
                <a:lnTo>
                  <a:pt x="1246505" y="1038183"/>
                </a:lnTo>
                <a:lnTo>
                  <a:pt x="1246187" y="1035646"/>
                </a:lnTo>
                <a:lnTo>
                  <a:pt x="1246187" y="1033110"/>
                </a:lnTo>
                <a:lnTo>
                  <a:pt x="1246505" y="1030890"/>
                </a:lnTo>
                <a:lnTo>
                  <a:pt x="1246822" y="1028354"/>
                </a:lnTo>
                <a:lnTo>
                  <a:pt x="1247457" y="1026135"/>
                </a:lnTo>
                <a:lnTo>
                  <a:pt x="1248092" y="1023281"/>
                </a:lnTo>
                <a:lnTo>
                  <a:pt x="1249362" y="1021379"/>
                </a:lnTo>
                <a:lnTo>
                  <a:pt x="1250632" y="1019159"/>
                </a:lnTo>
                <a:lnTo>
                  <a:pt x="1252537" y="1016940"/>
                </a:lnTo>
                <a:lnTo>
                  <a:pt x="1254125" y="1015037"/>
                </a:lnTo>
                <a:lnTo>
                  <a:pt x="1256030" y="1013452"/>
                </a:lnTo>
                <a:lnTo>
                  <a:pt x="1258252" y="1012184"/>
                </a:lnTo>
                <a:lnTo>
                  <a:pt x="1260475" y="1010599"/>
                </a:lnTo>
                <a:lnTo>
                  <a:pt x="1262380" y="1009647"/>
                </a:lnTo>
                <a:lnTo>
                  <a:pt x="1264920" y="1009013"/>
                </a:lnTo>
                <a:lnTo>
                  <a:pt x="1267460" y="1008379"/>
                </a:lnTo>
                <a:lnTo>
                  <a:pt x="1269682" y="1008062"/>
                </a:lnTo>
                <a:lnTo>
                  <a:pt x="1272222" y="1008062"/>
                </a:lnTo>
                <a:lnTo>
                  <a:pt x="1274762" y="1008062"/>
                </a:lnTo>
                <a:lnTo>
                  <a:pt x="1277302" y="1008696"/>
                </a:lnTo>
                <a:lnTo>
                  <a:pt x="1279525" y="1009013"/>
                </a:lnTo>
                <a:lnTo>
                  <a:pt x="1281747" y="1009964"/>
                </a:lnTo>
                <a:lnTo>
                  <a:pt x="1284287" y="1010916"/>
                </a:lnTo>
                <a:lnTo>
                  <a:pt x="1286510" y="1012818"/>
                </a:lnTo>
                <a:lnTo>
                  <a:pt x="1288415" y="1014086"/>
                </a:lnTo>
                <a:lnTo>
                  <a:pt x="1476735" y="1175116"/>
                </a:lnTo>
                <a:lnTo>
                  <a:pt x="1485356" y="1180861"/>
                </a:lnTo>
                <a:lnTo>
                  <a:pt x="1496783" y="1187525"/>
                </a:lnTo>
                <a:lnTo>
                  <a:pt x="1503132" y="1191015"/>
                </a:lnTo>
                <a:lnTo>
                  <a:pt x="1509798" y="1194506"/>
                </a:lnTo>
                <a:lnTo>
                  <a:pt x="1516781" y="1197679"/>
                </a:lnTo>
                <a:lnTo>
                  <a:pt x="1523765" y="1200852"/>
                </a:lnTo>
                <a:lnTo>
                  <a:pt x="1531066" y="1203708"/>
                </a:lnTo>
                <a:lnTo>
                  <a:pt x="1538367" y="1206247"/>
                </a:lnTo>
                <a:lnTo>
                  <a:pt x="1545668" y="1208151"/>
                </a:lnTo>
                <a:lnTo>
                  <a:pt x="1552969" y="1209738"/>
                </a:lnTo>
                <a:lnTo>
                  <a:pt x="1560587" y="1210690"/>
                </a:lnTo>
                <a:lnTo>
                  <a:pt x="1567888" y="1211324"/>
                </a:lnTo>
                <a:lnTo>
                  <a:pt x="1572649" y="1210690"/>
                </a:lnTo>
                <a:lnTo>
                  <a:pt x="1577411" y="1210372"/>
                </a:lnTo>
                <a:lnTo>
                  <a:pt x="1581855" y="1209420"/>
                </a:lnTo>
                <a:lnTo>
                  <a:pt x="1586299" y="1208151"/>
                </a:lnTo>
                <a:lnTo>
                  <a:pt x="1590108" y="1206564"/>
                </a:lnTo>
                <a:lnTo>
                  <a:pt x="1593917" y="1204026"/>
                </a:lnTo>
                <a:lnTo>
                  <a:pt x="1597409" y="1201804"/>
                </a:lnTo>
                <a:lnTo>
                  <a:pt x="1600900" y="1198948"/>
                </a:lnTo>
                <a:lnTo>
                  <a:pt x="1601535" y="1197996"/>
                </a:lnTo>
                <a:lnTo>
                  <a:pt x="1601853" y="1197362"/>
                </a:lnTo>
                <a:lnTo>
                  <a:pt x="1602170" y="1195141"/>
                </a:lnTo>
                <a:lnTo>
                  <a:pt x="1602170" y="1191967"/>
                </a:lnTo>
                <a:lnTo>
                  <a:pt x="1601218" y="1188159"/>
                </a:lnTo>
                <a:lnTo>
                  <a:pt x="1599948" y="1183717"/>
                </a:lnTo>
                <a:lnTo>
                  <a:pt x="1597726" y="1178640"/>
                </a:lnTo>
                <a:lnTo>
                  <a:pt x="1595504" y="1173245"/>
                </a:lnTo>
                <a:lnTo>
                  <a:pt x="1592647" y="1167533"/>
                </a:lnTo>
                <a:lnTo>
                  <a:pt x="1589155" y="1161186"/>
                </a:lnTo>
                <a:lnTo>
                  <a:pt x="1585029" y="1154523"/>
                </a:lnTo>
                <a:lnTo>
                  <a:pt x="1580902" y="1147541"/>
                </a:lnTo>
                <a:lnTo>
                  <a:pt x="1576141" y="1140560"/>
                </a:lnTo>
                <a:lnTo>
                  <a:pt x="1570745" y="1132944"/>
                </a:lnTo>
                <a:lnTo>
                  <a:pt x="1565031" y="1125646"/>
                </a:lnTo>
                <a:lnTo>
                  <a:pt x="1559000" y="1118347"/>
                </a:lnTo>
                <a:lnTo>
                  <a:pt x="1552334" y="1111049"/>
                </a:lnTo>
                <a:lnTo>
                  <a:pt x="1550747" y="1109145"/>
                </a:lnTo>
                <a:lnTo>
                  <a:pt x="1549477" y="1106923"/>
                </a:lnTo>
                <a:lnTo>
                  <a:pt x="1548525" y="1105020"/>
                </a:lnTo>
                <a:lnTo>
                  <a:pt x="1548518" y="1105002"/>
                </a:lnTo>
                <a:lnTo>
                  <a:pt x="1288131" y="881697"/>
                </a:lnTo>
                <a:lnTo>
                  <a:pt x="1286218" y="880109"/>
                </a:lnTo>
                <a:lnTo>
                  <a:pt x="1284625" y="878204"/>
                </a:lnTo>
                <a:lnTo>
                  <a:pt x="1283350" y="875982"/>
                </a:lnTo>
                <a:lnTo>
                  <a:pt x="1282394" y="873759"/>
                </a:lnTo>
                <a:lnTo>
                  <a:pt x="1281119" y="871854"/>
                </a:lnTo>
                <a:lnTo>
                  <a:pt x="1280162" y="869314"/>
                </a:lnTo>
                <a:lnTo>
                  <a:pt x="1279844" y="866774"/>
                </a:lnTo>
                <a:lnTo>
                  <a:pt x="1279525" y="864552"/>
                </a:lnTo>
                <a:lnTo>
                  <a:pt x="1279525" y="862012"/>
                </a:lnTo>
                <a:lnTo>
                  <a:pt x="1279525" y="859472"/>
                </a:lnTo>
                <a:lnTo>
                  <a:pt x="1279844" y="857249"/>
                </a:lnTo>
                <a:lnTo>
                  <a:pt x="1280481" y="854709"/>
                </a:lnTo>
                <a:lnTo>
                  <a:pt x="1281437" y="852487"/>
                </a:lnTo>
                <a:lnTo>
                  <a:pt x="1282712" y="849947"/>
                </a:lnTo>
                <a:lnTo>
                  <a:pt x="1283987" y="847724"/>
                </a:lnTo>
                <a:lnTo>
                  <a:pt x="1285581" y="845819"/>
                </a:lnTo>
                <a:lnTo>
                  <a:pt x="1287493" y="843597"/>
                </a:lnTo>
                <a:lnTo>
                  <a:pt x="1289406" y="842009"/>
                </a:lnTo>
                <a:lnTo>
                  <a:pt x="1291637" y="840739"/>
                </a:lnTo>
                <a:lnTo>
                  <a:pt x="1293549" y="839469"/>
                </a:lnTo>
                <a:lnTo>
                  <a:pt x="1296099" y="838517"/>
                </a:lnTo>
                <a:lnTo>
                  <a:pt x="1298330" y="837882"/>
                </a:lnTo>
                <a:lnTo>
                  <a:pt x="1300561" y="837247"/>
                </a:lnTo>
                <a:lnTo>
                  <a:pt x="1303430" y="836929"/>
                </a:lnTo>
                <a:lnTo>
                  <a:pt x="1305661" y="836612"/>
                </a:lnTo>
                <a:lnTo>
                  <a:pt x="1308211" y="836929"/>
                </a:lnTo>
                <a:lnTo>
                  <a:pt x="1310761" y="837247"/>
                </a:lnTo>
                <a:lnTo>
                  <a:pt x="1312992" y="838199"/>
                </a:lnTo>
                <a:lnTo>
                  <a:pt x="1315542" y="839152"/>
                </a:lnTo>
                <a:lnTo>
                  <a:pt x="1317773" y="840104"/>
                </a:lnTo>
                <a:lnTo>
                  <a:pt x="1319685" y="841374"/>
                </a:lnTo>
                <a:lnTo>
                  <a:pt x="1322235" y="842962"/>
                </a:lnTo>
                <a:lnTo>
                  <a:pt x="1599213" y="1080452"/>
                </a:lnTo>
                <a:lnTo>
                  <a:pt x="1601126" y="1082675"/>
                </a:lnTo>
                <a:lnTo>
                  <a:pt x="1602720" y="1084262"/>
                </a:lnTo>
                <a:lnTo>
                  <a:pt x="1603369" y="1085394"/>
                </a:lnTo>
                <a:lnTo>
                  <a:pt x="1603757" y="1085663"/>
                </a:lnTo>
                <a:lnTo>
                  <a:pt x="1609153" y="1089153"/>
                </a:lnTo>
                <a:lnTo>
                  <a:pt x="1614867" y="1092326"/>
                </a:lnTo>
                <a:lnTo>
                  <a:pt x="1621216" y="1095500"/>
                </a:lnTo>
                <a:lnTo>
                  <a:pt x="1627882" y="1098673"/>
                </a:lnTo>
                <a:lnTo>
                  <a:pt x="1634865" y="1101529"/>
                </a:lnTo>
                <a:lnTo>
                  <a:pt x="1642484" y="1104385"/>
                </a:lnTo>
                <a:lnTo>
                  <a:pt x="1650737" y="1106289"/>
                </a:lnTo>
                <a:lnTo>
                  <a:pt x="1658673" y="1107875"/>
                </a:lnTo>
                <a:lnTo>
                  <a:pt x="1667243" y="1109462"/>
                </a:lnTo>
                <a:lnTo>
                  <a:pt x="1676131" y="1109779"/>
                </a:lnTo>
                <a:lnTo>
                  <a:pt x="1680893" y="1109462"/>
                </a:lnTo>
                <a:lnTo>
                  <a:pt x="1685654" y="1109145"/>
                </a:lnTo>
                <a:lnTo>
                  <a:pt x="1690733" y="1108510"/>
                </a:lnTo>
                <a:lnTo>
                  <a:pt x="1695494" y="1107241"/>
                </a:lnTo>
                <a:lnTo>
                  <a:pt x="1700256" y="1105971"/>
                </a:lnTo>
                <a:lnTo>
                  <a:pt x="1705017" y="1104702"/>
                </a:lnTo>
                <a:lnTo>
                  <a:pt x="1709461" y="1102798"/>
                </a:lnTo>
                <a:lnTo>
                  <a:pt x="1713905" y="1100577"/>
                </a:lnTo>
                <a:lnTo>
                  <a:pt x="1718349" y="1098356"/>
                </a:lnTo>
                <a:lnTo>
                  <a:pt x="1722158" y="1095817"/>
                </a:lnTo>
                <a:lnTo>
                  <a:pt x="1725015" y="1092961"/>
                </a:lnTo>
                <a:lnTo>
                  <a:pt x="1726920" y="1090740"/>
                </a:lnTo>
                <a:lnTo>
                  <a:pt x="1728824" y="1088201"/>
                </a:lnTo>
                <a:lnTo>
                  <a:pt x="1729777" y="1085980"/>
                </a:lnTo>
                <a:lnTo>
                  <a:pt x="1730411" y="1083759"/>
                </a:lnTo>
                <a:lnTo>
                  <a:pt x="1730729" y="1081220"/>
                </a:lnTo>
                <a:lnTo>
                  <a:pt x="1731046" y="1078681"/>
                </a:lnTo>
                <a:lnTo>
                  <a:pt x="1731364" y="1075508"/>
                </a:lnTo>
                <a:lnTo>
                  <a:pt x="1731046" y="1072652"/>
                </a:lnTo>
                <a:lnTo>
                  <a:pt x="1730729" y="1069796"/>
                </a:lnTo>
                <a:lnTo>
                  <a:pt x="1729459" y="1063450"/>
                </a:lnTo>
                <a:lnTo>
                  <a:pt x="1727237" y="1056468"/>
                </a:lnTo>
                <a:lnTo>
                  <a:pt x="1724380" y="1049487"/>
                </a:lnTo>
                <a:lnTo>
                  <a:pt x="1721523" y="1042506"/>
                </a:lnTo>
                <a:lnTo>
                  <a:pt x="1717397" y="1035525"/>
                </a:lnTo>
                <a:lnTo>
                  <a:pt x="1713270" y="1028226"/>
                </a:lnTo>
                <a:lnTo>
                  <a:pt x="1708826" y="1021245"/>
                </a:lnTo>
                <a:lnTo>
                  <a:pt x="1704065" y="1014581"/>
                </a:lnTo>
                <a:lnTo>
                  <a:pt x="1699303" y="1008235"/>
                </a:lnTo>
                <a:lnTo>
                  <a:pt x="1694542" y="1001888"/>
                </a:lnTo>
                <a:lnTo>
                  <a:pt x="1685337" y="990781"/>
                </a:lnTo>
                <a:lnTo>
                  <a:pt x="1677083" y="982213"/>
                </a:lnTo>
                <a:lnTo>
                  <a:pt x="1675496" y="980309"/>
                </a:lnTo>
                <a:lnTo>
                  <a:pt x="1674227" y="978406"/>
                </a:lnTo>
                <a:lnTo>
                  <a:pt x="1672005" y="974598"/>
                </a:lnTo>
                <a:lnTo>
                  <a:pt x="1671927" y="974324"/>
                </a:lnTo>
                <a:lnTo>
                  <a:pt x="1444336" y="780150"/>
                </a:lnTo>
                <a:lnTo>
                  <a:pt x="1442107" y="778243"/>
                </a:lnTo>
                <a:lnTo>
                  <a:pt x="1440514" y="776336"/>
                </a:lnTo>
                <a:lnTo>
                  <a:pt x="1439240" y="774429"/>
                </a:lnTo>
                <a:lnTo>
                  <a:pt x="1437966" y="771886"/>
                </a:lnTo>
                <a:lnTo>
                  <a:pt x="1436692" y="769978"/>
                </a:lnTo>
                <a:lnTo>
                  <a:pt x="1436055" y="767753"/>
                </a:lnTo>
                <a:lnTo>
                  <a:pt x="1435418" y="764892"/>
                </a:lnTo>
                <a:lnTo>
                  <a:pt x="1435100" y="762667"/>
                </a:lnTo>
                <a:lnTo>
                  <a:pt x="1435100" y="760442"/>
                </a:lnTo>
                <a:lnTo>
                  <a:pt x="1435418" y="757581"/>
                </a:lnTo>
                <a:lnTo>
                  <a:pt x="1435737" y="755356"/>
                </a:lnTo>
                <a:lnTo>
                  <a:pt x="1436374" y="752813"/>
                </a:lnTo>
                <a:lnTo>
                  <a:pt x="1437329" y="750588"/>
                </a:lnTo>
                <a:lnTo>
                  <a:pt x="1438603" y="748363"/>
                </a:lnTo>
                <a:lnTo>
                  <a:pt x="1439877" y="745820"/>
                </a:lnTo>
                <a:lnTo>
                  <a:pt x="1441470" y="743912"/>
                </a:lnTo>
                <a:lnTo>
                  <a:pt x="1443062" y="742005"/>
                </a:lnTo>
                <a:lnTo>
                  <a:pt x="1445292" y="740098"/>
                </a:lnTo>
                <a:lnTo>
                  <a:pt x="1447203" y="738826"/>
                </a:lnTo>
                <a:lnTo>
                  <a:pt x="1449114" y="737555"/>
                </a:lnTo>
                <a:lnTo>
                  <a:pt x="1451662" y="736601"/>
                </a:lnTo>
                <a:lnTo>
                  <a:pt x="1453891" y="735966"/>
                </a:lnTo>
                <a:lnTo>
                  <a:pt x="1456120" y="735330"/>
                </a:lnTo>
                <a:lnTo>
                  <a:pt x="1458987" y="735012"/>
                </a:lnTo>
                <a:lnTo>
                  <a:pt x="1461216" y="735012"/>
                </a:lnTo>
                <a:lnTo>
                  <a:pt x="1464083" y="735330"/>
                </a:lnTo>
                <a:lnTo>
                  <a:pt x="1466312" y="735648"/>
                </a:lnTo>
                <a:lnTo>
                  <a:pt x="1468542" y="736283"/>
                </a:lnTo>
                <a:lnTo>
                  <a:pt x="1471089" y="736919"/>
                </a:lnTo>
                <a:lnTo>
                  <a:pt x="1473319" y="738191"/>
                </a:lnTo>
                <a:lnTo>
                  <a:pt x="1475548" y="739462"/>
                </a:lnTo>
                <a:lnTo>
                  <a:pt x="1477778" y="741369"/>
                </a:lnTo>
                <a:lnTo>
                  <a:pt x="1720261" y="947946"/>
                </a:lnTo>
                <a:lnTo>
                  <a:pt x="1725967" y="950798"/>
                </a:lnTo>
                <a:lnTo>
                  <a:pt x="1748505" y="962222"/>
                </a:lnTo>
                <a:lnTo>
                  <a:pt x="1760250" y="967934"/>
                </a:lnTo>
                <a:lnTo>
                  <a:pt x="1771043" y="972694"/>
                </a:lnTo>
                <a:lnTo>
                  <a:pt x="1782153" y="976819"/>
                </a:lnTo>
                <a:lnTo>
                  <a:pt x="1787549" y="978723"/>
                </a:lnTo>
                <a:lnTo>
                  <a:pt x="1792628" y="980309"/>
                </a:lnTo>
                <a:lnTo>
                  <a:pt x="1797389" y="981579"/>
                </a:lnTo>
                <a:lnTo>
                  <a:pt x="1802468" y="982531"/>
                </a:lnTo>
                <a:lnTo>
                  <a:pt x="1806912" y="982848"/>
                </a:lnTo>
                <a:lnTo>
                  <a:pt x="1811673" y="983165"/>
                </a:lnTo>
                <a:lnTo>
                  <a:pt x="1814848" y="983165"/>
                </a:lnTo>
                <a:lnTo>
                  <a:pt x="1818974" y="982531"/>
                </a:lnTo>
                <a:lnTo>
                  <a:pt x="1820879" y="981896"/>
                </a:lnTo>
                <a:lnTo>
                  <a:pt x="1823101" y="981261"/>
                </a:lnTo>
                <a:lnTo>
                  <a:pt x="1825640" y="979992"/>
                </a:lnTo>
                <a:lnTo>
                  <a:pt x="1827862" y="977771"/>
                </a:lnTo>
                <a:lnTo>
                  <a:pt x="1829767" y="975867"/>
                </a:lnTo>
                <a:lnTo>
                  <a:pt x="1832306" y="973328"/>
                </a:lnTo>
                <a:lnTo>
                  <a:pt x="1834528" y="969838"/>
                </a:lnTo>
                <a:lnTo>
                  <a:pt x="1836433" y="965395"/>
                </a:lnTo>
                <a:lnTo>
                  <a:pt x="1838972" y="960953"/>
                </a:lnTo>
                <a:lnTo>
                  <a:pt x="1840559" y="955558"/>
                </a:lnTo>
                <a:lnTo>
                  <a:pt x="1842464" y="948894"/>
                </a:lnTo>
                <a:lnTo>
                  <a:pt x="1844369" y="941596"/>
                </a:lnTo>
                <a:lnTo>
                  <a:pt x="1845321" y="935884"/>
                </a:lnTo>
                <a:lnTo>
                  <a:pt x="1845638" y="929854"/>
                </a:lnTo>
                <a:lnTo>
                  <a:pt x="1845321" y="924143"/>
                </a:lnTo>
                <a:lnTo>
                  <a:pt x="1844686" y="918113"/>
                </a:lnTo>
                <a:lnTo>
                  <a:pt x="1843099" y="912401"/>
                </a:lnTo>
                <a:lnTo>
                  <a:pt x="1841194" y="906689"/>
                </a:lnTo>
                <a:lnTo>
                  <a:pt x="1839290" y="901295"/>
                </a:lnTo>
                <a:lnTo>
                  <a:pt x="1836433" y="895900"/>
                </a:lnTo>
                <a:lnTo>
                  <a:pt x="1833576" y="890188"/>
                </a:lnTo>
                <a:lnTo>
                  <a:pt x="1830719" y="884794"/>
                </a:lnTo>
                <a:lnTo>
                  <a:pt x="1823101" y="874005"/>
                </a:lnTo>
                <a:lnTo>
                  <a:pt x="1815483" y="863216"/>
                </a:lnTo>
                <a:lnTo>
                  <a:pt x="1807864" y="852744"/>
                </a:lnTo>
                <a:lnTo>
                  <a:pt x="1798976" y="841320"/>
                </a:lnTo>
                <a:lnTo>
                  <a:pt x="1794850" y="835608"/>
                </a:lnTo>
                <a:lnTo>
                  <a:pt x="1791041" y="829896"/>
                </a:lnTo>
                <a:lnTo>
                  <a:pt x="1783105" y="817520"/>
                </a:lnTo>
                <a:lnTo>
                  <a:pt x="1775487" y="804510"/>
                </a:lnTo>
                <a:lnTo>
                  <a:pt x="1772927" y="799925"/>
                </a:lnTo>
                <a:lnTo>
                  <a:pt x="1762353" y="789648"/>
                </a:lnTo>
                <a:lnTo>
                  <a:pt x="1738534" y="767435"/>
                </a:lnTo>
                <a:lnTo>
                  <a:pt x="1711856" y="742048"/>
                </a:lnTo>
                <a:lnTo>
                  <a:pt x="1682955" y="714758"/>
                </a:lnTo>
                <a:lnTo>
                  <a:pt x="1652148" y="686833"/>
                </a:lnTo>
                <a:lnTo>
                  <a:pt x="1620389" y="659225"/>
                </a:lnTo>
                <a:lnTo>
                  <a:pt x="1588630" y="631935"/>
                </a:lnTo>
                <a:lnTo>
                  <a:pt x="1573385" y="619242"/>
                </a:lnTo>
                <a:lnTo>
                  <a:pt x="1557823" y="606866"/>
                </a:lnTo>
                <a:lnTo>
                  <a:pt x="1542896" y="595125"/>
                </a:lnTo>
                <a:lnTo>
                  <a:pt x="1528605" y="584018"/>
                </a:lnTo>
                <a:lnTo>
                  <a:pt x="1514948" y="574181"/>
                </a:lnTo>
                <a:lnTo>
                  <a:pt x="1501609" y="564661"/>
                </a:lnTo>
                <a:lnTo>
                  <a:pt x="1489223" y="557045"/>
                </a:lnTo>
                <a:lnTo>
                  <a:pt x="1477790" y="550064"/>
                </a:lnTo>
                <a:lnTo>
                  <a:pt x="1466992" y="544669"/>
                </a:lnTo>
                <a:lnTo>
                  <a:pt x="1462228" y="542448"/>
                </a:lnTo>
                <a:lnTo>
                  <a:pt x="1457781" y="540544"/>
                </a:lnTo>
                <a:lnTo>
                  <a:pt x="1453335" y="538957"/>
                </a:lnTo>
                <a:lnTo>
                  <a:pt x="1449206" y="538005"/>
                </a:lnTo>
                <a:lnTo>
                  <a:pt x="1445713" y="537371"/>
                </a:lnTo>
                <a:lnTo>
                  <a:pt x="1442219" y="537371"/>
                </a:lnTo>
                <a:lnTo>
                  <a:pt x="1429516" y="537053"/>
                </a:lnTo>
                <a:lnTo>
                  <a:pt x="1417129" y="536101"/>
                </a:lnTo>
                <a:lnTo>
                  <a:pt x="1393310" y="533563"/>
                </a:lnTo>
                <a:lnTo>
                  <a:pt x="1381559" y="532928"/>
                </a:lnTo>
                <a:lnTo>
                  <a:pt x="1369808" y="532611"/>
                </a:lnTo>
                <a:lnTo>
                  <a:pt x="1363774" y="532928"/>
                </a:lnTo>
                <a:lnTo>
                  <a:pt x="1357740" y="533245"/>
                </a:lnTo>
                <a:lnTo>
                  <a:pt x="1351705" y="533880"/>
                </a:lnTo>
                <a:lnTo>
                  <a:pt x="1345671" y="535149"/>
                </a:lnTo>
                <a:lnTo>
                  <a:pt x="1339637" y="536419"/>
                </a:lnTo>
                <a:lnTo>
                  <a:pt x="1333920" y="538323"/>
                </a:lnTo>
                <a:lnTo>
                  <a:pt x="1327568" y="540227"/>
                </a:lnTo>
                <a:lnTo>
                  <a:pt x="1321534" y="543083"/>
                </a:lnTo>
                <a:lnTo>
                  <a:pt x="1315182" y="546256"/>
                </a:lnTo>
                <a:lnTo>
                  <a:pt x="1308830" y="549746"/>
                </a:lnTo>
                <a:lnTo>
                  <a:pt x="1302161" y="553872"/>
                </a:lnTo>
                <a:lnTo>
                  <a:pt x="1295491" y="558949"/>
                </a:lnTo>
                <a:lnTo>
                  <a:pt x="1288822" y="564344"/>
                </a:lnTo>
                <a:lnTo>
                  <a:pt x="1281517" y="570373"/>
                </a:lnTo>
                <a:lnTo>
                  <a:pt x="1274530" y="577037"/>
                </a:lnTo>
                <a:lnTo>
                  <a:pt x="1267225" y="584653"/>
                </a:lnTo>
                <a:lnTo>
                  <a:pt x="1259921" y="593221"/>
                </a:lnTo>
                <a:lnTo>
                  <a:pt x="1252616" y="602106"/>
                </a:lnTo>
                <a:lnTo>
                  <a:pt x="1244676" y="612260"/>
                </a:lnTo>
                <a:lnTo>
                  <a:pt x="1236737" y="622732"/>
                </a:lnTo>
                <a:lnTo>
                  <a:pt x="1232608" y="628444"/>
                </a:lnTo>
                <a:lnTo>
                  <a:pt x="1228162" y="633839"/>
                </a:lnTo>
                <a:lnTo>
                  <a:pt x="1219269" y="644628"/>
                </a:lnTo>
                <a:lnTo>
                  <a:pt x="1209424" y="654783"/>
                </a:lnTo>
                <a:lnTo>
                  <a:pt x="1199261" y="664937"/>
                </a:lnTo>
                <a:lnTo>
                  <a:pt x="1188145" y="674140"/>
                </a:lnTo>
                <a:lnTo>
                  <a:pt x="1177029" y="683342"/>
                </a:lnTo>
                <a:lnTo>
                  <a:pt x="1165278" y="691593"/>
                </a:lnTo>
                <a:lnTo>
                  <a:pt x="1153845" y="699526"/>
                </a:lnTo>
                <a:lnTo>
                  <a:pt x="1141776" y="706508"/>
                </a:lnTo>
                <a:lnTo>
                  <a:pt x="1129390" y="713171"/>
                </a:lnTo>
                <a:lnTo>
                  <a:pt x="1117322" y="718883"/>
                </a:lnTo>
                <a:lnTo>
                  <a:pt x="1105253" y="724278"/>
                </a:lnTo>
                <a:lnTo>
                  <a:pt x="1093184" y="728403"/>
                </a:lnTo>
                <a:lnTo>
                  <a:pt x="1081433" y="731894"/>
                </a:lnTo>
                <a:lnTo>
                  <a:pt x="1070318" y="734433"/>
                </a:lnTo>
                <a:lnTo>
                  <a:pt x="1064601" y="735385"/>
                </a:lnTo>
                <a:lnTo>
                  <a:pt x="1059202" y="736019"/>
                </a:lnTo>
                <a:lnTo>
                  <a:pt x="1053803" y="736654"/>
                </a:lnTo>
                <a:lnTo>
                  <a:pt x="1048404" y="736971"/>
                </a:lnTo>
                <a:lnTo>
                  <a:pt x="1043322" y="736971"/>
                </a:lnTo>
                <a:lnTo>
                  <a:pt x="1038558" y="736654"/>
                </a:lnTo>
                <a:lnTo>
                  <a:pt x="1033795" y="736019"/>
                </a:lnTo>
                <a:lnTo>
                  <a:pt x="1029031" y="735385"/>
                </a:lnTo>
                <a:lnTo>
                  <a:pt x="1024267" y="734433"/>
                </a:lnTo>
                <a:lnTo>
                  <a:pt x="1020138" y="732846"/>
                </a:lnTo>
                <a:lnTo>
                  <a:pt x="1016009" y="731259"/>
                </a:lnTo>
                <a:lnTo>
                  <a:pt x="1012198" y="729355"/>
                </a:lnTo>
                <a:lnTo>
                  <a:pt x="1008387" y="727134"/>
                </a:lnTo>
                <a:lnTo>
                  <a:pt x="1004894" y="724595"/>
                </a:lnTo>
                <a:lnTo>
                  <a:pt x="1001718" y="722057"/>
                </a:lnTo>
                <a:lnTo>
                  <a:pt x="998542" y="718883"/>
                </a:lnTo>
                <a:lnTo>
                  <a:pt x="996001" y="715710"/>
                </a:lnTo>
                <a:lnTo>
                  <a:pt x="993778" y="711902"/>
                </a:lnTo>
                <a:lnTo>
                  <a:pt x="991237" y="707777"/>
                </a:lnTo>
                <a:lnTo>
                  <a:pt x="989331" y="703652"/>
                </a:lnTo>
                <a:lnTo>
                  <a:pt x="987744" y="698892"/>
                </a:lnTo>
                <a:lnTo>
                  <a:pt x="986473" y="693814"/>
                </a:lnTo>
                <a:lnTo>
                  <a:pt x="985203" y="688420"/>
                </a:lnTo>
                <a:lnTo>
                  <a:pt x="984568" y="683025"/>
                </a:lnTo>
                <a:lnTo>
                  <a:pt x="984250" y="676678"/>
                </a:lnTo>
                <a:lnTo>
                  <a:pt x="984250" y="670332"/>
                </a:lnTo>
                <a:lnTo>
                  <a:pt x="984250" y="663668"/>
                </a:lnTo>
                <a:lnTo>
                  <a:pt x="984885" y="656369"/>
                </a:lnTo>
                <a:lnTo>
                  <a:pt x="986156" y="648753"/>
                </a:lnTo>
                <a:lnTo>
                  <a:pt x="987744" y="641138"/>
                </a:lnTo>
                <a:lnTo>
                  <a:pt x="989331" y="632887"/>
                </a:lnTo>
                <a:lnTo>
                  <a:pt x="991237" y="624002"/>
                </a:lnTo>
                <a:lnTo>
                  <a:pt x="994095" y="615116"/>
                </a:lnTo>
                <a:lnTo>
                  <a:pt x="996954" y="605914"/>
                </a:lnTo>
                <a:lnTo>
                  <a:pt x="1002035" y="594173"/>
                </a:lnTo>
                <a:lnTo>
                  <a:pt x="1007752" y="580845"/>
                </a:lnTo>
                <a:lnTo>
                  <a:pt x="1015692" y="563074"/>
                </a:lnTo>
                <a:lnTo>
                  <a:pt x="1025855" y="542131"/>
                </a:lnTo>
                <a:lnTo>
                  <a:pt x="1037606" y="518648"/>
                </a:lnTo>
                <a:lnTo>
                  <a:pt x="1050627" y="492944"/>
                </a:lnTo>
                <a:lnTo>
                  <a:pt x="1057932" y="479934"/>
                </a:lnTo>
                <a:lnTo>
                  <a:pt x="1065554" y="466606"/>
                </a:lnTo>
                <a:lnTo>
                  <a:pt x="1073176" y="452961"/>
                </a:lnTo>
                <a:lnTo>
                  <a:pt x="1081433" y="439316"/>
                </a:lnTo>
                <a:lnTo>
                  <a:pt x="1090326" y="425988"/>
                </a:lnTo>
                <a:lnTo>
                  <a:pt x="1098901" y="412660"/>
                </a:lnTo>
                <a:lnTo>
                  <a:pt x="1107794" y="399015"/>
                </a:lnTo>
                <a:lnTo>
                  <a:pt x="1117322" y="386321"/>
                </a:lnTo>
                <a:lnTo>
                  <a:pt x="1126532" y="374263"/>
                </a:lnTo>
                <a:lnTo>
                  <a:pt x="1136695" y="362522"/>
                </a:lnTo>
                <a:lnTo>
                  <a:pt x="1146223" y="351098"/>
                </a:lnTo>
                <a:lnTo>
                  <a:pt x="1156703" y="340626"/>
                </a:lnTo>
                <a:lnTo>
                  <a:pt x="1166866" y="331106"/>
                </a:lnTo>
                <a:lnTo>
                  <a:pt x="1177029" y="322538"/>
                </a:lnTo>
                <a:lnTo>
                  <a:pt x="1182428" y="318095"/>
                </a:lnTo>
                <a:lnTo>
                  <a:pt x="1187827" y="314287"/>
                </a:lnTo>
                <a:lnTo>
                  <a:pt x="1193226" y="311114"/>
                </a:lnTo>
                <a:lnTo>
                  <a:pt x="1197990" y="307624"/>
                </a:lnTo>
                <a:lnTo>
                  <a:pt x="1203389" y="304768"/>
                </a:lnTo>
                <a:lnTo>
                  <a:pt x="1208788" y="301912"/>
                </a:lnTo>
                <a:lnTo>
                  <a:pt x="1214187" y="299690"/>
                </a:lnTo>
                <a:lnTo>
                  <a:pt x="1219587" y="297786"/>
                </a:lnTo>
                <a:lnTo>
                  <a:pt x="1233878" y="293026"/>
                </a:lnTo>
                <a:lnTo>
                  <a:pt x="1248805" y="288584"/>
                </a:lnTo>
                <a:lnTo>
                  <a:pt x="1264367" y="284458"/>
                </a:lnTo>
                <a:lnTo>
                  <a:pt x="1279929" y="280651"/>
                </a:lnTo>
                <a:lnTo>
                  <a:pt x="1296126" y="276843"/>
                </a:lnTo>
                <a:lnTo>
                  <a:pt x="1312324" y="273352"/>
                </a:lnTo>
                <a:lnTo>
                  <a:pt x="1329156" y="270179"/>
                </a:lnTo>
                <a:lnTo>
                  <a:pt x="1345989" y="267323"/>
                </a:lnTo>
                <a:lnTo>
                  <a:pt x="1363456" y="264784"/>
                </a:lnTo>
                <a:lnTo>
                  <a:pt x="1380606" y="261928"/>
                </a:lnTo>
                <a:lnTo>
                  <a:pt x="1398391" y="259707"/>
                </a:lnTo>
                <a:lnTo>
                  <a:pt x="1402962" y="259030"/>
                </a:lnTo>
                <a:lnTo>
                  <a:pt x="1213954" y="208886"/>
                </a:lnTo>
                <a:close/>
                <a:moveTo>
                  <a:pt x="1214906" y="157162"/>
                </a:moveTo>
                <a:lnTo>
                  <a:pt x="1219033" y="157479"/>
                </a:lnTo>
                <a:lnTo>
                  <a:pt x="1222842" y="158114"/>
                </a:lnTo>
                <a:lnTo>
                  <a:pt x="1555169" y="246562"/>
                </a:lnTo>
                <a:lnTo>
                  <a:pt x="1581643" y="245744"/>
                </a:lnTo>
                <a:lnTo>
                  <a:pt x="1610544" y="244792"/>
                </a:lnTo>
                <a:lnTo>
                  <a:pt x="1637221" y="244475"/>
                </a:lnTo>
                <a:lnTo>
                  <a:pt x="1661041" y="244792"/>
                </a:lnTo>
                <a:lnTo>
                  <a:pt x="1682002" y="245744"/>
                </a:lnTo>
                <a:lnTo>
                  <a:pt x="1698835" y="246379"/>
                </a:lnTo>
                <a:lnTo>
                  <a:pt x="1713126" y="247648"/>
                </a:lnTo>
                <a:lnTo>
                  <a:pt x="1727418" y="249552"/>
                </a:lnTo>
                <a:lnTo>
                  <a:pt x="1740757" y="252091"/>
                </a:lnTo>
                <a:lnTo>
                  <a:pt x="1754096" y="254947"/>
                </a:lnTo>
                <a:lnTo>
                  <a:pt x="1766799" y="258755"/>
                </a:lnTo>
                <a:lnTo>
                  <a:pt x="1779503" y="262563"/>
                </a:lnTo>
                <a:lnTo>
                  <a:pt x="1791572" y="267323"/>
                </a:lnTo>
                <a:lnTo>
                  <a:pt x="1803323" y="272400"/>
                </a:lnTo>
                <a:lnTo>
                  <a:pt x="1814756" y="277795"/>
                </a:lnTo>
                <a:lnTo>
                  <a:pt x="1826189" y="283506"/>
                </a:lnTo>
                <a:lnTo>
                  <a:pt x="1836988" y="289853"/>
                </a:lnTo>
                <a:lnTo>
                  <a:pt x="1847468" y="296834"/>
                </a:lnTo>
                <a:lnTo>
                  <a:pt x="1857631" y="303816"/>
                </a:lnTo>
                <a:lnTo>
                  <a:pt x="1867477" y="311114"/>
                </a:lnTo>
                <a:lnTo>
                  <a:pt x="1877322" y="318730"/>
                </a:lnTo>
                <a:lnTo>
                  <a:pt x="1886532" y="326981"/>
                </a:lnTo>
                <a:lnTo>
                  <a:pt x="1895742" y="335549"/>
                </a:lnTo>
                <a:lnTo>
                  <a:pt x="1904317" y="344117"/>
                </a:lnTo>
                <a:lnTo>
                  <a:pt x="1912575" y="352684"/>
                </a:lnTo>
                <a:lnTo>
                  <a:pt x="1921150" y="362204"/>
                </a:lnTo>
                <a:lnTo>
                  <a:pt x="1928772" y="371407"/>
                </a:lnTo>
                <a:lnTo>
                  <a:pt x="1936394" y="380927"/>
                </a:lnTo>
                <a:lnTo>
                  <a:pt x="1943699" y="390764"/>
                </a:lnTo>
                <a:lnTo>
                  <a:pt x="1951003" y="400601"/>
                </a:lnTo>
                <a:lnTo>
                  <a:pt x="1957673" y="410439"/>
                </a:lnTo>
                <a:lnTo>
                  <a:pt x="1964342" y="420910"/>
                </a:lnTo>
                <a:lnTo>
                  <a:pt x="1970694" y="431065"/>
                </a:lnTo>
                <a:lnTo>
                  <a:pt x="1976729" y="441537"/>
                </a:lnTo>
                <a:lnTo>
                  <a:pt x="1982445" y="452009"/>
                </a:lnTo>
                <a:lnTo>
                  <a:pt x="1988162" y="462163"/>
                </a:lnTo>
                <a:lnTo>
                  <a:pt x="1993561" y="472635"/>
                </a:lnTo>
                <a:lnTo>
                  <a:pt x="1998643" y="483424"/>
                </a:lnTo>
                <a:lnTo>
                  <a:pt x="2008170" y="504051"/>
                </a:lnTo>
                <a:lnTo>
                  <a:pt x="2017063" y="524677"/>
                </a:lnTo>
                <a:lnTo>
                  <a:pt x="2025003" y="544986"/>
                </a:lnTo>
                <a:lnTo>
                  <a:pt x="2031990" y="564661"/>
                </a:lnTo>
                <a:lnTo>
                  <a:pt x="2038342" y="584018"/>
                </a:lnTo>
                <a:lnTo>
                  <a:pt x="2044058" y="602106"/>
                </a:lnTo>
                <a:lnTo>
                  <a:pt x="2048505" y="619559"/>
                </a:lnTo>
                <a:lnTo>
                  <a:pt x="2052951" y="635426"/>
                </a:lnTo>
                <a:lnTo>
                  <a:pt x="2056762" y="650023"/>
                </a:lnTo>
                <a:lnTo>
                  <a:pt x="2059620" y="663668"/>
                </a:lnTo>
                <a:lnTo>
                  <a:pt x="2064067" y="685246"/>
                </a:lnTo>
                <a:lnTo>
                  <a:pt x="2066290" y="699209"/>
                </a:lnTo>
                <a:lnTo>
                  <a:pt x="2066925" y="703969"/>
                </a:lnTo>
                <a:lnTo>
                  <a:pt x="1845974" y="818319"/>
                </a:lnTo>
                <a:lnTo>
                  <a:pt x="1848495" y="821646"/>
                </a:lnTo>
                <a:lnTo>
                  <a:pt x="1858018" y="834339"/>
                </a:lnTo>
                <a:lnTo>
                  <a:pt x="1862462" y="841003"/>
                </a:lnTo>
                <a:lnTo>
                  <a:pt x="1867541" y="847667"/>
                </a:lnTo>
                <a:lnTo>
                  <a:pt x="1872303" y="854965"/>
                </a:lnTo>
                <a:lnTo>
                  <a:pt x="1877064" y="862264"/>
                </a:lnTo>
                <a:lnTo>
                  <a:pt x="1880873" y="870514"/>
                </a:lnTo>
                <a:lnTo>
                  <a:pt x="1885000" y="878447"/>
                </a:lnTo>
                <a:lnTo>
                  <a:pt x="1888174" y="886698"/>
                </a:lnTo>
                <a:lnTo>
                  <a:pt x="1891348" y="894948"/>
                </a:lnTo>
                <a:lnTo>
                  <a:pt x="1893888" y="904151"/>
                </a:lnTo>
                <a:lnTo>
                  <a:pt x="1895792" y="913036"/>
                </a:lnTo>
                <a:lnTo>
                  <a:pt x="1896427" y="917796"/>
                </a:lnTo>
                <a:lnTo>
                  <a:pt x="1896745" y="922556"/>
                </a:lnTo>
                <a:lnTo>
                  <a:pt x="1897062" y="927316"/>
                </a:lnTo>
                <a:lnTo>
                  <a:pt x="1897062" y="932076"/>
                </a:lnTo>
                <a:lnTo>
                  <a:pt x="1896745" y="937153"/>
                </a:lnTo>
                <a:lnTo>
                  <a:pt x="1896427" y="942230"/>
                </a:lnTo>
                <a:lnTo>
                  <a:pt x="1895475" y="946990"/>
                </a:lnTo>
                <a:lnTo>
                  <a:pt x="1894523" y="952067"/>
                </a:lnTo>
                <a:lnTo>
                  <a:pt x="1892935" y="958414"/>
                </a:lnTo>
                <a:lnTo>
                  <a:pt x="1891666" y="964443"/>
                </a:lnTo>
                <a:lnTo>
                  <a:pt x="1890079" y="969838"/>
                </a:lnTo>
                <a:lnTo>
                  <a:pt x="1887857" y="975232"/>
                </a:lnTo>
                <a:lnTo>
                  <a:pt x="1886269" y="980309"/>
                </a:lnTo>
                <a:lnTo>
                  <a:pt x="1884047" y="985069"/>
                </a:lnTo>
                <a:lnTo>
                  <a:pt x="1881825" y="989512"/>
                </a:lnTo>
                <a:lnTo>
                  <a:pt x="1879603" y="993955"/>
                </a:lnTo>
                <a:lnTo>
                  <a:pt x="1877381" y="997762"/>
                </a:lnTo>
                <a:lnTo>
                  <a:pt x="1874842" y="1001570"/>
                </a:lnTo>
                <a:lnTo>
                  <a:pt x="1872620" y="1004744"/>
                </a:lnTo>
                <a:lnTo>
                  <a:pt x="1870081" y="1008235"/>
                </a:lnTo>
                <a:lnTo>
                  <a:pt x="1867224" y="1011091"/>
                </a:lnTo>
                <a:lnTo>
                  <a:pt x="1864684" y="1013947"/>
                </a:lnTo>
                <a:lnTo>
                  <a:pt x="1858971" y="1019024"/>
                </a:lnTo>
                <a:lnTo>
                  <a:pt x="1852939" y="1022832"/>
                </a:lnTo>
                <a:lnTo>
                  <a:pt x="1847226" y="1026640"/>
                </a:lnTo>
                <a:lnTo>
                  <a:pt x="1841194" y="1029178"/>
                </a:lnTo>
                <a:lnTo>
                  <a:pt x="1834846" y="1031400"/>
                </a:lnTo>
                <a:lnTo>
                  <a:pt x="1828815" y="1032986"/>
                </a:lnTo>
                <a:lnTo>
                  <a:pt x="1822783" y="1033938"/>
                </a:lnTo>
                <a:lnTo>
                  <a:pt x="1817070" y="1034255"/>
                </a:lnTo>
                <a:lnTo>
                  <a:pt x="1811673" y="1034573"/>
                </a:lnTo>
                <a:lnTo>
                  <a:pt x="1806595" y="1034255"/>
                </a:lnTo>
                <a:lnTo>
                  <a:pt x="1801516" y="1033938"/>
                </a:lnTo>
                <a:lnTo>
                  <a:pt x="1796119" y="1033303"/>
                </a:lnTo>
                <a:lnTo>
                  <a:pt x="1791041" y="1032669"/>
                </a:lnTo>
                <a:lnTo>
                  <a:pt x="1781200" y="1030130"/>
                </a:lnTo>
                <a:lnTo>
                  <a:pt x="1770725" y="1027274"/>
                </a:lnTo>
                <a:lnTo>
                  <a:pt x="1773899" y="1034890"/>
                </a:lnTo>
                <a:lnTo>
                  <a:pt x="1776756" y="1042506"/>
                </a:lnTo>
                <a:lnTo>
                  <a:pt x="1778661" y="1050757"/>
                </a:lnTo>
                <a:lnTo>
                  <a:pt x="1780883" y="1058372"/>
                </a:lnTo>
                <a:lnTo>
                  <a:pt x="1781835" y="1066306"/>
                </a:lnTo>
                <a:lnTo>
                  <a:pt x="1782470" y="1074239"/>
                </a:lnTo>
                <a:lnTo>
                  <a:pt x="1782470" y="1081855"/>
                </a:lnTo>
                <a:lnTo>
                  <a:pt x="1781518" y="1090105"/>
                </a:lnTo>
                <a:lnTo>
                  <a:pt x="1780248" y="1096769"/>
                </a:lnTo>
                <a:lnTo>
                  <a:pt x="1779296" y="1099942"/>
                </a:lnTo>
                <a:lnTo>
                  <a:pt x="1777709" y="1103750"/>
                </a:lnTo>
                <a:lnTo>
                  <a:pt x="1776439" y="1107241"/>
                </a:lnTo>
                <a:lnTo>
                  <a:pt x="1774534" y="1111049"/>
                </a:lnTo>
                <a:lnTo>
                  <a:pt x="1772312" y="1115174"/>
                </a:lnTo>
                <a:lnTo>
                  <a:pt x="1770090" y="1118665"/>
                </a:lnTo>
                <a:lnTo>
                  <a:pt x="1767551" y="1122473"/>
                </a:lnTo>
                <a:lnTo>
                  <a:pt x="1764059" y="1125963"/>
                </a:lnTo>
                <a:lnTo>
                  <a:pt x="1760885" y="1129771"/>
                </a:lnTo>
                <a:lnTo>
                  <a:pt x="1756758" y="1133262"/>
                </a:lnTo>
                <a:lnTo>
                  <a:pt x="1752632" y="1137070"/>
                </a:lnTo>
                <a:lnTo>
                  <a:pt x="1747870" y="1140560"/>
                </a:lnTo>
                <a:lnTo>
                  <a:pt x="1742791" y="1143416"/>
                </a:lnTo>
                <a:lnTo>
                  <a:pt x="1737077" y="1146907"/>
                </a:lnTo>
                <a:lnTo>
                  <a:pt x="1729777" y="1150080"/>
                </a:lnTo>
                <a:lnTo>
                  <a:pt x="1722476" y="1152619"/>
                </a:lnTo>
                <a:lnTo>
                  <a:pt x="1714857" y="1155475"/>
                </a:lnTo>
                <a:lnTo>
                  <a:pt x="1707239" y="1157379"/>
                </a:lnTo>
                <a:lnTo>
                  <a:pt x="1699621" y="1158965"/>
                </a:lnTo>
                <a:lnTo>
                  <a:pt x="1691685" y="1160235"/>
                </a:lnTo>
                <a:lnTo>
                  <a:pt x="1683749" y="1160869"/>
                </a:lnTo>
                <a:lnTo>
                  <a:pt x="1676131" y="1161186"/>
                </a:lnTo>
                <a:lnTo>
                  <a:pt x="1667878" y="1160869"/>
                </a:lnTo>
                <a:lnTo>
                  <a:pt x="1659942" y="1160235"/>
                </a:lnTo>
                <a:lnTo>
                  <a:pt x="1652324" y="1158965"/>
                </a:lnTo>
                <a:lnTo>
                  <a:pt x="1644706" y="1157696"/>
                </a:lnTo>
                <a:lnTo>
                  <a:pt x="1646928" y="1163090"/>
                </a:lnTo>
                <a:lnTo>
                  <a:pt x="1648515" y="1168485"/>
                </a:lnTo>
                <a:lnTo>
                  <a:pt x="1650419" y="1173880"/>
                </a:lnTo>
                <a:lnTo>
                  <a:pt x="1651372" y="1179274"/>
                </a:lnTo>
                <a:lnTo>
                  <a:pt x="1652324" y="1184034"/>
                </a:lnTo>
                <a:lnTo>
                  <a:pt x="1652959" y="1189429"/>
                </a:lnTo>
                <a:lnTo>
                  <a:pt x="1653276" y="1194823"/>
                </a:lnTo>
                <a:lnTo>
                  <a:pt x="1653276" y="1199900"/>
                </a:lnTo>
                <a:lnTo>
                  <a:pt x="1652641" y="1204978"/>
                </a:lnTo>
                <a:lnTo>
                  <a:pt x="1651689" y="1209738"/>
                </a:lnTo>
                <a:lnTo>
                  <a:pt x="1650419" y="1214498"/>
                </a:lnTo>
                <a:lnTo>
                  <a:pt x="1648515" y="1219257"/>
                </a:lnTo>
                <a:lnTo>
                  <a:pt x="1646293" y="1223700"/>
                </a:lnTo>
                <a:lnTo>
                  <a:pt x="1643118" y="1228143"/>
                </a:lnTo>
                <a:lnTo>
                  <a:pt x="1639944" y="1232585"/>
                </a:lnTo>
                <a:lnTo>
                  <a:pt x="1635817" y="1236393"/>
                </a:lnTo>
                <a:lnTo>
                  <a:pt x="1632643" y="1239566"/>
                </a:lnTo>
                <a:lnTo>
                  <a:pt x="1628834" y="1242422"/>
                </a:lnTo>
                <a:lnTo>
                  <a:pt x="1625342" y="1245278"/>
                </a:lnTo>
                <a:lnTo>
                  <a:pt x="1621216" y="1247817"/>
                </a:lnTo>
                <a:lnTo>
                  <a:pt x="1617089" y="1250356"/>
                </a:lnTo>
                <a:lnTo>
                  <a:pt x="1613280" y="1252260"/>
                </a:lnTo>
                <a:lnTo>
                  <a:pt x="1609153" y="1254163"/>
                </a:lnTo>
                <a:lnTo>
                  <a:pt x="1604709" y="1255750"/>
                </a:lnTo>
                <a:lnTo>
                  <a:pt x="1600583" y="1257654"/>
                </a:lnTo>
                <a:lnTo>
                  <a:pt x="1596139" y="1258923"/>
                </a:lnTo>
                <a:lnTo>
                  <a:pt x="1591377" y="1259875"/>
                </a:lnTo>
                <a:lnTo>
                  <a:pt x="1587251" y="1260827"/>
                </a:lnTo>
                <a:lnTo>
                  <a:pt x="1582489" y="1261462"/>
                </a:lnTo>
                <a:lnTo>
                  <a:pt x="1577411" y="1261779"/>
                </a:lnTo>
                <a:lnTo>
                  <a:pt x="1572649" y="1262097"/>
                </a:lnTo>
                <a:lnTo>
                  <a:pt x="1567888" y="1262414"/>
                </a:lnTo>
                <a:lnTo>
                  <a:pt x="1558047" y="1261779"/>
                </a:lnTo>
                <a:lnTo>
                  <a:pt x="1548842" y="1260827"/>
                </a:lnTo>
                <a:lnTo>
                  <a:pt x="1539319" y="1259241"/>
                </a:lnTo>
                <a:lnTo>
                  <a:pt x="1530113" y="1257337"/>
                </a:lnTo>
                <a:lnTo>
                  <a:pt x="1520591" y="1254481"/>
                </a:lnTo>
                <a:lnTo>
                  <a:pt x="1512020" y="1251308"/>
                </a:lnTo>
                <a:lnTo>
                  <a:pt x="1503449" y="1247817"/>
                </a:lnTo>
                <a:lnTo>
                  <a:pt x="1494879" y="1244326"/>
                </a:lnTo>
                <a:lnTo>
                  <a:pt x="1495196" y="1249086"/>
                </a:lnTo>
                <a:lnTo>
                  <a:pt x="1495196" y="1253846"/>
                </a:lnTo>
                <a:lnTo>
                  <a:pt x="1495196" y="1258923"/>
                </a:lnTo>
                <a:lnTo>
                  <a:pt x="1494879" y="1264001"/>
                </a:lnTo>
                <a:lnTo>
                  <a:pt x="1494244" y="1268443"/>
                </a:lnTo>
                <a:lnTo>
                  <a:pt x="1493292" y="1273520"/>
                </a:lnTo>
                <a:lnTo>
                  <a:pt x="1492022" y="1278280"/>
                </a:lnTo>
                <a:lnTo>
                  <a:pt x="1490752" y="1283040"/>
                </a:lnTo>
                <a:lnTo>
                  <a:pt x="1487895" y="1289387"/>
                </a:lnTo>
                <a:lnTo>
                  <a:pt x="1484721" y="1295099"/>
                </a:lnTo>
                <a:lnTo>
                  <a:pt x="1480912" y="1300493"/>
                </a:lnTo>
                <a:lnTo>
                  <a:pt x="1477103" y="1305571"/>
                </a:lnTo>
                <a:lnTo>
                  <a:pt x="1472024" y="1310330"/>
                </a:lnTo>
                <a:lnTo>
                  <a:pt x="1466945" y="1314456"/>
                </a:lnTo>
                <a:lnTo>
                  <a:pt x="1460914" y="1317946"/>
                </a:lnTo>
                <a:lnTo>
                  <a:pt x="1454883" y="1321120"/>
                </a:lnTo>
                <a:lnTo>
                  <a:pt x="1449486" y="1323024"/>
                </a:lnTo>
                <a:lnTo>
                  <a:pt x="1443773" y="1324293"/>
                </a:lnTo>
                <a:lnTo>
                  <a:pt x="1438059" y="1325245"/>
                </a:lnTo>
                <a:lnTo>
                  <a:pt x="1432028" y="1325562"/>
                </a:lnTo>
                <a:lnTo>
                  <a:pt x="1425679" y="1325245"/>
                </a:lnTo>
                <a:lnTo>
                  <a:pt x="1418696" y="1324293"/>
                </a:lnTo>
                <a:lnTo>
                  <a:pt x="1411395" y="1323024"/>
                </a:lnTo>
                <a:lnTo>
                  <a:pt x="1404094" y="1321120"/>
                </a:lnTo>
                <a:lnTo>
                  <a:pt x="1396793" y="1318581"/>
                </a:lnTo>
                <a:lnTo>
                  <a:pt x="1389175" y="1315725"/>
                </a:lnTo>
                <a:lnTo>
                  <a:pt x="1381239" y="1312234"/>
                </a:lnTo>
                <a:lnTo>
                  <a:pt x="1372669" y="1308744"/>
                </a:lnTo>
                <a:lnTo>
                  <a:pt x="1364733" y="1304619"/>
                </a:lnTo>
                <a:lnTo>
                  <a:pt x="1356480" y="1299859"/>
                </a:lnTo>
                <a:lnTo>
                  <a:pt x="1347909" y="1295416"/>
                </a:lnTo>
                <a:lnTo>
                  <a:pt x="1339338" y="1290656"/>
                </a:lnTo>
                <a:lnTo>
                  <a:pt x="1322515" y="1279867"/>
                </a:lnTo>
                <a:lnTo>
                  <a:pt x="1313888" y="1274172"/>
                </a:lnTo>
                <a:lnTo>
                  <a:pt x="1313614" y="1274446"/>
                </a:lnTo>
                <a:lnTo>
                  <a:pt x="1311077" y="1277303"/>
                </a:lnTo>
                <a:lnTo>
                  <a:pt x="1307590" y="1280796"/>
                </a:lnTo>
                <a:lnTo>
                  <a:pt x="1303151" y="1284923"/>
                </a:lnTo>
                <a:lnTo>
                  <a:pt x="1297761" y="1289368"/>
                </a:lnTo>
                <a:lnTo>
                  <a:pt x="1291737" y="1293496"/>
                </a:lnTo>
                <a:lnTo>
                  <a:pt x="1285079" y="1297623"/>
                </a:lnTo>
                <a:lnTo>
                  <a:pt x="1280957" y="1299211"/>
                </a:lnTo>
                <a:lnTo>
                  <a:pt x="1277469" y="1301116"/>
                </a:lnTo>
                <a:lnTo>
                  <a:pt x="1273348" y="1302703"/>
                </a:lnTo>
                <a:lnTo>
                  <a:pt x="1268909" y="1303973"/>
                </a:lnTo>
                <a:lnTo>
                  <a:pt x="1264787" y="1305243"/>
                </a:lnTo>
                <a:lnTo>
                  <a:pt x="1260348" y="1305878"/>
                </a:lnTo>
                <a:lnTo>
                  <a:pt x="1255592" y="1306513"/>
                </a:lnTo>
                <a:lnTo>
                  <a:pt x="1251154" y="1306513"/>
                </a:lnTo>
                <a:lnTo>
                  <a:pt x="1246081" y="1306513"/>
                </a:lnTo>
                <a:lnTo>
                  <a:pt x="1241008" y="1306196"/>
                </a:lnTo>
                <a:lnTo>
                  <a:pt x="1235935" y="1305243"/>
                </a:lnTo>
                <a:lnTo>
                  <a:pt x="1230545" y="1303973"/>
                </a:lnTo>
                <a:lnTo>
                  <a:pt x="1225472" y="1302068"/>
                </a:lnTo>
                <a:lnTo>
                  <a:pt x="1220082" y="1299528"/>
                </a:lnTo>
                <a:lnTo>
                  <a:pt x="1214692" y="1296671"/>
                </a:lnTo>
                <a:lnTo>
                  <a:pt x="1208985" y="1293178"/>
                </a:lnTo>
                <a:lnTo>
                  <a:pt x="1201693" y="1287781"/>
                </a:lnTo>
                <a:lnTo>
                  <a:pt x="1195352" y="1283018"/>
                </a:lnTo>
                <a:lnTo>
                  <a:pt x="1189645" y="1277621"/>
                </a:lnTo>
                <a:lnTo>
                  <a:pt x="1184889" y="1272223"/>
                </a:lnTo>
                <a:lnTo>
                  <a:pt x="1180767" y="1266508"/>
                </a:lnTo>
                <a:lnTo>
                  <a:pt x="1177279" y="1261111"/>
                </a:lnTo>
                <a:lnTo>
                  <a:pt x="1174743" y="1255713"/>
                </a:lnTo>
                <a:lnTo>
                  <a:pt x="1172523" y="1250633"/>
                </a:lnTo>
                <a:lnTo>
                  <a:pt x="1171255" y="1245235"/>
                </a:lnTo>
                <a:lnTo>
                  <a:pt x="1170304" y="1239838"/>
                </a:lnTo>
                <a:lnTo>
                  <a:pt x="1169987" y="1234758"/>
                </a:lnTo>
                <a:lnTo>
                  <a:pt x="1169987" y="1229678"/>
                </a:lnTo>
                <a:lnTo>
                  <a:pt x="1170304" y="1224915"/>
                </a:lnTo>
                <a:lnTo>
                  <a:pt x="1170938" y="1219835"/>
                </a:lnTo>
                <a:lnTo>
                  <a:pt x="1172206" y="1215073"/>
                </a:lnTo>
                <a:lnTo>
                  <a:pt x="1173792" y="1210310"/>
                </a:lnTo>
                <a:lnTo>
                  <a:pt x="1175377" y="1206183"/>
                </a:lnTo>
                <a:lnTo>
                  <a:pt x="1177279" y="1201738"/>
                </a:lnTo>
                <a:lnTo>
                  <a:pt x="1179182" y="1197610"/>
                </a:lnTo>
                <a:lnTo>
                  <a:pt x="1181401" y="1193800"/>
                </a:lnTo>
                <a:lnTo>
                  <a:pt x="1185523" y="1186815"/>
                </a:lnTo>
                <a:lnTo>
                  <a:pt x="1188434" y="1183124"/>
                </a:lnTo>
                <a:lnTo>
                  <a:pt x="1179671" y="1178640"/>
                </a:lnTo>
                <a:lnTo>
                  <a:pt x="1146133" y="1161542"/>
                </a:lnTo>
                <a:lnTo>
                  <a:pt x="1139156" y="1169987"/>
                </a:lnTo>
                <a:lnTo>
                  <a:pt x="1130294" y="1180465"/>
                </a:lnTo>
                <a:lnTo>
                  <a:pt x="1122064" y="1189990"/>
                </a:lnTo>
                <a:lnTo>
                  <a:pt x="1113517" y="1198563"/>
                </a:lnTo>
                <a:lnTo>
                  <a:pt x="1105921" y="1206183"/>
                </a:lnTo>
                <a:lnTo>
                  <a:pt x="1098957" y="1212533"/>
                </a:lnTo>
                <a:lnTo>
                  <a:pt x="1092943" y="1217930"/>
                </a:lnTo>
                <a:lnTo>
                  <a:pt x="1087562" y="1221740"/>
                </a:lnTo>
                <a:lnTo>
                  <a:pt x="1068253" y="1234440"/>
                </a:lnTo>
                <a:lnTo>
                  <a:pt x="1058441" y="1240790"/>
                </a:lnTo>
                <a:lnTo>
                  <a:pt x="1048629" y="1246505"/>
                </a:lnTo>
                <a:lnTo>
                  <a:pt x="1038816" y="1251585"/>
                </a:lnTo>
                <a:lnTo>
                  <a:pt x="1033752" y="1253808"/>
                </a:lnTo>
                <a:lnTo>
                  <a:pt x="1028371" y="1256030"/>
                </a:lnTo>
                <a:lnTo>
                  <a:pt x="1023306" y="1257300"/>
                </a:lnTo>
                <a:lnTo>
                  <a:pt x="1018242" y="1258570"/>
                </a:lnTo>
                <a:lnTo>
                  <a:pt x="1013494" y="1259523"/>
                </a:lnTo>
                <a:lnTo>
                  <a:pt x="1008429" y="1260158"/>
                </a:lnTo>
                <a:lnTo>
                  <a:pt x="1003048" y="1260475"/>
                </a:lnTo>
                <a:lnTo>
                  <a:pt x="997984" y="1260158"/>
                </a:lnTo>
                <a:lnTo>
                  <a:pt x="992603" y="1259523"/>
                </a:lnTo>
                <a:lnTo>
                  <a:pt x="987855" y="1258253"/>
                </a:lnTo>
                <a:lnTo>
                  <a:pt x="982790" y="1256665"/>
                </a:lnTo>
                <a:lnTo>
                  <a:pt x="977409" y="1254443"/>
                </a:lnTo>
                <a:lnTo>
                  <a:pt x="972345" y="1251585"/>
                </a:lnTo>
                <a:lnTo>
                  <a:pt x="966964" y="1248093"/>
                </a:lnTo>
                <a:lnTo>
                  <a:pt x="961899" y="1244283"/>
                </a:lnTo>
                <a:lnTo>
                  <a:pt x="956835" y="1239520"/>
                </a:lnTo>
                <a:lnTo>
                  <a:pt x="951454" y="1234123"/>
                </a:lnTo>
                <a:lnTo>
                  <a:pt x="946389" y="1228090"/>
                </a:lnTo>
                <a:lnTo>
                  <a:pt x="941008" y="1221105"/>
                </a:lnTo>
                <a:lnTo>
                  <a:pt x="935943" y="1213485"/>
                </a:lnTo>
                <a:lnTo>
                  <a:pt x="930879" y="1205230"/>
                </a:lnTo>
                <a:lnTo>
                  <a:pt x="925498" y="1196023"/>
                </a:lnTo>
                <a:lnTo>
                  <a:pt x="923915" y="1192530"/>
                </a:lnTo>
                <a:lnTo>
                  <a:pt x="922333" y="1188720"/>
                </a:lnTo>
                <a:lnTo>
                  <a:pt x="921700" y="1184593"/>
                </a:lnTo>
                <a:lnTo>
                  <a:pt x="921067" y="1180783"/>
                </a:lnTo>
                <a:lnTo>
                  <a:pt x="920750" y="1176655"/>
                </a:lnTo>
                <a:lnTo>
                  <a:pt x="921067" y="1172845"/>
                </a:lnTo>
                <a:lnTo>
                  <a:pt x="921700" y="1168400"/>
                </a:lnTo>
                <a:lnTo>
                  <a:pt x="922333" y="1163955"/>
                </a:lnTo>
                <a:lnTo>
                  <a:pt x="923915" y="1159510"/>
                </a:lnTo>
                <a:lnTo>
                  <a:pt x="925181" y="1155065"/>
                </a:lnTo>
                <a:lnTo>
                  <a:pt x="926764" y="1150302"/>
                </a:lnTo>
                <a:lnTo>
                  <a:pt x="928980" y="1145540"/>
                </a:lnTo>
                <a:lnTo>
                  <a:pt x="931512" y="1140777"/>
                </a:lnTo>
                <a:lnTo>
                  <a:pt x="933728" y="1136015"/>
                </a:lnTo>
                <a:lnTo>
                  <a:pt x="939742" y="1126172"/>
                </a:lnTo>
                <a:lnTo>
                  <a:pt x="946389" y="1116330"/>
                </a:lnTo>
                <a:lnTo>
                  <a:pt x="953986" y="1106170"/>
                </a:lnTo>
                <a:lnTo>
                  <a:pt x="962532" y="1096010"/>
                </a:lnTo>
                <a:lnTo>
                  <a:pt x="971078" y="1085850"/>
                </a:lnTo>
                <a:lnTo>
                  <a:pt x="980258" y="1075690"/>
                </a:lnTo>
                <a:lnTo>
                  <a:pt x="981263" y="1074682"/>
                </a:lnTo>
                <a:lnTo>
                  <a:pt x="961294" y="1063855"/>
                </a:lnTo>
                <a:lnTo>
                  <a:pt x="958295" y="1066735"/>
                </a:lnTo>
                <a:lnTo>
                  <a:pt x="950387" y="1074331"/>
                </a:lnTo>
                <a:lnTo>
                  <a:pt x="942480" y="1081610"/>
                </a:lnTo>
                <a:lnTo>
                  <a:pt x="934256" y="1088889"/>
                </a:lnTo>
                <a:lnTo>
                  <a:pt x="926032" y="1095535"/>
                </a:lnTo>
                <a:lnTo>
                  <a:pt x="917808" y="1102181"/>
                </a:lnTo>
                <a:lnTo>
                  <a:pt x="909900" y="1108194"/>
                </a:lnTo>
                <a:lnTo>
                  <a:pt x="901360" y="1113890"/>
                </a:lnTo>
                <a:lnTo>
                  <a:pt x="893452" y="1119270"/>
                </a:lnTo>
                <a:lnTo>
                  <a:pt x="885545" y="1124334"/>
                </a:lnTo>
                <a:lnTo>
                  <a:pt x="877637" y="1128764"/>
                </a:lnTo>
                <a:lnTo>
                  <a:pt x="869413" y="1132562"/>
                </a:lnTo>
                <a:lnTo>
                  <a:pt x="861822" y="1136360"/>
                </a:lnTo>
                <a:lnTo>
                  <a:pt x="854546" y="1139208"/>
                </a:lnTo>
                <a:lnTo>
                  <a:pt x="847271" y="1141740"/>
                </a:lnTo>
                <a:lnTo>
                  <a:pt x="840313" y="1143322"/>
                </a:lnTo>
                <a:lnTo>
                  <a:pt x="833354" y="1144272"/>
                </a:lnTo>
                <a:lnTo>
                  <a:pt x="826712" y="1144588"/>
                </a:lnTo>
                <a:lnTo>
                  <a:pt x="820385" y="1144588"/>
                </a:lnTo>
                <a:lnTo>
                  <a:pt x="814059" y="1143955"/>
                </a:lnTo>
                <a:lnTo>
                  <a:pt x="808049" y="1143322"/>
                </a:lnTo>
                <a:lnTo>
                  <a:pt x="801723" y="1142056"/>
                </a:lnTo>
                <a:lnTo>
                  <a:pt x="795713" y="1140790"/>
                </a:lnTo>
                <a:lnTo>
                  <a:pt x="790020" y="1138575"/>
                </a:lnTo>
                <a:lnTo>
                  <a:pt x="784326" y="1136676"/>
                </a:lnTo>
                <a:lnTo>
                  <a:pt x="778633" y="1134461"/>
                </a:lnTo>
                <a:lnTo>
                  <a:pt x="773256" y="1131929"/>
                </a:lnTo>
                <a:lnTo>
                  <a:pt x="768511" y="1129081"/>
                </a:lnTo>
                <a:lnTo>
                  <a:pt x="763450" y="1125916"/>
                </a:lnTo>
                <a:lnTo>
                  <a:pt x="758706" y="1123068"/>
                </a:lnTo>
                <a:lnTo>
                  <a:pt x="753961" y="1119270"/>
                </a:lnTo>
                <a:lnTo>
                  <a:pt x="750165" y="1115789"/>
                </a:lnTo>
                <a:lnTo>
                  <a:pt x="746053" y="1111991"/>
                </a:lnTo>
                <a:lnTo>
                  <a:pt x="742890" y="1108194"/>
                </a:lnTo>
                <a:lnTo>
                  <a:pt x="739411" y="1103763"/>
                </a:lnTo>
                <a:lnTo>
                  <a:pt x="736564" y="1099332"/>
                </a:lnTo>
                <a:lnTo>
                  <a:pt x="734034" y="1095218"/>
                </a:lnTo>
                <a:lnTo>
                  <a:pt x="731820" y="1090471"/>
                </a:lnTo>
                <a:lnTo>
                  <a:pt x="730238" y="1085724"/>
                </a:lnTo>
                <a:lnTo>
                  <a:pt x="728657" y="1080660"/>
                </a:lnTo>
                <a:lnTo>
                  <a:pt x="727708" y="1076230"/>
                </a:lnTo>
                <a:lnTo>
                  <a:pt x="727391" y="1071166"/>
                </a:lnTo>
                <a:lnTo>
                  <a:pt x="727075" y="1065786"/>
                </a:lnTo>
                <a:lnTo>
                  <a:pt x="727708" y="1060722"/>
                </a:lnTo>
                <a:lnTo>
                  <a:pt x="728657" y="1055659"/>
                </a:lnTo>
                <a:lnTo>
                  <a:pt x="730238" y="1050595"/>
                </a:lnTo>
                <a:lnTo>
                  <a:pt x="732136" y="1045215"/>
                </a:lnTo>
                <a:lnTo>
                  <a:pt x="734666" y="1040152"/>
                </a:lnTo>
                <a:lnTo>
                  <a:pt x="737829" y="1034772"/>
                </a:lnTo>
                <a:lnTo>
                  <a:pt x="741309" y="1029392"/>
                </a:lnTo>
                <a:lnTo>
                  <a:pt x="758389" y="1006922"/>
                </a:lnTo>
                <a:lnTo>
                  <a:pt x="767562" y="994579"/>
                </a:lnTo>
                <a:lnTo>
                  <a:pt x="777368" y="981920"/>
                </a:lnTo>
                <a:lnTo>
                  <a:pt x="788122" y="968628"/>
                </a:lnTo>
                <a:lnTo>
                  <a:pt x="790242" y="966009"/>
                </a:lnTo>
                <a:lnTo>
                  <a:pt x="789233" y="965395"/>
                </a:lnTo>
                <a:lnTo>
                  <a:pt x="776219" y="957145"/>
                </a:lnTo>
                <a:lnTo>
                  <a:pt x="763839" y="949211"/>
                </a:lnTo>
                <a:lnTo>
                  <a:pt x="760189" y="946743"/>
                </a:lnTo>
                <a:lnTo>
                  <a:pt x="757399" y="948372"/>
                </a:lnTo>
                <a:lnTo>
                  <a:pt x="753277" y="949960"/>
                </a:lnTo>
                <a:lnTo>
                  <a:pt x="749473" y="951547"/>
                </a:lnTo>
                <a:lnTo>
                  <a:pt x="745351" y="952817"/>
                </a:lnTo>
                <a:lnTo>
                  <a:pt x="740912" y="954087"/>
                </a:lnTo>
                <a:lnTo>
                  <a:pt x="736473" y="955040"/>
                </a:lnTo>
                <a:lnTo>
                  <a:pt x="732035" y="955357"/>
                </a:lnTo>
                <a:lnTo>
                  <a:pt x="726962" y="955675"/>
                </a:lnTo>
                <a:lnTo>
                  <a:pt x="722206" y="955675"/>
                </a:lnTo>
                <a:lnTo>
                  <a:pt x="717450" y="955040"/>
                </a:lnTo>
                <a:lnTo>
                  <a:pt x="712377" y="954087"/>
                </a:lnTo>
                <a:lnTo>
                  <a:pt x="706987" y="952500"/>
                </a:lnTo>
                <a:lnTo>
                  <a:pt x="701597" y="950912"/>
                </a:lnTo>
                <a:lnTo>
                  <a:pt x="696207" y="948690"/>
                </a:lnTo>
                <a:lnTo>
                  <a:pt x="690817" y="945515"/>
                </a:lnTo>
                <a:lnTo>
                  <a:pt x="685427" y="942340"/>
                </a:lnTo>
                <a:lnTo>
                  <a:pt x="678135" y="936942"/>
                </a:lnTo>
                <a:lnTo>
                  <a:pt x="671477" y="931545"/>
                </a:lnTo>
                <a:lnTo>
                  <a:pt x="666087" y="926147"/>
                </a:lnTo>
                <a:lnTo>
                  <a:pt x="661014" y="920750"/>
                </a:lnTo>
                <a:lnTo>
                  <a:pt x="656892" y="915670"/>
                </a:lnTo>
                <a:lnTo>
                  <a:pt x="653721" y="910272"/>
                </a:lnTo>
                <a:lnTo>
                  <a:pt x="650868" y="904875"/>
                </a:lnTo>
                <a:lnTo>
                  <a:pt x="648966" y="899477"/>
                </a:lnTo>
                <a:lnTo>
                  <a:pt x="647380" y="894080"/>
                </a:lnTo>
                <a:lnTo>
                  <a:pt x="646746" y="889000"/>
                </a:lnTo>
                <a:lnTo>
                  <a:pt x="646112" y="883920"/>
                </a:lnTo>
                <a:lnTo>
                  <a:pt x="646112" y="878522"/>
                </a:lnTo>
                <a:lnTo>
                  <a:pt x="646746" y="873442"/>
                </a:lnTo>
                <a:lnTo>
                  <a:pt x="647380" y="868680"/>
                </a:lnTo>
                <a:lnTo>
                  <a:pt x="648039" y="865599"/>
                </a:lnTo>
                <a:lnTo>
                  <a:pt x="643850" y="862581"/>
                </a:lnTo>
                <a:lnTo>
                  <a:pt x="605442" y="834021"/>
                </a:lnTo>
                <a:lnTo>
                  <a:pt x="588300" y="821011"/>
                </a:lnTo>
                <a:lnTo>
                  <a:pt x="571794" y="808318"/>
                </a:lnTo>
                <a:lnTo>
                  <a:pt x="557192" y="796260"/>
                </a:lnTo>
                <a:lnTo>
                  <a:pt x="543225" y="784836"/>
                </a:lnTo>
                <a:lnTo>
                  <a:pt x="530846" y="774047"/>
                </a:lnTo>
                <a:lnTo>
                  <a:pt x="519736" y="763575"/>
                </a:lnTo>
                <a:lnTo>
                  <a:pt x="509578" y="753738"/>
                </a:lnTo>
                <a:lnTo>
                  <a:pt x="501325" y="744535"/>
                </a:lnTo>
                <a:lnTo>
                  <a:pt x="497516" y="739775"/>
                </a:lnTo>
                <a:lnTo>
                  <a:pt x="494341" y="735650"/>
                </a:lnTo>
                <a:lnTo>
                  <a:pt x="491484" y="731207"/>
                </a:lnTo>
                <a:lnTo>
                  <a:pt x="488627" y="727082"/>
                </a:lnTo>
                <a:lnTo>
                  <a:pt x="486405" y="723274"/>
                </a:lnTo>
                <a:lnTo>
                  <a:pt x="484183" y="719149"/>
                </a:lnTo>
                <a:lnTo>
                  <a:pt x="482596" y="715024"/>
                </a:lnTo>
                <a:lnTo>
                  <a:pt x="481327" y="711533"/>
                </a:lnTo>
                <a:lnTo>
                  <a:pt x="478152" y="699475"/>
                </a:lnTo>
                <a:lnTo>
                  <a:pt x="475613" y="687099"/>
                </a:lnTo>
                <a:lnTo>
                  <a:pt x="473391" y="675040"/>
                </a:lnTo>
                <a:lnTo>
                  <a:pt x="471169" y="662982"/>
                </a:lnTo>
                <a:lnTo>
                  <a:pt x="469899" y="650606"/>
                </a:lnTo>
                <a:lnTo>
                  <a:pt x="468947" y="638865"/>
                </a:lnTo>
                <a:lnTo>
                  <a:pt x="468312" y="626807"/>
                </a:lnTo>
                <a:lnTo>
                  <a:pt x="468312" y="614431"/>
                </a:lnTo>
                <a:lnTo>
                  <a:pt x="468629" y="602372"/>
                </a:lnTo>
                <a:lnTo>
                  <a:pt x="469264" y="589997"/>
                </a:lnTo>
                <a:lnTo>
                  <a:pt x="470217" y="577938"/>
                </a:lnTo>
                <a:lnTo>
                  <a:pt x="471804" y="565562"/>
                </a:lnTo>
                <a:lnTo>
                  <a:pt x="474026" y="553504"/>
                </a:lnTo>
                <a:lnTo>
                  <a:pt x="476248" y="541446"/>
                </a:lnTo>
                <a:lnTo>
                  <a:pt x="479422" y="529704"/>
                </a:lnTo>
                <a:lnTo>
                  <a:pt x="482596" y="517329"/>
                </a:lnTo>
                <a:lnTo>
                  <a:pt x="486405" y="505270"/>
                </a:lnTo>
                <a:lnTo>
                  <a:pt x="490215" y="493212"/>
                </a:lnTo>
                <a:lnTo>
                  <a:pt x="494976" y="481153"/>
                </a:lnTo>
                <a:lnTo>
                  <a:pt x="500055" y="469412"/>
                </a:lnTo>
                <a:lnTo>
                  <a:pt x="505451" y="457354"/>
                </a:lnTo>
                <a:lnTo>
                  <a:pt x="511482" y="445613"/>
                </a:lnTo>
                <a:lnTo>
                  <a:pt x="517831" y="433871"/>
                </a:lnTo>
                <a:lnTo>
                  <a:pt x="524497" y="421813"/>
                </a:lnTo>
                <a:lnTo>
                  <a:pt x="531480" y="410072"/>
                </a:lnTo>
                <a:lnTo>
                  <a:pt x="539099" y="398331"/>
                </a:lnTo>
                <a:lnTo>
                  <a:pt x="547035" y="386590"/>
                </a:lnTo>
                <a:lnTo>
                  <a:pt x="555288" y="375166"/>
                </a:lnTo>
                <a:lnTo>
                  <a:pt x="564176" y="363742"/>
                </a:lnTo>
                <a:lnTo>
                  <a:pt x="573064" y="352001"/>
                </a:lnTo>
                <a:lnTo>
                  <a:pt x="582904" y="340577"/>
                </a:lnTo>
                <a:lnTo>
                  <a:pt x="592744" y="329153"/>
                </a:lnTo>
                <a:lnTo>
                  <a:pt x="608298" y="312970"/>
                </a:lnTo>
                <a:lnTo>
                  <a:pt x="623535" y="297738"/>
                </a:lnTo>
                <a:lnTo>
                  <a:pt x="638454" y="282824"/>
                </a:lnTo>
                <a:lnTo>
                  <a:pt x="653691" y="269496"/>
                </a:lnTo>
                <a:lnTo>
                  <a:pt x="668293" y="256803"/>
                </a:lnTo>
                <a:lnTo>
                  <a:pt x="682577" y="245062"/>
                </a:lnTo>
                <a:lnTo>
                  <a:pt x="695909" y="234590"/>
                </a:lnTo>
                <a:lnTo>
                  <a:pt x="708924" y="224753"/>
                </a:lnTo>
                <a:lnTo>
                  <a:pt x="720668" y="216502"/>
                </a:lnTo>
                <a:lnTo>
                  <a:pt x="731778" y="208886"/>
                </a:lnTo>
                <a:lnTo>
                  <a:pt x="749872" y="196828"/>
                </a:lnTo>
                <a:lnTo>
                  <a:pt x="762252" y="189212"/>
                </a:lnTo>
                <a:lnTo>
                  <a:pt x="767013" y="186039"/>
                </a:lnTo>
                <a:lnTo>
                  <a:pt x="769870" y="184769"/>
                </a:lnTo>
                <a:lnTo>
                  <a:pt x="772727" y="183817"/>
                </a:lnTo>
                <a:lnTo>
                  <a:pt x="775584" y="183183"/>
                </a:lnTo>
                <a:lnTo>
                  <a:pt x="778441" y="182865"/>
                </a:lnTo>
                <a:lnTo>
                  <a:pt x="1214906" y="157162"/>
                </a:lnTo>
                <a:close/>
                <a:moveTo>
                  <a:pt x="2261552" y="58737"/>
                </a:moveTo>
                <a:lnTo>
                  <a:pt x="2505075" y="597852"/>
                </a:lnTo>
                <a:lnTo>
                  <a:pt x="2166937" y="725487"/>
                </a:lnTo>
                <a:lnTo>
                  <a:pt x="2163762" y="705484"/>
                </a:lnTo>
                <a:lnTo>
                  <a:pt x="2160587" y="685799"/>
                </a:lnTo>
                <a:lnTo>
                  <a:pt x="2157095" y="666749"/>
                </a:lnTo>
                <a:lnTo>
                  <a:pt x="2153602" y="647699"/>
                </a:lnTo>
                <a:lnTo>
                  <a:pt x="2149475" y="629284"/>
                </a:lnTo>
                <a:lnTo>
                  <a:pt x="2145030" y="611504"/>
                </a:lnTo>
                <a:lnTo>
                  <a:pt x="2140902" y="594359"/>
                </a:lnTo>
                <a:lnTo>
                  <a:pt x="2136140" y="577214"/>
                </a:lnTo>
                <a:lnTo>
                  <a:pt x="2131060" y="560387"/>
                </a:lnTo>
                <a:lnTo>
                  <a:pt x="2126297" y="544512"/>
                </a:lnTo>
                <a:lnTo>
                  <a:pt x="2121217" y="528954"/>
                </a:lnTo>
                <a:lnTo>
                  <a:pt x="2115820" y="513397"/>
                </a:lnTo>
                <a:lnTo>
                  <a:pt x="2110105" y="498792"/>
                </a:lnTo>
                <a:lnTo>
                  <a:pt x="2104707" y="484187"/>
                </a:lnTo>
                <a:lnTo>
                  <a:pt x="2098675" y="469899"/>
                </a:lnTo>
                <a:lnTo>
                  <a:pt x="2092960" y="456564"/>
                </a:lnTo>
                <a:lnTo>
                  <a:pt x="2086927" y="443229"/>
                </a:lnTo>
                <a:lnTo>
                  <a:pt x="2080577" y="430212"/>
                </a:lnTo>
                <a:lnTo>
                  <a:pt x="2074862" y="417829"/>
                </a:lnTo>
                <a:lnTo>
                  <a:pt x="2068512" y="405764"/>
                </a:lnTo>
                <a:lnTo>
                  <a:pt x="2062162" y="394334"/>
                </a:lnTo>
                <a:lnTo>
                  <a:pt x="2055812" y="382904"/>
                </a:lnTo>
                <a:lnTo>
                  <a:pt x="2049145" y="371792"/>
                </a:lnTo>
                <a:lnTo>
                  <a:pt x="2042795" y="361314"/>
                </a:lnTo>
                <a:lnTo>
                  <a:pt x="2036127" y="350837"/>
                </a:lnTo>
                <a:lnTo>
                  <a:pt x="2029142" y="340994"/>
                </a:lnTo>
                <a:lnTo>
                  <a:pt x="2022792" y="331469"/>
                </a:lnTo>
                <a:lnTo>
                  <a:pt x="2016125" y="321944"/>
                </a:lnTo>
                <a:lnTo>
                  <a:pt x="2002790" y="304799"/>
                </a:lnTo>
                <a:lnTo>
                  <a:pt x="1989772" y="288607"/>
                </a:lnTo>
                <a:lnTo>
                  <a:pt x="1977072" y="273684"/>
                </a:lnTo>
                <a:lnTo>
                  <a:pt x="1964372" y="260349"/>
                </a:lnTo>
                <a:lnTo>
                  <a:pt x="1951990" y="247967"/>
                </a:lnTo>
                <a:lnTo>
                  <a:pt x="1940242" y="236537"/>
                </a:lnTo>
                <a:lnTo>
                  <a:pt x="1928812" y="226377"/>
                </a:lnTo>
                <a:lnTo>
                  <a:pt x="1918017" y="217169"/>
                </a:lnTo>
                <a:lnTo>
                  <a:pt x="1907857" y="209232"/>
                </a:lnTo>
                <a:lnTo>
                  <a:pt x="1898332" y="202247"/>
                </a:lnTo>
                <a:lnTo>
                  <a:pt x="1889760" y="196214"/>
                </a:lnTo>
                <a:lnTo>
                  <a:pt x="1882140" y="191134"/>
                </a:lnTo>
                <a:lnTo>
                  <a:pt x="1875472" y="187007"/>
                </a:lnTo>
                <a:lnTo>
                  <a:pt x="1869757" y="183514"/>
                </a:lnTo>
                <a:lnTo>
                  <a:pt x="1861502" y="179387"/>
                </a:lnTo>
                <a:lnTo>
                  <a:pt x="1858962" y="177799"/>
                </a:lnTo>
                <a:lnTo>
                  <a:pt x="2261552" y="58737"/>
                </a:lnTo>
                <a:close/>
                <a:moveTo>
                  <a:pt x="371173" y="0"/>
                </a:moveTo>
                <a:lnTo>
                  <a:pt x="708025" y="151447"/>
                </a:lnTo>
                <a:lnTo>
                  <a:pt x="701351" y="153352"/>
                </a:lnTo>
                <a:lnTo>
                  <a:pt x="693089" y="155892"/>
                </a:lnTo>
                <a:lnTo>
                  <a:pt x="682284" y="159702"/>
                </a:lnTo>
                <a:lnTo>
                  <a:pt x="668937" y="165100"/>
                </a:lnTo>
                <a:lnTo>
                  <a:pt x="653366" y="172085"/>
                </a:lnTo>
                <a:lnTo>
                  <a:pt x="644468" y="176212"/>
                </a:lnTo>
                <a:lnTo>
                  <a:pt x="635570" y="180657"/>
                </a:lnTo>
                <a:lnTo>
                  <a:pt x="626354" y="186055"/>
                </a:lnTo>
                <a:lnTo>
                  <a:pt x="616185" y="191770"/>
                </a:lnTo>
                <a:lnTo>
                  <a:pt x="606016" y="198120"/>
                </a:lnTo>
                <a:lnTo>
                  <a:pt x="595529" y="204787"/>
                </a:lnTo>
                <a:lnTo>
                  <a:pt x="584724" y="212090"/>
                </a:lnTo>
                <a:lnTo>
                  <a:pt x="573602" y="220345"/>
                </a:lnTo>
                <a:lnTo>
                  <a:pt x="562479" y="228917"/>
                </a:lnTo>
                <a:lnTo>
                  <a:pt x="550721" y="237807"/>
                </a:lnTo>
                <a:lnTo>
                  <a:pt x="538963" y="247967"/>
                </a:lnTo>
                <a:lnTo>
                  <a:pt x="527205" y="258445"/>
                </a:lnTo>
                <a:lnTo>
                  <a:pt x="515129" y="269875"/>
                </a:lnTo>
                <a:lnTo>
                  <a:pt x="503054" y="281940"/>
                </a:lnTo>
                <a:lnTo>
                  <a:pt x="491296" y="294640"/>
                </a:lnTo>
                <a:lnTo>
                  <a:pt x="479220" y="308292"/>
                </a:lnTo>
                <a:lnTo>
                  <a:pt x="467462" y="322580"/>
                </a:lnTo>
                <a:lnTo>
                  <a:pt x="455386" y="337820"/>
                </a:lnTo>
                <a:lnTo>
                  <a:pt x="443628" y="353695"/>
                </a:lnTo>
                <a:lnTo>
                  <a:pt x="431870" y="370840"/>
                </a:lnTo>
                <a:lnTo>
                  <a:pt x="427421" y="378142"/>
                </a:lnTo>
                <a:lnTo>
                  <a:pt x="422654" y="385445"/>
                </a:lnTo>
                <a:lnTo>
                  <a:pt x="418205" y="392747"/>
                </a:lnTo>
                <a:lnTo>
                  <a:pt x="414392" y="400050"/>
                </a:lnTo>
                <a:lnTo>
                  <a:pt x="406447" y="415290"/>
                </a:lnTo>
                <a:lnTo>
                  <a:pt x="399774" y="430530"/>
                </a:lnTo>
                <a:lnTo>
                  <a:pt x="393418" y="446087"/>
                </a:lnTo>
                <a:lnTo>
                  <a:pt x="388015" y="461327"/>
                </a:lnTo>
                <a:lnTo>
                  <a:pt x="383249" y="476567"/>
                </a:lnTo>
                <a:lnTo>
                  <a:pt x="378800" y="492125"/>
                </a:lnTo>
                <a:lnTo>
                  <a:pt x="375304" y="507365"/>
                </a:lnTo>
                <a:lnTo>
                  <a:pt x="371808" y="522287"/>
                </a:lnTo>
                <a:lnTo>
                  <a:pt x="369266" y="537527"/>
                </a:lnTo>
                <a:lnTo>
                  <a:pt x="366724" y="552132"/>
                </a:lnTo>
                <a:lnTo>
                  <a:pt x="365135" y="566737"/>
                </a:lnTo>
                <a:lnTo>
                  <a:pt x="363864" y="581025"/>
                </a:lnTo>
                <a:lnTo>
                  <a:pt x="362910" y="594995"/>
                </a:lnTo>
                <a:lnTo>
                  <a:pt x="362275" y="608330"/>
                </a:lnTo>
                <a:lnTo>
                  <a:pt x="361322" y="621347"/>
                </a:lnTo>
                <a:lnTo>
                  <a:pt x="361322" y="633730"/>
                </a:lnTo>
                <a:lnTo>
                  <a:pt x="361322" y="645795"/>
                </a:lnTo>
                <a:lnTo>
                  <a:pt x="361957" y="656907"/>
                </a:lnTo>
                <a:lnTo>
                  <a:pt x="363228" y="678180"/>
                </a:lnTo>
                <a:lnTo>
                  <a:pt x="364499" y="695642"/>
                </a:lnTo>
                <a:lnTo>
                  <a:pt x="366088" y="710247"/>
                </a:lnTo>
                <a:lnTo>
                  <a:pt x="367359" y="721042"/>
                </a:lnTo>
                <a:lnTo>
                  <a:pt x="369266" y="730250"/>
                </a:lnTo>
                <a:lnTo>
                  <a:pt x="0" y="553720"/>
                </a:lnTo>
                <a:lnTo>
                  <a:pt x="37117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2621457" y="3897642"/>
            <a:ext cx="996579" cy="825500"/>
          </a:xfrm>
          <a:custGeom>
            <a:avLst/>
            <a:gdLst>
              <a:gd name="T0" fmla="*/ 334092 w 2468563"/>
              <a:gd name="T1" fmla="*/ 1163517 h 2043113"/>
              <a:gd name="T2" fmla="*/ 311629 w 2468563"/>
              <a:gd name="T3" fmla="*/ 1134978 h 2043113"/>
              <a:gd name="T4" fmla="*/ 315291 w 2468563"/>
              <a:gd name="T5" fmla="*/ 1112098 h 2043113"/>
              <a:gd name="T6" fmla="*/ 370471 w 2468563"/>
              <a:gd name="T7" fmla="*/ 1125137 h 2043113"/>
              <a:gd name="T8" fmla="*/ 424186 w 2468563"/>
              <a:gd name="T9" fmla="*/ 1113082 h 2043113"/>
              <a:gd name="T10" fmla="*/ 435173 w 2468563"/>
              <a:gd name="T11" fmla="*/ 1130550 h 2043113"/>
              <a:gd name="T12" fmla="*/ 412711 w 2468563"/>
              <a:gd name="T13" fmla="*/ 1163025 h 2043113"/>
              <a:gd name="T14" fmla="*/ 523600 w 2468563"/>
              <a:gd name="T15" fmla="*/ 1053218 h 2043113"/>
              <a:gd name="T16" fmla="*/ 584854 w 2468563"/>
              <a:gd name="T17" fmla="*/ 1098646 h 2043113"/>
              <a:gd name="T18" fmla="*/ 636062 w 2468563"/>
              <a:gd name="T19" fmla="*/ 1158562 h 2043113"/>
              <a:gd name="T20" fmla="*/ 677960 w 2468563"/>
              <a:gd name="T21" fmla="*/ 1230511 h 2043113"/>
              <a:gd name="T22" fmla="*/ 733823 w 2468563"/>
              <a:gd name="T23" fmla="*/ 1397981 h 2043113"/>
              <a:gd name="T24" fmla="*/ 752199 w 2468563"/>
              <a:gd name="T25" fmla="*/ 1577975 h 2043113"/>
              <a:gd name="T26" fmla="*/ 10291 w 2468563"/>
              <a:gd name="T27" fmla="*/ 1413943 h 2043113"/>
              <a:gd name="T28" fmla="*/ 47533 w 2468563"/>
              <a:gd name="T29" fmla="*/ 1260469 h 2043113"/>
              <a:gd name="T30" fmla="*/ 83061 w 2468563"/>
              <a:gd name="T31" fmla="*/ 1184591 h 2043113"/>
              <a:gd name="T32" fmla="*/ 130839 w 2468563"/>
              <a:gd name="T33" fmla="*/ 1119764 h 2043113"/>
              <a:gd name="T34" fmla="*/ 193318 w 2468563"/>
              <a:gd name="T35" fmla="*/ 1068688 h 2043113"/>
              <a:gd name="T36" fmla="*/ 234235 w 2468563"/>
              <a:gd name="T37" fmla="*/ 1047079 h 2043113"/>
              <a:gd name="T38" fmla="*/ 399937 w 2468563"/>
              <a:gd name="T39" fmla="*/ 643940 h 2043113"/>
              <a:gd name="T40" fmla="*/ 463019 w 2468563"/>
              <a:gd name="T41" fmla="*/ 664037 h 2043113"/>
              <a:gd name="T42" fmla="*/ 516320 w 2468563"/>
              <a:gd name="T43" fmla="*/ 710847 h 2043113"/>
              <a:gd name="T44" fmla="*/ 530746 w 2468563"/>
              <a:gd name="T45" fmla="*/ 746874 h 2043113"/>
              <a:gd name="T46" fmla="*/ 532457 w 2468563"/>
              <a:gd name="T47" fmla="*/ 792704 h 2043113"/>
              <a:gd name="T48" fmla="*/ 542237 w 2468563"/>
              <a:gd name="T49" fmla="*/ 811575 h 2043113"/>
              <a:gd name="T50" fmla="*/ 549083 w 2468563"/>
              <a:gd name="T51" fmla="*/ 856424 h 2043113"/>
              <a:gd name="T52" fmla="*/ 538814 w 2468563"/>
              <a:gd name="T53" fmla="*/ 885343 h 2043113"/>
              <a:gd name="T54" fmla="*/ 523900 w 2468563"/>
              <a:gd name="T55" fmla="*/ 921860 h 2043113"/>
              <a:gd name="T56" fmla="*/ 502383 w 2468563"/>
              <a:gd name="T57" fmla="*/ 982150 h 2043113"/>
              <a:gd name="T58" fmla="*/ 460574 w 2468563"/>
              <a:gd name="T59" fmla="*/ 1037783 h 2043113"/>
              <a:gd name="T60" fmla="*/ 403849 w 2468563"/>
              <a:gd name="T61" fmla="*/ 1072340 h 2043113"/>
              <a:gd name="T62" fmla="*/ 340279 w 2468563"/>
              <a:gd name="T63" fmla="*/ 1069888 h 2043113"/>
              <a:gd name="T64" fmla="*/ 284777 w 2468563"/>
              <a:gd name="T65" fmla="*/ 1032391 h 2043113"/>
              <a:gd name="T66" fmla="*/ 244923 w 2468563"/>
              <a:gd name="T67" fmla="*/ 975288 h 2043113"/>
              <a:gd name="T68" fmla="*/ 226341 w 2468563"/>
              <a:gd name="T69" fmla="*/ 915733 h 2043113"/>
              <a:gd name="T70" fmla="*/ 209471 w 2468563"/>
              <a:gd name="T71" fmla="*/ 881177 h 2043113"/>
              <a:gd name="T72" fmla="*/ 200913 w 2468563"/>
              <a:gd name="T73" fmla="*/ 837308 h 2043113"/>
              <a:gd name="T74" fmla="*/ 212405 w 2468563"/>
              <a:gd name="T75" fmla="*/ 808388 h 2043113"/>
              <a:gd name="T76" fmla="*/ 217539 w 2468563"/>
              <a:gd name="T77" fmla="*/ 781675 h 2043113"/>
              <a:gd name="T78" fmla="*/ 222429 w 2468563"/>
              <a:gd name="T79" fmla="*/ 738051 h 2043113"/>
              <a:gd name="T80" fmla="*/ 244190 w 2468563"/>
              <a:gd name="T81" fmla="*/ 697613 h 2043113"/>
              <a:gd name="T82" fmla="*/ 302137 w 2468563"/>
              <a:gd name="T83" fmla="*/ 657419 h 2043113"/>
              <a:gd name="T84" fmla="*/ 363996 w 2468563"/>
              <a:gd name="T85" fmla="*/ 642225 h 2043113"/>
              <a:gd name="T86" fmla="*/ 1153781 w 2468563"/>
              <a:gd name="T87" fmla="*/ 571772 h 2043113"/>
              <a:gd name="T88" fmla="*/ 1202294 w 2468563"/>
              <a:gd name="T89" fmla="*/ 716875 h 2043113"/>
              <a:gd name="T90" fmla="*/ 1214545 w 2468563"/>
              <a:gd name="T91" fmla="*/ 827907 h 2043113"/>
              <a:gd name="T92" fmla="*/ 1535760 w 2468563"/>
              <a:gd name="T93" fmla="*/ 502163 h 2043113"/>
              <a:gd name="T94" fmla="*/ 1197638 w 2468563"/>
              <a:gd name="T95" fmla="*/ 845309 h 2043113"/>
              <a:gd name="T96" fmla="*/ 1149861 w 2468563"/>
              <a:gd name="T97" fmla="*/ 775454 h 2043113"/>
              <a:gd name="T98" fmla="*/ 1189798 w 2468563"/>
              <a:gd name="T99" fmla="*/ 617117 h 2043113"/>
              <a:gd name="T100" fmla="*/ 1104778 w 2468563"/>
              <a:gd name="T101" fmla="*/ 675207 h 2043113"/>
              <a:gd name="T102" fmla="*/ 1238555 w 2468563"/>
              <a:gd name="T103" fmla="*/ 84454 h 2043113"/>
              <a:gd name="T104" fmla="*/ 1264336 w 2468563"/>
              <a:gd name="T105" fmla="*/ 11016 h 2043113"/>
              <a:gd name="T106" fmla="*/ 1886365 w 2468563"/>
              <a:gd name="T107" fmla="*/ 234891 h 2043113"/>
              <a:gd name="T108" fmla="*/ 1905000 w 2468563"/>
              <a:gd name="T109" fmla="*/ 274522 h 2043113"/>
              <a:gd name="T110" fmla="*/ 1886365 w 2468563"/>
              <a:gd name="T111" fmla="*/ 314397 h 2043113"/>
              <a:gd name="T112" fmla="*/ 1809444 w 2468563"/>
              <a:gd name="T113" fmla="*/ 1074053 h 2043113"/>
              <a:gd name="T114" fmla="*/ 595895 w 2468563"/>
              <a:gd name="T115" fmla="*/ 317332 h 2043113"/>
              <a:gd name="T116" fmla="*/ 573582 w 2468563"/>
              <a:gd name="T117" fmla="*/ 279903 h 2043113"/>
              <a:gd name="T118" fmla="*/ 588539 w 2468563"/>
              <a:gd name="T119" fmla="*/ 238315 h 2043113"/>
              <a:gd name="T120" fmla="*/ 1011611 w 2468563"/>
              <a:gd name="T121" fmla="*/ 223148 h 2043113"/>
              <a:gd name="T122" fmla="*/ 1228980 w 2468563"/>
              <a:gd name="T123" fmla="*/ 1714 h 20431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68563" h="2043113">
                <a:moveTo>
                  <a:pt x="303264" y="1355839"/>
                </a:moveTo>
                <a:lnTo>
                  <a:pt x="429743" y="1638966"/>
                </a:lnTo>
                <a:lnTo>
                  <a:pt x="463711" y="1520110"/>
                </a:lnTo>
                <a:lnTo>
                  <a:pt x="460769" y="1519546"/>
                </a:lnTo>
                <a:lnTo>
                  <a:pt x="454442" y="1517635"/>
                </a:lnTo>
                <a:lnTo>
                  <a:pt x="448747" y="1515087"/>
                </a:lnTo>
                <a:lnTo>
                  <a:pt x="443052" y="1512857"/>
                </a:lnTo>
                <a:lnTo>
                  <a:pt x="437989" y="1509671"/>
                </a:lnTo>
                <a:lnTo>
                  <a:pt x="432927" y="1506486"/>
                </a:lnTo>
                <a:lnTo>
                  <a:pt x="428814" y="1502663"/>
                </a:lnTo>
                <a:lnTo>
                  <a:pt x="424385" y="1499159"/>
                </a:lnTo>
                <a:lnTo>
                  <a:pt x="420588" y="1495018"/>
                </a:lnTo>
                <a:lnTo>
                  <a:pt x="417108" y="1491196"/>
                </a:lnTo>
                <a:lnTo>
                  <a:pt x="413944" y="1486736"/>
                </a:lnTo>
                <a:lnTo>
                  <a:pt x="411096" y="1482595"/>
                </a:lnTo>
                <a:lnTo>
                  <a:pt x="408249" y="1478454"/>
                </a:lnTo>
                <a:lnTo>
                  <a:pt x="406034" y="1473994"/>
                </a:lnTo>
                <a:lnTo>
                  <a:pt x="403819" y="1469534"/>
                </a:lnTo>
                <a:lnTo>
                  <a:pt x="400022" y="1460934"/>
                </a:lnTo>
                <a:lnTo>
                  <a:pt x="397175" y="1453289"/>
                </a:lnTo>
                <a:lnTo>
                  <a:pt x="394960" y="1445962"/>
                </a:lnTo>
                <a:lnTo>
                  <a:pt x="393378" y="1439910"/>
                </a:lnTo>
                <a:lnTo>
                  <a:pt x="392746" y="1435450"/>
                </a:lnTo>
                <a:lnTo>
                  <a:pt x="392113" y="1430990"/>
                </a:lnTo>
                <a:lnTo>
                  <a:pt x="396542" y="1433857"/>
                </a:lnTo>
                <a:lnTo>
                  <a:pt x="401604" y="1436406"/>
                </a:lnTo>
                <a:lnTo>
                  <a:pt x="408565" y="1439910"/>
                </a:lnTo>
                <a:lnTo>
                  <a:pt x="417740" y="1443414"/>
                </a:lnTo>
                <a:lnTo>
                  <a:pt x="427548" y="1447236"/>
                </a:lnTo>
                <a:lnTo>
                  <a:pt x="439255" y="1450422"/>
                </a:lnTo>
                <a:lnTo>
                  <a:pt x="445583" y="1452333"/>
                </a:lnTo>
                <a:lnTo>
                  <a:pt x="451910" y="1453607"/>
                </a:lnTo>
                <a:lnTo>
                  <a:pt x="458555" y="1454881"/>
                </a:lnTo>
                <a:lnTo>
                  <a:pt x="465515" y="1455518"/>
                </a:lnTo>
                <a:lnTo>
                  <a:pt x="472476" y="1456474"/>
                </a:lnTo>
                <a:lnTo>
                  <a:pt x="480069" y="1456793"/>
                </a:lnTo>
                <a:lnTo>
                  <a:pt x="487346" y="1456793"/>
                </a:lnTo>
                <a:lnTo>
                  <a:pt x="494939" y="1456474"/>
                </a:lnTo>
                <a:lnTo>
                  <a:pt x="502533" y="1455837"/>
                </a:lnTo>
                <a:lnTo>
                  <a:pt x="510443" y="1454881"/>
                </a:lnTo>
                <a:lnTo>
                  <a:pt x="518036" y="1453289"/>
                </a:lnTo>
                <a:lnTo>
                  <a:pt x="526262" y="1450740"/>
                </a:lnTo>
                <a:lnTo>
                  <a:pt x="533855" y="1448192"/>
                </a:lnTo>
                <a:lnTo>
                  <a:pt x="541765" y="1445006"/>
                </a:lnTo>
                <a:lnTo>
                  <a:pt x="549675" y="1441184"/>
                </a:lnTo>
                <a:lnTo>
                  <a:pt x="557585" y="1436724"/>
                </a:lnTo>
                <a:lnTo>
                  <a:pt x="565178" y="1431309"/>
                </a:lnTo>
                <a:lnTo>
                  <a:pt x="573088" y="1425575"/>
                </a:lnTo>
                <a:lnTo>
                  <a:pt x="572455" y="1429716"/>
                </a:lnTo>
                <a:lnTo>
                  <a:pt x="571822" y="1434494"/>
                </a:lnTo>
                <a:lnTo>
                  <a:pt x="570873" y="1440228"/>
                </a:lnTo>
                <a:lnTo>
                  <a:pt x="568975" y="1447555"/>
                </a:lnTo>
                <a:lnTo>
                  <a:pt x="566760" y="1455200"/>
                </a:lnTo>
                <a:lnTo>
                  <a:pt x="563912" y="1463801"/>
                </a:lnTo>
                <a:lnTo>
                  <a:pt x="559799" y="1472720"/>
                </a:lnTo>
                <a:lnTo>
                  <a:pt x="557901" y="1477180"/>
                </a:lnTo>
                <a:lnTo>
                  <a:pt x="555054" y="1481639"/>
                </a:lnTo>
                <a:lnTo>
                  <a:pt x="552522" y="1486099"/>
                </a:lnTo>
                <a:lnTo>
                  <a:pt x="549359" y="1490240"/>
                </a:lnTo>
                <a:lnTo>
                  <a:pt x="546195" y="1494381"/>
                </a:lnTo>
                <a:lnTo>
                  <a:pt x="542714" y="1498522"/>
                </a:lnTo>
                <a:lnTo>
                  <a:pt x="538918" y="1502345"/>
                </a:lnTo>
                <a:lnTo>
                  <a:pt x="534805" y="1505849"/>
                </a:lnTo>
                <a:lnTo>
                  <a:pt x="530375" y="1509034"/>
                </a:lnTo>
                <a:lnTo>
                  <a:pt x="525946" y="1512220"/>
                </a:lnTo>
                <a:lnTo>
                  <a:pt x="520567" y="1514768"/>
                </a:lnTo>
                <a:lnTo>
                  <a:pt x="515188" y="1517316"/>
                </a:lnTo>
                <a:lnTo>
                  <a:pt x="511422" y="1518580"/>
                </a:lnTo>
                <a:lnTo>
                  <a:pt x="529292" y="1632494"/>
                </a:lnTo>
                <a:lnTo>
                  <a:pt x="666898" y="1361111"/>
                </a:lnTo>
                <a:lnTo>
                  <a:pt x="668973" y="1358269"/>
                </a:lnTo>
                <a:lnTo>
                  <a:pt x="678498" y="1363674"/>
                </a:lnTo>
                <a:lnTo>
                  <a:pt x="688023" y="1369079"/>
                </a:lnTo>
                <a:lnTo>
                  <a:pt x="697230" y="1374802"/>
                </a:lnTo>
                <a:lnTo>
                  <a:pt x="706438" y="1380524"/>
                </a:lnTo>
                <a:lnTo>
                  <a:pt x="715328" y="1386883"/>
                </a:lnTo>
                <a:lnTo>
                  <a:pt x="723900" y="1393560"/>
                </a:lnTo>
                <a:lnTo>
                  <a:pt x="732790" y="1400555"/>
                </a:lnTo>
                <a:lnTo>
                  <a:pt x="741045" y="1407549"/>
                </a:lnTo>
                <a:lnTo>
                  <a:pt x="749300" y="1414862"/>
                </a:lnTo>
                <a:lnTo>
                  <a:pt x="757873" y="1422493"/>
                </a:lnTo>
                <a:lnTo>
                  <a:pt x="765810" y="1430123"/>
                </a:lnTo>
                <a:lnTo>
                  <a:pt x="773430" y="1438072"/>
                </a:lnTo>
                <a:lnTo>
                  <a:pt x="781050" y="1446656"/>
                </a:lnTo>
                <a:lnTo>
                  <a:pt x="788670" y="1454923"/>
                </a:lnTo>
                <a:lnTo>
                  <a:pt x="796290" y="1463507"/>
                </a:lnTo>
                <a:lnTo>
                  <a:pt x="803593" y="1472409"/>
                </a:lnTo>
                <a:lnTo>
                  <a:pt x="810578" y="1481312"/>
                </a:lnTo>
                <a:lnTo>
                  <a:pt x="817563" y="1490850"/>
                </a:lnTo>
                <a:lnTo>
                  <a:pt x="824230" y="1500070"/>
                </a:lnTo>
                <a:lnTo>
                  <a:pt x="830898" y="1509608"/>
                </a:lnTo>
                <a:lnTo>
                  <a:pt x="837565" y="1519783"/>
                </a:lnTo>
                <a:lnTo>
                  <a:pt x="843915" y="1529957"/>
                </a:lnTo>
                <a:lnTo>
                  <a:pt x="849948" y="1539813"/>
                </a:lnTo>
                <a:lnTo>
                  <a:pt x="855980" y="1550305"/>
                </a:lnTo>
                <a:lnTo>
                  <a:pt x="862013" y="1560797"/>
                </a:lnTo>
                <a:lnTo>
                  <a:pt x="867728" y="1571289"/>
                </a:lnTo>
                <a:lnTo>
                  <a:pt x="873443" y="1582417"/>
                </a:lnTo>
                <a:lnTo>
                  <a:pt x="878523" y="1593227"/>
                </a:lnTo>
                <a:lnTo>
                  <a:pt x="889000" y="1615483"/>
                </a:lnTo>
                <a:lnTo>
                  <a:pt x="899160" y="1638374"/>
                </a:lnTo>
                <a:lnTo>
                  <a:pt x="908050" y="1661902"/>
                </a:lnTo>
                <a:lnTo>
                  <a:pt x="916623" y="1685748"/>
                </a:lnTo>
                <a:lnTo>
                  <a:pt x="924878" y="1709593"/>
                </a:lnTo>
                <a:lnTo>
                  <a:pt x="932180" y="1734393"/>
                </a:lnTo>
                <a:lnTo>
                  <a:pt x="939165" y="1759510"/>
                </a:lnTo>
                <a:lnTo>
                  <a:pt x="945515" y="1784627"/>
                </a:lnTo>
                <a:lnTo>
                  <a:pt x="950913" y="1810062"/>
                </a:lnTo>
                <a:lnTo>
                  <a:pt x="955675" y="1835816"/>
                </a:lnTo>
                <a:lnTo>
                  <a:pt x="960438" y="1861569"/>
                </a:lnTo>
                <a:lnTo>
                  <a:pt x="964248" y="1887322"/>
                </a:lnTo>
                <a:lnTo>
                  <a:pt x="967423" y="1913393"/>
                </a:lnTo>
                <a:lnTo>
                  <a:pt x="970280" y="1939464"/>
                </a:lnTo>
                <a:lnTo>
                  <a:pt x="972185" y="1965536"/>
                </a:lnTo>
                <a:lnTo>
                  <a:pt x="973773" y="1991289"/>
                </a:lnTo>
                <a:lnTo>
                  <a:pt x="974408" y="2017360"/>
                </a:lnTo>
                <a:lnTo>
                  <a:pt x="974725" y="2043113"/>
                </a:lnTo>
                <a:lnTo>
                  <a:pt x="0" y="2043113"/>
                </a:lnTo>
                <a:lnTo>
                  <a:pt x="0" y="2016406"/>
                </a:lnTo>
                <a:lnTo>
                  <a:pt x="635" y="1990017"/>
                </a:lnTo>
                <a:lnTo>
                  <a:pt x="1588" y="1963310"/>
                </a:lnTo>
                <a:lnTo>
                  <a:pt x="2858" y="1936603"/>
                </a:lnTo>
                <a:lnTo>
                  <a:pt x="5080" y="1909578"/>
                </a:lnTo>
                <a:lnTo>
                  <a:pt x="7303" y="1883189"/>
                </a:lnTo>
                <a:lnTo>
                  <a:pt x="10160" y="1856800"/>
                </a:lnTo>
                <a:lnTo>
                  <a:pt x="13335" y="1830729"/>
                </a:lnTo>
                <a:lnTo>
                  <a:pt x="17463" y="1804657"/>
                </a:lnTo>
                <a:lnTo>
                  <a:pt x="21590" y="1778904"/>
                </a:lnTo>
                <a:lnTo>
                  <a:pt x="26670" y="1753469"/>
                </a:lnTo>
                <a:lnTo>
                  <a:pt x="32385" y="1728352"/>
                </a:lnTo>
                <a:lnTo>
                  <a:pt x="38735" y="1703870"/>
                </a:lnTo>
                <a:lnTo>
                  <a:pt x="45403" y="1679389"/>
                </a:lnTo>
                <a:lnTo>
                  <a:pt x="53023" y="1655543"/>
                </a:lnTo>
                <a:lnTo>
                  <a:pt x="57150" y="1643779"/>
                </a:lnTo>
                <a:lnTo>
                  <a:pt x="61595" y="1632016"/>
                </a:lnTo>
                <a:lnTo>
                  <a:pt x="65723" y="1620888"/>
                </a:lnTo>
                <a:lnTo>
                  <a:pt x="70168" y="1609442"/>
                </a:lnTo>
                <a:lnTo>
                  <a:pt x="75248" y="1597996"/>
                </a:lnTo>
                <a:lnTo>
                  <a:pt x="79693" y="1586868"/>
                </a:lnTo>
                <a:lnTo>
                  <a:pt x="85090" y="1576058"/>
                </a:lnTo>
                <a:lnTo>
                  <a:pt x="90170" y="1565248"/>
                </a:lnTo>
                <a:lnTo>
                  <a:pt x="95885" y="1554438"/>
                </a:lnTo>
                <a:lnTo>
                  <a:pt x="101600" y="1544264"/>
                </a:lnTo>
                <a:lnTo>
                  <a:pt x="107633" y="1533772"/>
                </a:lnTo>
                <a:lnTo>
                  <a:pt x="113665" y="1523916"/>
                </a:lnTo>
                <a:lnTo>
                  <a:pt x="120015" y="1514060"/>
                </a:lnTo>
                <a:lnTo>
                  <a:pt x="126365" y="1504203"/>
                </a:lnTo>
                <a:lnTo>
                  <a:pt x="133033" y="1494665"/>
                </a:lnTo>
                <a:lnTo>
                  <a:pt x="140018" y="1485445"/>
                </a:lnTo>
                <a:lnTo>
                  <a:pt x="147003" y="1476225"/>
                </a:lnTo>
                <a:lnTo>
                  <a:pt x="154305" y="1467322"/>
                </a:lnTo>
                <a:lnTo>
                  <a:pt x="161925" y="1458738"/>
                </a:lnTo>
                <a:lnTo>
                  <a:pt x="169545" y="1449836"/>
                </a:lnTo>
                <a:lnTo>
                  <a:pt x="177800" y="1441569"/>
                </a:lnTo>
                <a:lnTo>
                  <a:pt x="186055" y="1433621"/>
                </a:lnTo>
                <a:lnTo>
                  <a:pt x="194310" y="1425672"/>
                </a:lnTo>
                <a:lnTo>
                  <a:pt x="202883" y="1418041"/>
                </a:lnTo>
                <a:lnTo>
                  <a:pt x="212090" y="1410729"/>
                </a:lnTo>
                <a:lnTo>
                  <a:pt x="221298" y="1403416"/>
                </a:lnTo>
                <a:lnTo>
                  <a:pt x="230823" y="1396739"/>
                </a:lnTo>
                <a:lnTo>
                  <a:pt x="240348" y="1390063"/>
                </a:lnTo>
                <a:lnTo>
                  <a:pt x="250508" y="1383704"/>
                </a:lnTo>
                <a:lnTo>
                  <a:pt x="260350" y="1377345"/>
                </a:lnTo>
                <a:lnTo>
                  <a:pt x="270828" y="1371622"/>
                </a:lnTo>
                <a:lnTo>
                  <a:pt x="281623" y="1365899"/>
                </a:lnTo>
                <a:lnTo>
                  <a:pt x="292418" y="1360494"/>
                </a:lnTo>
                <a:lnTo>
                  <a:pt x="303264" y="1355839"/>
                </a:lnTo>
                <a:close/>
                <a:moveTo>
                  <a:pt x="303530" y="1355725"/>
                </a:moveTo>
                <a:lnTo>
                  <a:pt x="303532" y="1355727"/>
                </a:lnTo>
                <a:lnTo>
                  <a:pt x="303525" y="1355727"/>
                </a:lnTo>
                <a:lnTo>
                  <a:pt x="303530" y="1355725"/>
                </a:lnTo>
                <a:close/>
                <a:moveTo>
                  <a:pt x="1481455" y="1064649"/>
                </a:moveTo>
                <a:lnTo>
                  <a:pt x="1492568" y="1069647"/>
                </a:lnTo>
                <a:lnTo>
                  <a:pt x="1492568" y="1069726"/>
                </a:lnTo>
                <a:lnTo>
                  <a:pt x="1481455" y="1064649"/>
                </a:lnTo>
                <a:close/>
                <a:moveTo>
                  <a:pt x="486569" y="830263"/>
                </a:moveTo>
                <a:lnTo>
                  <a:pt x="493856" y="830898"/>
                </a:lnTo>
                <a:lnTo>
                  <a:pt x="501460" y="831533"/>
                </a:lnTo>
                <a:lnTo>
                  <a:pt x="509381" y="832484"/>
                </a:lnTo>
                <a:lnTo>
                  <a:pt x="518252" y="833754"/>
                </a:lnTo>
                <a:lnTo>
                  <a:pt x="526807" y="835340"/>
                </a:lnTo>
                <a:lnTo>
                  <a:pt x="535361" y="836927"/>
                </a:lnTo>
                <a:lnTo>
                  <a:pt x="544549" y="839148"/>
                </a:lnTo>
                <a:lnTo>
                  <a:pt x="553737" y="841687"/>
                </a:lnTo>
                <a:lnTo>
                  <a:pt x="563242" y="844225"/>
                </a:lnTo>
                <a:lnTo>
                  <a:pt x="572431" y="847716"/>
                </a:lnTo>
                <a:lnTo>
                  <a:pt x="581619" y="851206"/>
                </a:lnTo>
                <a:lnTo>
                  <a:pt x="590807" y="855332"/>
                </a:lnTo>
                <a:lnTo>
                  <a:pt x="599995" y="859774"/>
                </a:lnTo>
                <a:lnTo>
                  <a:pt x="609183" y="864217"/>
                </a:lnTo>
                <a:lnTo>
                  <a:pt x="617738" y="869611"/>
                </a:lnTo>
                <a:lnTo>
                  <a:pt x="625975" y="875323"/>
                </a:lnTo>
                <a:lnTo>
                  <a:pt x="634530" y="881669"/>
                </a:lnTo>
                <a:lnTo>
                  <a:pt x="642134" y="888333"/>
                </a:lnTo>
                <a:lnTo>
                  <a:pt x="649738" y="895631"/>
                </a:lnTo>
                <a:lnTo>
                  <a:pt x="656708" y="903247"/>
                </a:lnTo>
                <a:lnTo>
                  <a:pt x="663045" y="911498"/>
                </a:lnTo>
                <a:lnTo>
                  <a:pt x="669065" y="920383"/>
                </a:lnTo>
                <a:lnTo>
                  <a:pt x="671599" y="924825"/>
                </a:lnTo>
                <a:lnTo>
                  <a:pt x="674451" y="929585"/>
                </a:lnTo>
                <a:lnTo>
                  <a:pt x="676669" y="934345"/>
                </a:lnTo>
                <a:lnTo>
                  <a:pt x="679203" y="939422"/>
                </a:lnTo>
                <a:lnTo>
                  <a:pt x="681421" y="944816"/>
                </a:lnTo>
                <a:lnTo>
                  <a:pt x="683005" y="950211"/>
                </a:lnTo>
                <a:lnTo>
                  <a:pt x="684590" y="955605"/>
                </a:lnTo>
                <a:lnTo>
                  <a:pt x="686491" y="961000"/>
                </a:lnTo>
                <a:lnTo>
                  <a:pt x="687758" y="967029"/>
                </a:lnTo>
                <a:lnTo>
                  <a:pt x="689025" y="973058"/>
                </a:lnTo>
                <a:lnTo>
                  <a:pt x="689659" y="979087"/>
                </a:lnTo>
                <a:lnTo>
                  <a:pt x="690609" y="985433"/>
                </a:lnTo>
                <a:lnTo>
                  <a:pt x="690926" y="991780"/>
                </a:lnTo>
                <a:lnTo>
                  <a:pt x="691560" y="998444"/>
                </a:lnTo>
                <a:lnTo>
                  <a:pt x="691560" y="1005107"/>
                </a:lnTo>
                <a:lnTo>
                  <a:pt x="690926" y="1012088"/>
                </a:lnTo>
                <a:lnTo>
                  <a:pt x="690609" y="1019069"/>
                </a:lnTo>
                <a:lnTo>
                  <a:pt x="689976" y="1026368"/>
                </a:lnTo>
                <a:lnTo>
                  <a:pt x="689025" y="1034301"/>
                </a:lnTo>
                <a:lnTo>
                  <a:pt x="688075" y="1041599"/>
                </a:lnTo>
                <a:lnTo>
                  <a:pt x="689025" y="1041916"/>
                </a:lnTo>
                <a:lnTo>
                  <a:pt x="691877" y="1042868"/>
                </a:lnTo>
                <a:lnTo>
                  <a:pt x="693778" y="1043820"/>
                </a:lnTo>
                <a:lnTo>
                  <a:pt x="695679" y="1044772"/>
                </a:lnTo>
                <a:lnTo>
                  <a:pt x="698213" y="1046676"/>
                </a:lnTo>
                <a:lnTo>
                  <a:pt x="700431" y="1048580"/>
                </a:lnTo>
                <a:lnTo>
                  <a:pt x="702649" y="1050802"/>
                </a:lnTo>
                <a:lnTo>
                  <a:pt x="704867" y="1053975"/>
                </a:lnTo>
                <a:lnTo>
                  <a:pt x="707085" y="1057148"/>
                </a:lnTo>
                <a:lnTo>
                  <a:pt x="708669" y="1061273"/>
                </a:lnTo>
                <a:lnTo>
                  <a:pt x="710253" y="1066033"/>
                </a:lnTo>
                <a:lnTo>
                  <a:pt x="711837" y="1071110"/>
                </a:lnTo>
                <a:lnTo>
                  <a:pt x="712471" y="1077139"/>
                </a:lnTo>
                <a:lnTo>
                  <a:pt x="712788" y="1084120"/>
                </a:lnTo>
                <a:lnTo>
                  <a:pt x="712471" y="1097765"/>
                </a:lnTo>
                <a:lnTo>
                  <a:pt x="711520" y="1108871"/>
                </a:lnTo>
                <a:lnTo>
                  <a:pt x="710887" y="1114266"/>
                </a:lnTo>
                <a:lnTo>
                  <a:pt x="709619" y="1119026"/>
                </a:lnTo>
                <a:lnTo>
                  <a:pt x="708669" y="1123468"/>
                </a:lnTo>
                <a:lnTo>
                  <a:pt x="707402" y="1127276"/>
                </a:lnTo>
                <a:lnTo>
                  <a:pt x="706451" y="1131401"/>
                </a:lnTo>
                <a:lnTo>
                  <a:pt x="704867" y="1134574"/>
                </a:lnTo>
                <a:lnTo>
                  <a:pt x="703283" y="1138065"/>
                </a:lnTo>
                <a:lnTo>
                  <a:pt x="701699" y="1140921"/>
                </a:lnTo>
                <a:lnTo>
                  <a:pt x="698213" y="1146315"/>
                </a:lnTo>
                <a:lnTo>
                  <a:pt x="694411" y="1151392"/>
                </a:lnTo>
                <a:lnTo>
                  <a:pt x="690293" y="1156470"/>
                </a:lnTo>
                <a:lnTo>
                  <a:pt x="688392" y="1159325"/>
                </a:lnTo>
                <a:lnTo>
                  <a:pt x="686174" y="1163133"/>
                </a:lnTo>
                <a:lnTo>
                  <a:pt x="684273" y="1167259"/>
                </a:lnTo>
                <a:lnTo>
                  <a:pt x="682372" y="1172653"/>
                </a:lnTo>
                <a:lnTo>
                  <a:pt x="681104" y="1178682"/>
                </a:lnTo>
                <a:lnTo>
                  <a:pt x="680154" y="1185663"/>
                </a:lnTo>
                <a:lnTo>
                  <a:pt x="678887" y="1193596"/>
                </a:lnTo>
                <a:lnTo>
                  <a:pt x="677302" y="1202164"/>
                </a:lnTo>
                <a:lnTo>
                  <a:pt x="675401" y="1210414"/>
                </a:lnTo>
                <a:lnTo>
                  <a:pt x="673184" y="1218982"/>
                </a:lnTo>
                <a:lnTo>
                  <a:pt x="670332" y="1227867"/>
                </a:lnTo>
                <a:lnTo>
                  <a:pt x="667164" y="1236435"/>
                </a:lnTo>
                <a:lnTo>
                  <a:pt x="663679" y="1245002"/>
                </a:lnTo>
                <a:lnTo>
                  <a:pt x="659877" y="1254205"/>
                </a:lnTo>
                <a:lnTo>
                  <a:pt x="655758" y="1262772"/>
                </a:lnTo>
                <a:lnTo>
                  <a:pt x="651005" y="1271657"/>
                </a:lnTo>
                <a:lnTo>
                  <a:pt x="646570" y="1280225"/>
                </a:lnTo>
                <a:lnTo>
                  <a:pt x="641183" y="1288793"/>
                </a:lnTo>
                <a:lnTo>
                  <a:pt x="635797" y="1297360"/>
                </a:lnTo>
                <a:lnTo>
                  <a:pt x="629777" y="1305611"/>
                </a:lnTo>
                <a:lnTo>
                  <a:pt x="623758" y="1313544"/>
                </a:lnTo>
                <a:lnTo>
                  <a:pt x="617421" y="1321477"/>
                </a:lnTo>
                <a:lnTo>
                  <a:pt x="610767" y="1329410"/>
                </a:lnTo>
                <a:lnTo>
                  <a:pt x="604114" y="1336708"/>
                </a:lnTo>
                <a:lnTo>
                  <a:pt x="596827" y="1343689"/>
                </a:lnTo>
                <a:lnTo>
                  <a:pt x="589540" y="1350353"/>
                </a:lnTo>
                <a:lnTo>
                  <a:pt x="581619" y="1356699"/>
                </a:lnTo>
                <a:lnTo>
                  <a:pt x="574015" y="1362729"/>
                </a:lnTo>
                <a:lnTo>
                  <a:pt x="566094" y="1368123"/>
                </a:lnTo>
                <a:lnTo>
                  <a:pt x="557856" y="1373200"/>
                </a:lnTo>
                <a:lnTo>
                  <a:pt x="549302" y="1377643"/>
                </a:lnTo>
                <a:lnTo>
                  <a:pt x="541064" y="1382085"/>
                </a:lnTo>
                <a:lnTo>
                  <a:pt x="532510" y="1385258"/>
                </a:lnTo>
                <a:lnTo>
                  <a:pt x="523321" y="1388432"/>
                </a:lnTo>
                <a:lnTo>
                  <a:pt x="514450" y="1390653"/>
                </a:lnTo>
                <a:lnTo>
                  <a:pt x="505262" y="1392239"/>
                </a:lnTo>
                <a:lnTo>
                  <a:pt x="496074" y="1393191"/>
                </a:lnTo>
                <a:lnTo>
                  <a:pt x="486569" y="1393826"/>
                </a:lnTo>
                <a:lnTo>
                  <a:pt x="477064" y="1393191"/>
                </a:lnTo>
                <a:lnTo>
                  <a:pt x="467876" y="1392239"/>
                </a:lnTo>
                <a:lnTo>
                  <a:pt x="458687" y="1390653"/>
                </a:lnTo>
                <a:lnTo>
                  <a:pt x="449816" y="1388432"/>
                </a:lnTo>
                <a:lnTo>
                  <a:pt x="440945" y="1385258"/>
                </a:lnTo>
                <a:lnTo>
                  <a:pt x="432073" y="1382085"/>
                </a:lnTo>
                <a:lnTo>
                  <a:pt x="423836" y="1377643"/>
                </a:lnTo>
                <a:lnTo>
                  <a:pt x="415281" y="1373200"/>
                </a:lnTo>
                <a:lnTo>
                  <a:pt x="407044" y="1368123"/>
                </a:lnTo>
                <a:lnTo>
                  <a:pt x="399123" y="1362729"/>
                </a:lnTo>
                <a:lnTo>
                  <a:pt x="391202" y="1356699"/>
                </a:lnTo>
                <a:lnTo>
                  <a:pt x="383915" y="1350353"/>
                </a:lnTo>
                <a:lnTo>
                  <a:pt x="376628" y="1343689"/>
                </a:lnTo>
                <a:lnTo>
                  <a:pt x="369024" y="1336708"/>
                </a:lnTo>
                <a:lnTo>
                  <a:pt x="362370" y="1329410"/>
                </a:lnTo>
                <a:lnTo>
                  <a:pt x="355717" y="1321477"/>
                </a:lnTo>
                <a:lnTo>
                  <a:pt x="349380" y="1313544"/>
                </a:lnTo>
                <a:lnTo>
                  <a:pt x="343360" y="1305611"/>
                </a:lnTo>
                <a:lnTo>
                  <a:pt x="337340" y="1297360"/>
                </a:lnTo>
                <a:lnTo>
                  <a:pt x="332271" y="1288793"/>
                </a:lnTo>
                <a:lnTo>
                  <a:pt x="326885" y="1280225"/>
                </a:lnTo>
                <a:lnTo>
                  <a:pt x="322132" y="1271657"/>
                </a:lnTo>
                <a:lnTo>
                  <a:pt x="317380" y="1262772"/>
                </a:lnTo>
                <a:lnTo>
                  <a:pt x="313261" y="1254205"/>
                </a:lnTo>
                <a:lnTo>
                  <a:pt x="309459" y="1245002"/>
                </a:lnTo>
                <a:lnTo>
                  <a:pt x="306291" y="1236435"/>
                </a:lnTo>
                <a:lnTo>
                  <a:pt x="302805" y="1227867"/>
                </a:lnTo>
                <a:lnTo>
                  <a:pt x="300271" y="1218982"/>
                </a:lnTo>
                <a:lnTo>
                  <a:pt x="297736" y="1210414"/>
                </a:lnTo>
                <a:lnTo>
                  <a:pt x="295835" y="1202164"/>
                </a:lnTo>
                <a:lnTo>
                  <a:pt x="294251" y="1193596"/>
                </a:lnTo>
                <a:lnTo>
                  <a:pt x="293300" y="1185663"/>
                </a:lnTo>
                <a:lnTo>
                  <a:pt x="292033" y="1178682"/>
                </a:lnTo>
                <a:lnTo>
                  <a:pt x="290766" y="1172653"/>
                </a:lnTo>
                <a:lnTo>
                  <a:pt x="288865" y="1167259"/>
                </a:lnTo>
                <a:lnTo>
                  <a:pt x="286964" y="1163133"/>
                </a:lnTo>
                <a:lnTo>
                  <a:pt x="284746" y="1159325"/>
                </a:lnTo>
                <a:lnTo>
                  <a:pt x="282845" y="1156470"/>
                </a:lnTo>
                <a:lnTo>
                  <a:pt x="278726" y="1151392"/>
                </a:lnTo>
                <a:lnTo>
                  <a:pt x="274924" y="1146315"/>
                </a:lnTo>
                <a:lnTo>
                  <a:pt x="271439" y="1140921"/>
                </a:lnTo>
                <a:lnTo>
                  <a:pt x="268271" y="1134574"/>
                </a:lnTo>
                <a:lnTo>
                  <a:pt x="266686" y="1131401"/>
                </a:lnTo>
                <a:lnTo>
                  <a:pt x="265419" y="1127276"/>
                </a:lnTo>
                <a:lnTo>
                  <a:pt x="264469" y="1123468"/>
                </a:lnTo>
                <a:lnTo>
                  <a:pt x="263518" y="1119026"/>
                </a:lnTo>
                <a:lnTo>
                  <a:pt x="262568" y="1114266"/>
                </a:lnTo>
                <a:lnTo>
                  <a:pt x="261934" y="1108871"/>
                </a:lnTo>
                <a:lnTo>
                  <a:pt x="260983" y="1097765"/>
                </a:lnTo>
                <a:lnTo>
                  <a:pt x="260350" y="1084120"/>
                </a:lnTo>
                <a:lnTo>
                  <a:pt x="260983" y="1077139"/>
                </a:lnTo>
                <a:lnTo>
                  <a:pt x="261617" y="1071110"/>
                </a:lnTo>
                <a:lnTo>
                  <a:pt x="262884" y="1066033"/>
                </a:lnTo>
                <a:lnTo>
                  <a:pt x="264469" y="1061273"/>
                </a:lnTo>
                <a:lnTo>
                  <a:pt x="266053" y="1057148"/>
                </a:lnTo>
                <a:lnTo>
                  <a:pt x="268271" y="1053975"/>
                </a:lnTo>
                <a:lnTo>
                  <a:pt x="270488" y="1050802"/>
                </a:lnTo>
                <a:lnTo>
                  <a:pt x="272706" y="1048580"/>
                </a:lnTo>
                <a:lnTo>
                  <a:pt x="275241" y="1046676"/>
                </a:lnTo>
                <a:lnTo>
                  <a:pt x="277459" y="1044772"/>
                </a:lnTo>
                <a:lnTo>
                  <a:pt x="279360" y="1043820"/>
                </a:lnTo>
                <a:lnTo>
                  <a:pt x="281578" y="1042868"/>
                </a:lnTo>
                <a:lnTo>
                  <a:pt x="284112" y="1041916"/>
                </a:lnTo>
                <a:lnTo>
                  <a:pt x="285063" y="1041599"/>
                </a:lnTo>
                <a:lnTo>
                  <a:pt x="283795" y="1034301"/>
                </a:lnTo>
                <a:lnTo>
                  <a:pt x="283162" y="1026368"/>
                </a:lnTo>
                <a:lnTo>
                  <a:pt x="282528" y="1019069"/>
                </a:lnTo>
                <a:lnTo>
                  <a:pt x="281894" y="1012088"/>
                </a:lnTo>
                <a:lnTo>
                  <a:pt x="281894" y="1005107"/>
                </a:lnTo>
                <a:lnTo>
                  <a:pt x="281894" y="998444"/>
                </a:lnTo>
                <a:lnTo>
                  <a:pt x="282211" y="991780"/>
                </a:lnTo>
                <a:lnTo>
                  <a:pt x="282528" y="985433"/>
                </a:lnTo>
                <a:lnTo>
                  <a:pt x="283162" y="979087"/>
                </a:lnTo>
                <a:lnTo>
                  <a:pt x="284112" y="973058"/>
                </a:lnTo>
                <a:lnTo>
                  <a:pt x="285063" y="967029"/>
                </a:lnTo>
                <a:lnTo>
                  <a:pt x="286964" y="961000"/>
                </a:lnTo>
                <a:lnTo>
                  <a:pt x="288231" y="955605"/>
                </a:lnTo>
                <a:lnTo>
                  <a:pt x="289815" y="950211"/>
                </a:lnTo>
                <a:lnTo>
                  <a:pt x="291716" y="944816"/>
                </a:lnTo>
                <a:lnTo>
                  <a:pt x="293934" y="939422"/>
                </a:lnTo>
                <a:lnTo>
                  <a:pt x="296152" y="934345"/>
                </a:lnTo>
                <a:lnTo>
                  <a:pt x="298687" y="929585"/>
                </a:lnTo>
                <a:lnTo>
                  <a:pt x="301221" y="924825"/>
                </a:lnTo>
                <a:lnTo>
                  <a:pt x="304073" y="920383"/>
                </a:lnTo>
                <a:lnTo>
                  <a:pt x="309776" y="911498"/>
                </a:lnTo>
                <a:lnTo>
                  <a:pt x="316429" y="903247"/>
                </a:lnTo>
                <a:lnTo>
                  <a:pt x="323400" y="895631"/>
                </a:lnTo>
                <a:lnTo>
                  <a:pt x="330687" y="888333"/>
                </a:lnTo>
                <a:lnTo>
                  <a:pt x="338924" y="881669"/>
                </a:lnTo>
                <a:lnTo>
                  <a:pt x="346845" y="875323"/>
                </a:lnTo>
                <a:lnTo>
                  <a:pt x="355400" y="869611"/>
                </a:lnTo>
                <a:lnTo>
                  <a:pt x="364271" y="864217"/>
                </a:lnTo>
                <a:lnTo>
                  <a:pt x="373142" y="859774"/>
                </a:lnTo>
                <a:lnTo>
                  <a:pt x="382014" y="855332"/>
                </a:lnTo>
                <a:lnTo>
                  <a:pt x="391519" y="851206"/>
                </a:lnTo>
                <a:lnTo>
                  <a:pt x="400707" y="847716"/>
                </a:lnTo>
                <a:lnTo>
                  <a:pt x="410212" y="844225"/>
                </a:lnTo>
                <a:lnTo>
                  <a:pt x="419400" y="841687"/>
                </a:lnTo>
                <a:lnTo>
                  <a:pt x="428588" y="839148"/>
                </a:lnTo>
                <a:lnTo>
                  <a:pt x="437776" y="836927"/>
                </a:lnTo>
                <a:lnTo>
                  <a:pt x="446331" y="835340"/>
                </a:lnTo>
                <a:lnTo>
                  <a:pt x="455202" y="833754"/>
                </a:lnTo>
                <a:lnTo>
                  <a:pt x="463440" y="832484"/>
                </a:lnTo>
                <a:lnTo>
                  <a:pt x="471678" y="831533"/>
                </a:lnTo>
                <a:lnTo>
                  <a:pt x="479598" y="830898"/>
                </a:lnTo>
                <a:lnTo>
                  <a:pt x="486569" y="830263"/>
                </a:lnTo>
                <a:close/>
                <a:moveTo>
                  <a:pt x="977804" y="422275"/>
                </a:moveTo>
                <a:lnTo>
                  <a:pt x="977804" y="1118375"/>
                </a:lnTo>
                <a:lnTo>
                  <a:pt x="1390015" y="817113"/>
                </a:lnTo>
                <a:lnTo>
                  <a:pt x="1449070" y="773953"/>
                </a:lnTo>
                <a:lnTo>
                  <a:pt x="1478598" y="752373"/>
                </a:lnTo>
                <a:lnTo>
                  <a:pt x="1493520" y="741583"/>
                </a:lnTo>
                <a:lnTo>
                  <a:pt x="1495108" y="740313"/>
                </a:lnTo>
                <a:lnTo>
                  <a:pt x="1495743" y="739996"/>
                </a:lnTo>
                <a:lnTo>
                  <a:pt x="1499235" y="741583"/>
                </a:lnTo>
                <a:lnTo>
                  <a:pt x="1491298" y="737457"/>
                </a:lnTo>
                <a:lnTo>
                  <a:pt x="1551940" y="766971"/>
                </a:lnTo>
                <a:lnTo>
                  <a:pt x="1551940" y="767288"/>
                </a:lnTo>
                <a:lnTo>
                  <a:pt x="1551940" y="768240"/>
                </a:lnTo>
                <a:lnTo>
                  <a:pt x="1552258" y="773001"/>
                </a:lnTo>
                <a:lnTo>
                  <a:pt x="1552575" y="781887"/>
                </a:lnTo>
                <a:lnTo>
                  <a:pt x="1557973" y="928187"/>
                </a:lnTo>
                <a:lnTo>
                  <a:pt x="1560361" y="996818"/>
                </a:lnTo>
                <a:lnTo>
                  <a:pt x="1511300" y="1036404"/>
                </a:lnTo>
                <a:lnTo>
                  <a:pt x="1507808" y="1039260"/>
                </a:lnTo>
                <a:lnTo>
                  <a:pt x="1505903" y="1040847"/>
                </a:lnTo>
                <a:lnTo>
                  <a:pt x="1505903" y="1041165"/>
                </a:lnTo>
                <a:lnTo>
                  <a:pt x="1549083" y="1060841"/>
                </a:lnTo>
                <a:lnTo>
                  <a:pt x="1563053" y="1067106"/>
                </a:lnTo>
                <a:lnTo>
                  <a:pt x="1563053" y="1067188"/>
                </a:lnTo>
                <a:lnTo>
                  <a:pt x="1573848" y="1071948"/>
                </a:lnTo>
                <a:lnTo>
                  <a:pt x="1563053" y="1067106"/>
                </a:lnTo>
                <a:lnTo>
                  <a:pt x="1563053" y="1066553"/>
                </a:lnTo>
                <a:lnTo>
                  <a:pt x="1563053" y="1065284"/>
                </a:lnTo>
                <a:lnTo>
                  <a:pt x="1562735" y="1056080"/>
                </a:lnTo>
                <a:lnTo>
                  <a:pt x="1562100" y="1037991"/>
                </a:lnTo>
                <a:lnTo>
                  <a:pt x="1560513" y="1001178"/>
                </a:lnTo>
                <a:lnTo>
                  <a:pt x="1560361" y="996818"/>
                </a:lnTo>
                <a:lnTo>
                  <a:pt x="1624965" y="944689"/>
                </a:lnTo>
                <a:lnTo>
                  <a:pt x="1990090" y="650185"/>
                </a:lnTo>
                <a:lnTo>
                  <a:pt x="2001202" y="641616"/>
                </a:lnTo>
                <a:lnTo>
                  <a:pt x="1911350" y="530225"/>
                </a:lnTo>
                <a:lnTo>
                  <a:pt x="2162175" y="556883"/>
                </a:lnTo>
                <a:lnTo>
                  <a:pt x="2135188" y="807592"/>
                </a:lnTo>
                <a:lnTo>
                  <a:pt x="2045652" y="696518"/>
                </a:lnTo>
                <a:lnTo>
                  <a:pt x="2034540" y="705087"/>
                </a:lnTo>
                <a:lnTo>
                  <a:pt x="1669415" y="999591"/>
                </a:lnTo>
                <a:lnTo>
                  <a:pt x="1555750" y="1091307"/>
                </a:lnTo>
                <a:lnTo>
                  <a:pt x="1551940" y="1094480"/>
                </a:lnTo>
                <a:lnTo>
                  <a:pt x="1550353" y="1095749"/>
                </a:lnTo>
                <a:lnTo>
                  <a:pt x="1550035" y="1095749"/>
                </a:lnTo>
                <a:lnTo>
                  <a:pt x="1506855" y="1076074"/>
                </a:lnTo>
                <a:lnTo>
                  <a:pt x="1492568" y="1069647"/>
                </a:lnTo>
                <a:lnTo>
                  <a:pt x="1492568" y="1069092"/>
                </a:lnTo>
                <a:lnTo>
                  <a:pt x="1492568" y="1068140"/>
                </a:lnTo>
                <a:lnTo>
                  <a:pt x="1492250" y="1058619"/>
                </a:lnTo>
                <a:lnTo>
                  <a:pt x="1491615" y="1040847"/>
                </a:lnTo>
                <a:lnTo>
                  <a:pt x="1490028" y="1004034"/>
                </a:lnTo>
                <a:lnTo>
                  <a:pt x="1487488" y="930726"/>
                </a:lnTo>
                <a:lnTo>
                  <a:pt x="1483991" y="836157"/>
                </a:lnTo>
                <a:lnTo>
                  <a:pt x="1490980" y="831076"/>
                </a:lnTo>
                <a:lnTo>
                  <a:pt x="1520190" y="809496"/>
                </a:lnTo>
                <a:lnTo>
                  <a:pt x="1534795" y="798706"/>
                </a:lnTo>
                <a:lnTo>
                  <a:pt x="1537018" y="797437"/>
                </a:lnTo>
                <a:lnTo>
                  <a:pt x="1537335" y="797120"/>
                </a:lnTo>
                <a:lnTo>
                  <a:pt x="1535492" y="795947"/>
                </a:lnTo>
                <a:lnTo>
                  <a:pt x="1541780" y="799024"/>
                </a:lnTo>
                <a:lnTo>
                  <a:pt x="1533843" y="794898"/>
                </a:lnTo>
                <a:lnTo>
                  <a:pt x="1535492" y="795947"/>
                </a:lnTo>
                <a:lnTo>
                  <a:pt x="1481455" y="769510"/>
                </a:lnTo>
                <a:lnTo>
                  <a:pt x="1481455" y="769827"/>
                </a:lnTo>
                <a:lnTo>
                  <a:pt x="1481455" y="771097"/>
                </a:lnTo>
                <a:lnTo>
                  <a:pt x="1481773" y="775540"/>
                </a:lnTo>
                <a:lnTo>
                  <a:pt x="1482090" y="784743"/>
                </a:lnTo>
                <a:lnTo>
                  <a:pt x="1483991" y="836157"/>
                </a:lnTo>
                <a:lnTo>
                  <a:pt x="1431608" y="874237"/>
                </a:lnTo>
                <a:lnTo>
                  <a:pt x="977804" y="1205369"/>
                </a:lnTo>
                <a:lnTo>
                  <a:pt x="977804" y="1279208"/>
                </a:lnTo>
                <a:lnTo>
                  <a:pt x="2233708" y="1279208"/>
                </a:lnTo>
                <a:lnTo>
                  <a:pt x="2233708" y="422275"/>
                </a:lnTo>
                <a:lnTo>
                  <a:pt x="977804" y="422275"/>
                </a:lnTo>
                <a:close/>
                <a:moveTo>
                  <a:pt x="1604961" y="109349"/>
                </a:moveTo>
                <a:lnTo>
                  <a:pt x="1432317" y="288925"/>
                </a:lnTo>
                <a:lnTo>
                  <a:pt x="1770657" y="288925"/>
                </a:lnTo>
                <a:lnTo>
                  <a:pt x="1604961" y="109349"/>
                </a:lnTo>
                <a:close/>
                <a:moveTo>
                  <a:pt x="1605916" y="0"/>
                </a:moveTo>
                <a:lnTo>
                  <a:pt x="1610688" y="317"/>
                </a:lnTo>
                <a:lnTo>
                  <a:pt x="1615461" y="951"/>
                </a:lnTo>
                <a:lnTo>
                  <a:pt x="1619915" y="2219"/>
                </a:lnTo>
                <a:lnTo>
                  <a:pt x="1623733" y="4121"/>
                </a:lnTo>
                <a:lnTo>
                  <a:pt x="1627870" y="6022"/>
                </a:lnTo>
                <a:lnTo>
                  <a:pt x="1631688" y="8241"/>
                </a:lnTo>
                <a:lnTo>
                  <a:pt x="1635188" y="11410"/>
                </a:lnTo>
                <a:lnTo>
                  <a:pt x="1638369" y="14263"/>
                </a:lnTo>
                <a:lnTo>
                  <a:pt x="1892057" y="288925"/>
                </a:lnTo>
                <a:lnTo>
                  <a:pt x="2401839" y="288925"/>
                </a:lnTo>
                <a:lnTo>
                  <a:pt x="2408511" y="289242"/>
                </a:lnTo>
                <a:lnTo>
                  <a:pt x="2415184" y="290192"/>
                </a:lnTo>
                <a:lnTo>
                  <a:pt x="2421538" y="291776"/>
                </a:lnTo>
                <a:lnTo>
                  <a:pt x="2427893" y="294310"/>
                </a:lnTo>
                <a:lnTo>
                  <a:pt x="2433612" y="297160"/>
                </a:lnTo>
                <a:lnTo>
                  <a:pt x="2439332" y="300645"/>
                </a:lnTo>
                <a:lnTo>
                  <a:pt x="2444415" y="304129"/>
                </a:lnTo>
                <a:lnTo>
                  <a:pt x="2448864" y="308563"/>
                </a:lnTo>
                <a:lnTo>
                  <a:pt x="2453312" y="313314"/>
                </a:lnTo>
                <a:lnTo>
                  <a:pt x="2457442" y="318699"/>
                </a:lnTo>
                <a:lnTo>
                  <a:pt x="2460620" y="323767"/>
                </a:lnTo>
                <a:lnTo>
                  <a:pt x="2463162" y="329785"/>
                </a:lnTo>
                <a:lnTo>
                  <a:pt x="2465703" y="335803"/>
                </a:lnTo>
                <a:lnTo>
                  <a:pt x="2467292" y="342138"/>
                </a:lnTo>
                <a:lnTo>
                  <a:pt x="2468245" y="348790"/>
                </a:lnTo>
                <a:lnTo>
                  <a:pt x="2468563" y="355442"/>
                </a:lnTo>
                <a:lnTo>
                  <a:pt x="2468245" y="362410"/>
                </a:lnTo>
                <a:lnTo>
                  <a:pt x="2467292" y="369062"/>
                </a:lnTo>
                <a:lnTo>
                  <a:pt x="2465703" y="375397"/>
                </a:lnTo>
                <a:lnTo>
                  <a:pt x="2463162" y="381415"/>
                </a:lnTo>
                <a:lnTo>
                  <a:pt x="2460620" y="387433"/>
                </a:lnTo>
                <a:lnTo>
                  <a:pt x="2457442" y="392818"/>
                </a:lnTo>
                <a:lnTo>
                  <a:pt x="2453312" y="397886"/>
                </a:lnTo>
                <a:lnTo>
                  <a:pt x="2448864" y="402954"/>
                </a:lnTo>
                <a:lnTo>
                  <a:pt x="2444415" y="407071"/>
                </a:lnTo>
                <a:lnTo>
                  <a:pt x="2439332" y="410872"/>
                </a:lnTo>
                <a:lnTo>
                  <a:pt x="2433612" y="414040"/>
                </a:lnTo>
                <a:lnTo>
                  <a:pt x="2427893" y="417207"/>
                </a:lnTo>
                <a:lnTo>
                  <a:pt x="2421538" y="419108"/>
                </a:lnTo>
                <a:lnTo>
                  <a:pt x="2415184" y="420691"/>
                </a:lnTo>
                <a:lnTo>
                  <a:pt x="2408511" y="421958"/>
                </a:lnTo>
                <a:lnTo>
                  <a:pt x="2401839" y="422275"/>
                </a:lnTo>
                <a:lnTo>
                  <a:pt x="2344738" y="422275"/>
                </a:lnTo>
                <a:lnTo>
                  <a:pt x="2344738" y="1390650"/>
                </a:lnTo>
                <a:lnTo>
                  <a:pt x="866775" y="1390650"/>
                </a:lnTo>
                <a:lnTo>
                  <a:pt x="866775" y="422275"/>
                </a:lnTo>
                <a:lnTo>
                  <a:pt x="809674" y="422275"/>
                </a:lnTo>
                <a:lnTo>
                  <a:pt x="803001" y="421958"/>
                </a:lnTo>
                <a:lnTo>
                  <a:pt x="796329" y="420691"/>
                </a:lnTo>
                <a:lnTo>
                  <a:pt x="789974" y="419108"/>
                </a:lnTo>
                <a:lnTo>
                  <a:pt x="783620" y="417207"/>
                </a:lnTo>
                <a:lnTo>
                  <a:pt x="777900" y="414040"/>
                </a:lnTo>
                <a:lnTo>
                  <a:pt x="772181" y="410872"/>
                </a:lnTo>
                <a:lnTo>
                  <a:pt x="767098" y="407071"/>
                </a:lnTo>
                <a:lnTo>
                  <a:pt x="762649" y="402954"/>
                </a:lnTo>
                <a:lnTo>
                  <a:pt x="758201" y="397886"/>
                </a:lnTo>
                <a:lnTo>
                  <a:pt x="754070" y="392818"/>
                </a:lnTo>
                <a:lnTo>
                  <a:pt x="750893" y="387433"/>
                </a:lnTo>
                <a:lnTo>
                  <a:pt x="748033" y="381415"/>
                </a:lnTo>
                <a:lnTo>
                  <a:pt x="745809" y="375397"/>
                </a:lnTo>
                <a:lnTo>
                  <a:pt x="744221" y="369062"/>
                </a:lnTo>
                <a:lnTo>
                  <a:pt x="743267" y="362410"/>
                </a:lnTo>
                <a:lnTo>
                  <a:pt x="742950" y="355442"/>
                </a:lnTo>
                <a:lnTo>
                  <a:pt x="743267" y="348790"/>
                </a:lnTo>
                <a:lnTo>
                  <a:pt x="744221" y="342138"/>
                </a:lnTo>
                <a:lnTo>
                  <a:pt x="745809" y="335803"/>
                </a:lnTo>
                <a:lnTo>
                  <a:pt x="748033" y="329785"/>
                </a:lnTo>
                <a:lnTo>
                  <a:pt x="750893" y="323767"/>
                </a:lnTo>
                <a:lnTo>
                  <a:pt x="754070" y="318699"/>
                </a:lnTo>
                <a:lnTo>
                  <a:pt x="758201" y="313314"/>
                </a:lnTo>
                <a:lnTo>
                  <a:pt x="762649" y="308563"/>
                </a:lnTo>
                <a:lnTo>
                  <a:pt x="767098" y="304129"/>
                </a:lnTo>
                <a:lnTo>
                  <a:pt x="772181" y="300645"/>
                </a:lnTo>
                <a:lnTo>
                  <a:pt x="777900" y="297160"/>
                </a:lnTo>
                <a:lnTo>
                  <a:pt x="783620" y="294310"/>
                </a:lnTo>
                <a:lnTo>
                  <a:pt x="789974" y="291776"/>
                </a:lnTo>
                <a:lnTo>
                  <a:pt x="796329" y="290192"/>
                </a:lnTo>
                <a:lnTo>
                  <a:pt x="803001" y="289242"/>
                </a:lnTo>
                <a:lnTo>
                  <a:pt x="809674" y="288925"/>
                </a:lnTo>
                <a:lnTo>
                  <a:pt x="1310879" y="288925"/>
                </a:lnTo>
                <a:lnTo>
                  <a:pt x="1311607" y="287475"/>
                </a:lnTo>
                <a:lnTo>
                  <a:pt x="1314152" y="283672"/>
                </a:lnTo>
                <a:lnTo>
                  <a:pt x="1317334" y="280502"/>
                </a:lnTo>
                <a:lnTo>
                  <a:pt x="1573462" y="13629"/>
                </a:lnTo>
                <a:lnTo>
                  <a:pt x="1576962" y="10777"/>
                </a:lnTo>
                <a:lnTo>
                  <a:pt x="1580780" y="7924"/>
                </a:lnTo>
                <a:lnTo>
                  <a:pt x="1584280" y="5705"/>
                </a:lnTo>
                <a:lnTo>
                  <a:pt x="1588735" y="3804"/>
                </a:lnTo>
                <a:lnTo>
                  <a:pt x="1592553" y="2219"/>
                </a:lnTo>
                <a:lnTo>
                  <a:pt x="1597007" y="951"/>
                </a:lnTo>
                <a:lnTo>
                  <a:pt x="1601780" y="317"/>
                </a:lnTo>
                <a:lnTo>
                  <a:pt x="160591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2760030" y="2873738"/>
            <a:ext cx="940481" cy="904429"/>
          </a:xfrm>
          <a:custGeom>
            <a:avLst/>
            <a:gdLst>
              <a:gd name="T0" fmla="*/ 1293197 w 2360613"/>
              <a:gd name="T1" fmla="*/ 1411230 h 2268538"/>
              <a:gd name="T2" fmla="*/ 1904146 w 2360613"/>
              <a:gd name="T3" fmla="*/ 1585722 h 2268538"/>
              <a:gd name="T4" fmla="*/ 1835836 w 2360613"/>
              <a:gd name="T5" fmla="*/ 1804210 h 2268538"/>
              <a:gd name="T6" fmla="*/ 1277827 w 2360613"/>
              <a:gd name="T7" fmla="*/ 1627156 h 2268538"/>
              <a:gd name="T8" fmla="*/ 694843 w 2360613"/>
              <a:gd name="T9" fmla="*/ 1397989 h 2268538"/>
              <a:gd name="T10" fmla="*/ 624612 w 2360613"/>
              <a:gd name="T11" fmla="*/ 1625020 h 2268538"/>
              <a:gd name="T12" fmla="*/ 68310 w 2360613"/>
              <a:gd name="T13" fmla="*/ 1807414 h 2268538"/>
              <a:gd name="T14" fmla="*/ 1921 w 2360613"/>
              <a:gd name="T15" fmla="*/ 1581450 h 2268538"/>
              <a:gd name="T16" fmla="*/ 611803 w 2360613"/>
              <a:gd name="T17" fmla="*/ 1406959 h 2268538"/>
              <a:gd name="T18" fmla="*/ 1518298 w 2360613"/>
              <a:gd name="T19" fmla="*/ 553604 h 2268538"/>
              <a:gd name="T20" fmla="*/ 1627474 w 2360613"/>
              <a:gd name="T21" fmla="*/ 623884 h 2268538"/>
              <a:gd name="T22" fmla="*/ 1789320 w 2360613"/>
              <a:gd name="T23" fmla="*/ 626875 h 2268538"/>
              <a:gd name="T24" fmla="*/ 1804459 w 2360613"/>
              <a:gd name="T25" fmla="*/ 1003482 h 2268538"/>
              <a:gd name="T26" fmla="*/ 1736438 w 2360613"/>
              <a:gd name="T27" fmla="*/ 955417 h 2268538"/>
              <a:gd name="T28" fmla="*/ 1710849 w 2360613"/>
              <a:gd name="T29" fmla="*/ 1400168 h 2268538"/>
              <a:gd name="T30" fmla="*/ 1631313 w 2360613"/>
              <a:gd name="T31" fmla="*/ 1453145 h 2268538"/>
              <a:gd name="T32" fmla="*/ 1551136 w 2360613"/>
              <a:gd name="T33" fmla="*/ 1440755 h 2268538"/>
              <a:gd name="T34" fmla="*/ 1455181 w 2360613"/>
              <a:gd name="T35" fmla="*/ 1414694 h 2268538"/>
              <a:gd name="T36" fmla="*/ 1422982 w 2360613"/>
              <a:gd name="T37" fmla="*/ 868689 h 2268538"/>
              <a:gd name="T38" fmla="*/ 1368180 w 2360613"/>
              <a:gd name="T39" fmla="*/ 1011385 h 2268538"/>
              <a:gd name="T40" fmla="*/ 1365621 w 2360613"/>
              <a:gd name="T41" fmla="*/ 655499 h 2268538"/>
              <a:gd name="T42" fmla="*/ 263585 w 2360613"/>
              <a:gd name="T43" fmla="*/ 576247 h 2268538"/>
              <a:gd name="T44" fmla="*/ 377616 w 2360613"/>
              <a:gd name="T45" fmla="*/ 593978 h 2268538"/>
              <a:gd name="T46" fmla="*/ 536832 w 2360613"/>
              <a:gd name="T47" fmla="*/ 647596 h 2268538"/>
              <a:gd name="T48" fmla="*/ 539816 w 2360613"/>
              <a:gd name="T49" fmla="*/ 1009035 h 2268538"/>
              <a:gd name="T50" fmla="*/ 480989 w 2360613"/>
              <a:gd name="T51" fmla="*/ 894750 h 2268538"/>
              <a:gd name="T52" fmla="*/ 450936 w 2360613"/>
              <a:gd name="T53" fmla="*/ 1409140 h 2268538"/>
              <a:gd name="T54" fmla="*/ 362269 w 2360613"/>
              <a:gd name="T55" fmla="*/ 1447805 h 2268538"/>
              <a:gd name="T56" fmla="*/ 278505 w 2360613"/>
              <a:gd name="T57" fmla="*/ 1450795 h 2268538"/>
              <a:gd name="T58" fmla="*/ 194527 w 2360613"/>
              <a:gd name="T59" fmla="*/ 1409140 h 2268538"/>
              <a:gd name="T60" fmla="*/ 164687 w 2360613"/>
              <a:gd name="T61" fmla="*/ 894750 h 2268538"/>
              <a:gd name="T62" fmla="*/ 105861 w 2360613"/>
              <a:gd name="T63" fmla="*/ 1009035 h 2268538"/>
              <a:gd name="T64" fmla="*/ 108631 w 2360613"/>
              <a:gd name="T65" fmla="*/ 647596 h 2268538"/>
              <a:gd name="T66" fmla="*/ 888981 w 2360613"/>
              <a:gd name="T67" fmla="*/ 338478 h 2268538"/>
              <a:gd name="T68" fmla="*/ 1008106 w 2360613"/>
              <a:gd name="T69" fmla="*/ 367555 h 2268538"/>
              <a:gd name="T70" fmla="*/ 1169578 w 2360613"/>
              <a:gd name="T71" fmla="*/ 379956 h 2268538"/>
              <a:gd name="T72" fmla="*/ 1194601 w 2360613"/>
              <a:gd name="T73" fmla="*/ 787468 h 2268538"/>
              <a:gd name="T74" fmla="*/ 1118891 w 2360613"/>
              <a:gd name="T75" fmla="*/ 778274 h 2268538"/>
              <a:gd name="T76" fmla="*/ 1093654 w 2360613"/>
              <a:gd name="T77" fmla="*/ 738293 h 2268538"/>
              <a:gd name="T78" fmla="*/ 1035268 w 2360613"/>
              <a:gd name="T79" fmla="*/ 1280501 h 2268538"/>
              <a:gd name="T80" fmla="*/ 967686 w 2360613"/>
              <a:gd name="T81" fmla="*/ 1222561 h 2268538"/>
              <a:gd name="T82" fmla="*/ 882138 w 2360613"/>
              <a:gd name="T83" fmla="*/ 1280501 h 2268538"/>
              <a:gd name="T84" fmla="*/ 814341 w 2360613"/>
              <a:gd name="T85" fmla="*/ 1222561 h 2268538"/>
              <a:gd name="T86" fmla="*/ 785683 w 2360613"/>
              <a:gd name="T87" fmla="*/ 726534 h 2268538"/>
              <a:gd name="T88" fmla="*/ 721522 w 2360613"/>
              <a:gd name="T89" fmla="*/ 802220 h 2268538"/>
              <a:gd name="T90" fmla="*/ 720453 w 2360613"/>
              <a:gd name="T91" fmla="*/ 423145 h 2268538"/>
              <a:gd name="T92" fmla="*/ 334154 w 2360613"/>
              <a:gd name="T93" fmla="*/ 259391 h 2268538"/>
              <a:gd name="T94" fmla="*/ 434294 w 2360613"/>
              <a:gd name="T95" fmla="*/ 371993 h 2268538"/>
              <a:gd name="T96" fmla="*/ 378566 w 2360613"/>
              <a:gd name="T97" fmla="*/ 495919 h 2268538"/>
              <a:gd name="T98" fmla="*/ 251737 w 2360613"/>
              <a:gd name="T99" fmla="*/ 476476 h 2268538"/>
              <a:gd name="T100" fmla="*/ 213518 w 2360613"/>
              <a:gd name="T101" fmla="*/ 368788 h 2268538"/>
              <a:gd name="T102" fmla="*/ 318141 w 2360613"/>
              <a:gd name="T103" fmla="*/ 258964 h 2268538"/>
              <a:gd name="T104" fmla="*/ 1685478 w 2360613"/>
              <a:gd name="T105" fmla="*/ 365583 h 2268538"/>
              <a:gd name="T106" fmla="*/ 1651039 w 2360613"/>
              <a:gd name="T107" fmla="*/ 483314 h 2268538"/>
              <a:gd name="T108" fmla="*/ 1522909 w 2360613"/>
              <a:gd name="T109" fmla="*/ 490150 h 2268538"/>
              <a:gd name="T110" fmla="*/ 1469218 w 2360613"/>
              <a:gd name="T111" fmla="*/ 373275 h 2268538"/>
              <a:gd name="T112" fmla="*/ 1557989 w 2360613"/>
              <a:gd name="T113" fmla="*/ 262169 h 2268538"/>
              <a:gd name="T114" fmla="*/ 1059929 w 2360613"/>
              <a:gd name="T115" fmla="*/ 96652 h 2268538"/>
              <a:gd name="T116" fmla="*/ 1035843 w 2360613"/>
              <a:gd name="T117" fmla="*/ 223882 h 2268538"/>
              <a:gd name="T118" fmla="*/ 902196 w 2360613"/>
              <a:gd name="T119" fmla="*/ 259378 h 2268538"/>
              <a:gd name="T120" fmla="*/ 828232 w 2360613"/>
              <a:gd name="T121" fmla="*/ 131079 h 2268538"/>
              <a:gd name="T122" fmla="*/ 901770 w 2360613"/>
              <a:gd name="T123" fmla="*/ 13472 h 22685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60613" h="2268538">
                <a:moveTo>
                  <a:pt x="861026" y="1644650"/>
                </a:moveTo>
                <a:lnTo>
                  <a:pt x="1499852" y="1644650"/>
                </a:lnTo>
                <a:lnTo>
                  <a:pt x="1505142" y="1644915"/>
                </a:lnTo>
                <a:lnTo>
                  <a:pt x="1510168" y="1645179"/>
                </a:lnTo>
                <a:lnTo>
                  <a:pt x="1515459" y="1645708"/>
                </a:lnTo>
                <a:lnTo>
                  <a:pt x="1520485" y="1646766"/>
                </a:lnTo>
                <a:lnTo>
                  <a:pt x="1525246" y="1648088"/>
                </a:lnTo>
                <a:lnTo>
                  <a:pt x="1530272" y="1649411"/>
                </a:lnTo>
                <a:lnTo>
                  <a:pt x="1535033" y="1650733"/>
                </a:lnTo>
                <a:lnTo>
                  <a:pt x="1539795" y="1652849"/>
                </a:lnTo>
                <a:lnTo>
                  <a:pt x="1544292" y="1654700"/>
                </a:lnTo>
                <a:lnTo>
                  <a:pt x="1548789" y="1656816"/>
                </a:lnTo>
                <a:lnTo>
                  <a:pt x="1553021" y="1659460"/>
                </a:lnTo>
                <a:lnTo>
                  <a:pt x="1557254" y="1662370"/>
                </a:lnTo>
                <a:lnTo>
                  <a:pt x="1561221" y="1665014"/>
                </a:lnTo>
                <a:lnTo>
                  <a:pt x="1565189" y="1668188"/>
                </a:lnTo>
                <a:lnTo>
                  <a:pt x="1568893" y="1671362"/>
                </a:lnTo>
                <a:lnTo>
                  <a:pt x="1572596" y="1674535"/>
                </a:lnTo>
                <a:lnTo>
                  <a:pt x="1575770" y="1678238"/>
                </a:lnTo>
                <a:lnTo>
                  <a:pt x="1579209" y="1681941"/>
                </a:lnTo>
                <a:lnTo>
                  <a:pt x="1582383" y="1685908"/>
                </a:lnTo>
                <a:lnTo>
                  <a:pt x="1585029" y="1690139"/>
                </a:lnTo>
                <a:lnTo>
                  <a:pt x="1587674" y="1694371"/>
                </a:lnTo>
                <a:lnTo>
                  <a:pt x="1590055" y="1698602"/>
                </a:lnTo>
                <a:lnTo>
                  <a:pt x="1592435" y="1703098"/>
                </a:lnTo>
                <a:lnTo>
                  <a:pt x="1594551" y="1707594"/>
                </a:lnTo>
                <a:lnTo>
                  <a:pt x="1596403" y="1712355"/>
                </a:lnTo>
                <a:lnTo>
                  <a:pt x="1597990" y="1717115"/>
                </a:lnTo>
                <a:lnTo>
                  <a:pt x="1599313" y="1721876"/>
                </a:lnTo>
                <a:lnTo>
                  <a:pt x="1600635" y="1726901"/>
                </a:lnTo>
                <a:lnTo>
                  <a:pt x="1601429" y="1731926"/>
                </a:lnTo>
                <a:lnTo>
                  <a:pt x="1601958" y="1736951"/>
                </a:lnTo>
                <a:lnTo>
                  <a:pt x="1602487" y="1742240"/>
                </a:lnTo>
                <a:lnTo>
                  <a:pt x="1602487" y="1747529"/>
                </a:lnTo>
                <a:lnTo>
                  <a:pt x="1602487" y="1877914"/>
                </a:lnTo>
                <a:lnTo>
                  <a:pt x="1610687" y="1876856"/>
                </a:lnTo>
                <a:lnTo>
                  <a:pt x="1614920" y="1876063"/>
                </a:lnTo>
                <a:lnTo>
                  <a:pt x="1619152" y="1876063"/>
                </a:lnTo>
                <a:lnTo>
                  <a:pt x="2257978" y="1876063"/>
                </a:lnTo>
                <a:lnTo>
                  <a:pt x="2263004" y="1876063"/>
                </a:lnTo>
                <a:lnTo>
                  <a:pt x="2268294" y="1876856"/>
                </a:lnTo>
                <a:lnTo>
                  <a:pt x="2273320" y="1877385"/>
                </a:lnTo>
                <a:lnTo>
                  <a:pt x="2278346" y="1878178"/>
                </a:lnTo>
                <a:lnTo>
                  <a:pt x="2283372" y="1879501"/>
                </a:lnTo>
                <a:lnTo>
                  <a:pt x="2288398" y="1880559"/>
                </a:lnTo>
                <a:lnTo>
                  <a:pt x="2293159" y="1882410"/>
                </a:lnTo>
                <a:lnTo>
                  <a:pt x="2297656" y="1884261"/>
                </a:lnTo>
                <a:lnTo>
                  <a:pt x="2302153" y="1886377"/>
                </a:lnTo>
                <a:lnTo>
                  <a:pt x="2306650" y="1888493"/>
                </a:lnTo>
                <a:lnTo>
                  <a:pt x="2311147" y="1891137"/>
                </a:lnTo>
                <a:lnTo>
                  <a:pt x="2315115" y="1893782"/>
                </a:lnTo>
                <a:lnTo>
                  <a:pt x="2319347" y="1896691"/>
                </a:lnTo>
                <a:lnTo>
                  <a:pt x="2323315" y="1899865"/>
                </a:lnTo>
                <a:lnTo>
                  <a:pt x="2327019" y="1902774"/>
                </a:lnTo>
                <a:lnTo>
                  <a:pt x="2330457" y="1906212"/>
                </a:lnTo>
                <a:lnTo>
                  <a:pt x="2333896" y="1909915"/>
                </a:lnTo>
                <a:lnTo>
                  <a:pt x="2337070" y="1913617"/>
                </a:lnTo>
                <a:lnTo>
                  <a:pt x="2340245" y="1917585"/>
                </a:lnTo>
                <a:lnTo>
                  <a:pt x="2342890" y="1921552"/>
                </a:lnTo>
                <a:lnTo>
                  <a:pt x="2345800" y="1925519"/>
                </a:lnTo>
                <a:lnTo>
                  <a:pt x="2348180" y="1930015"/>
                </a:lnTo>
                <a:lnTo>
                  <a:pt x="2350561" y="1934511"/>
                </a:lnTo>
                <a:lnTo>
                  <a:pt x="2352413" y="1939007"/>
                </a:lnTo>
                <a:lnTo>
                  <a:pt x="2354529" y="1943503"/>
                </a:lnTo>
                <a:lnTo>
                  <a:pt x="2356116" y="1948263"/>
                </a:lnTo>
                <a:lnTo>
                  <a:pt x="2357439" y="1953288"/>
                </a:lnTo>
                <a:lnTo>
                  <a:pt x="2358761" y="1958313"/>
                </a:lnTo>
                <a:lnTo>
                  <a:pt x="2359555" y="1963603"/>
                </a:lnTo>
                <a:lnTo>
                  <a:pt x="2360084" y="1968628"/>
                </a:lnTo>
                <a:lnTo>
                  <a:pt x="2360613" y="1973917"/>
                </a:lnTo>
                <a:lnTo>
                  <a:pt x="2360613" y="1978942"/>
                </a:lnTo>
                <a:lnTo>
                  <a:pt x="2360613" y="2225429"/>
                </a:lnTo>
                <a:lnTo>
                  <a:pt x="2360349" y="2229661"/>
                </a:lnTo>
                <a:lnTo>
                  <a:pt x="2359820" y="2234157"/>
                </a:lnTo>
                <a:lnTo>
                  <a:pt x="2358761" y="2238124"/>
                </a:lnTo>
                <a:lnTo>
                  <a:pt x="2357174" y="2242091"/>
                </a:lnTo>
                <a:lnTo>
                  <a:pt x="2355323" y="2245794"/>
                </a:lnTo>
                <a:lnTo>
                  <a:pt x="2353206" y="2249496"/>
                </a:lnTo>
                <a:lnTo>
                  <a:pt x="2350826" y="2252670"/>
                </a:lnTo>
                <a:lnTo>
                  <a:pt x="2347916" y="2255844"/>
                </a:lnTo>
                <a:lnTo>
                  <a:pt x="2345006" y="2258488"/>
                </a:lnTo>
                <a:lnTo>
                  <a:pt x="2341567" y="2261133"/>
                </a:lnTo>
                <a:lnTo>
                  <a:pt x="2338129" y="2263249"/>
                </a:lnTo>
                <a:lnTo>
                  <a:pt x="2334161" y="2265100"/>
                </a:lnTo>
                <a:lnTo>
                  <a:pt x="2330193" y="2266687"/>
                </a:lnTo>
                <a:lnTo>
                  <a:pt x="2325960" y="2267480"/>
                </a:lnTo>
                <a:lnTo>
                  <a:pt x="2321993" y="2268274"/>
                </a:lnTo>
                <a:lnTo>
                  <a:pt x="2317496" y="2268538"/>
                </a:lnTo>
                <a:lnTo>
                  <a:pt x="2312999" y="2268274"/>
                </a:lnTo>
                <a:lnTo>
                  <a:pt x="2308766" y="2267480"/>
                </a:lnTo>
                <a:lnTo>
                  <a:pt x="2304534" y="2266687"/>
                </a:lnTo>
                <a:lnTo>
                  <a:pt x="2300566" y="2265100"/>
                </a:lnTo>
                <a:lnTo>
                  <a:pt x="2296863" y="2263249"/>
                </a:lnTo>
                <a:lnTo>
                  <a:pt x="2293159" y="2261133"/>
                </a:lnTo>
                <a:lnTo>
                  <a:pt x="2289985" y="2258488"/>
                </a:lnTo>
                <a:lnTo>
                  <a:pt x="2286811" y="2255844"/>
                </a:lnTo>
                <a:lnTo>
                  <a:pt x="2283901" y="2252670"/>
                </a:lnTo>
                <a:lnTo>
                  <a:pt x="2281520" y="2249496"/>
                </a:lnTo>
                <a:lnTo>
                  <a:pt x="2279404" y="2245794"/>
                </a:lnTo>
                <a:lnTo>
                  <a:pt x="2277553" y="2242091"/>
                </a:lnTo>
                <a:lnTo>
                  <a:pt x="2276230" y="2238124"/>
                </a:lnTo>
                <a:lnTo>
                  <a:pt x="2274907" y="2234157"/>
                </a:lnTo>
                <a:lnTo>
                  <a:pt x="2274378" y="2229661"/>
                </a:lnTo>
                <a:lnTo>
                  <a:pt x="2274114" y="2225429"/>
                </a:lnTo>
                <a:lnTo>
                  <a:pt x="2274114" y="1978942"/>
                </a:lnTo>
                <a:lnTo>
                  <a:pt x="2274114" y="1977355"/>
                </a:lnTo>
                <a:lnTo>
                  <a:pt x="2273849" y="1975768"/>
                </a:lnTo>
                <a:lnTo>
                  <a:pt x="2273056" y="1972859"/>
                </a:lnTo>
                <a:lnTo>
                  <a:pt x="2271204" y="1969950"/>
                </a:lnTo>
                <a:lnTo>
                  <a:pt x="2269352" y="1967305"/>
                </a:lnTo>
                <a:lnTo>
                  <a:pt x="2266972" y="1965454"/>
                </a:lnTo>
                <a:lnTo>
                  <a:pt x="2264062" y="1964132"/>
                </a:lnTo>
                <a:lnTo>
                  <a:pt x="2260888" y="1962809"/>
                </a:lnTo>
                <a:lnTo>
                  <a:pt x="2259565" y="1962545"/>
                </a:lnTo>
                <a:lnTo>
                  <a:pt x="2257978" y="1962545"/>
                </a:lnTo>
                <a:lnTo>
                  <a:pt x="1619152" y="1962545"/>
                </a:lnTo>
                <a:lnTo>
                  <a:pt x="1617300" y="1962545"/>
                </a:lnTo>
                <a:lnTo>
                  <a:pt x="1615713" y="1962809"/>
                </a:lnTo>
                <a:lnTo>
                  <a:pt x="1612539" y="1964132"/>
                </a:lnTo>
                <a:lnTo>
                  <a:pt x="1609894" y="1965454"/>
                </a:lnTo>
                <a:lnTo>
                  <a:pt x="1607513" y="1967305"/>
                </a:lnTo>
                <a:lnTo>
                  <a:pt x="1605397" y="1969950"/>
                </a:lnTo>
                <a:lnTo>
                  <a:pt x="1603810" y="1972859"/>
                </a:lnTo>
                <a:lnTo>
                  <a:pt x="1603016" y="1975768"/>
                </a:lnTo>
                <a:lnTo>
                  <a:pt x="1602752" y="1977355"/>
                </a:lnTo>
                <a:lnTo>
                  <a:pt x="1602487" y="1978942"/>
                </a:lnTo>
                <a:lnTo>
                  <a:pt x="1602487" y="1983438"/>
                </a:lnTo>
                <a:lnTo>
                  <a:pt x="1601694" y="1987669"/>
                </a:lnTo>
                <a:lnTo>
                  <a:pt x="1600900" y="1991637"/>
                </a:lnTo>
                <a:lnTo>
                  <a:pt x="1599313" y="1995604"/>
                </a:lnTo>
                <a:lnTo>
                  <a:pt x="1597461" y="1999306"/>
                </a:lnTo>
                <a:lnTo>
                  <a:pt x="1595345" y="2003009"/>
                </a:lnTo>
                <a:lnTo>
                  <a:pt x="1592700" y="2006447"/>
                </a:lnTo>
                <a:lnTo>
                  <a:pt x="1589790" y="2009621"/>
                </a:lnTo>
                <a:lnTo>
                  <a:pt x="1586880" y="2012265"/>
                </a:lnTo>
                <a:lnTo>
                  <a:pt x="1583441" y="2014910"/>
                </a:lnTo>
                <a:lnTo>
                  <a:pt x="1579738" y="2017026"/>
                </a:lnTo>
                <a:lnTo>
                  <a:pt x="1575770" y="2019142"/>
                </a:lnTo>
                <a:lnTo>
                  <a:pt x="1571802" y="2020464"/>
                </a:lnTo>
                <a:lnTo>
                  <a:pt x="1567834" y="2021257"/>
                </a:lnTo>
                <a:lnTo>
                  <a:pt x="1563867" y="2022051"/>
                </a:lnTo>
                <a:lnTo>
                  <a:pt x="1559370" y="2022051"/>
                </a:lnTo>
                <a:lnTo>
                  <a:pt x="1555137" y="2022051"/>
                </a:lnTo>
                <a:lnTo>
                  <a:pt x="1550905" y="2021257"/>
                </a:lnTo>
                <a:lnTo>
                  <a:pt x="1546937" y="2020464"/>
                </a:lnTo>
                <a:lnTo>
                  <a:pt x="1542969" y="2019142"/>
                </a:lnTo>
                <a:lnTo>
                  <a:pt x="1539001" y="2017026"/>
                </a:lnTo>
                <a:lnTo>
                  <a:pt x="1535298" y="2014910"/>
                </a:lnTo>
                <a:lnTo>
                  <a:pt x="1532124" y="2012265"/>
                </a:lnTo>
                <a:lnTo>
                  <a:pt x="1528949" y="2009621"/>
                </a:lnTo>
                <a:lnTo>
                  <a:pt x="1525775" y="2006447"/>
                </a:lnTo>
                <a:lnTo>
                  <a:pt x="1523394" y="2003009"/>
                </a:lnTo>
                <a:lnTo>
                  <a:pt x="1521278" y="1999306"/>
                </a:lnTo>
                <a:lnTo>
                  <a:pt x="1519427" y="1995604"/>
                </a:lnTo>
                <a:lnTo>
                  <a:pt x="1518104" y="1991637"/>
                </a:lnTo>
                <a:lnTo>
                  <a:pt x="1516781" y="1987669"/>
                </a:lnTo>
                <a:lnTo>
                  <a:pt x="1516252" y="1983438"/>
                </a:lnTo>
                <a:lnTo>
                  <a:pt x="1515988" y="1978942"/>
                </a:lnTo>
                <a:lnTo>
                  <a:pt x="1515988" y="1747529"/>
                </a:lnTo>
                <a:lnTo>
                  <a:pt x="1515988" y="1745943"/>
                </a:lnTo>
                <a:lnTo>
                  <a:pt x="1515723" y="1744356"/>
                </a:lnTo>
                <a:lnTo>
                  <a:pt x="1514930" y="1741182"/>
                </a:lnTo>
                <a:lnTo>
                  <a:pt x="1513343" y="1738273"/>
                </a:lnTo>
                <a:lnTo>
                  <a:pt x="1511226" y="1735893"/>
                </a:lnTo>
                <a:lnTo>
                  <a:pt x="1509110" y="1733777"/>
                </a:lnTo>
                <a:lnTo>
                  <a:pt x="1506200" y="1732455"/>
                </a:lnTo>
                <a:lnTo>
                  <a:pt x="1503026" y="1731397"/>
                </a:lnTo>
                <a:lnTo>
                  <a:pt x="1501439" y="1731132"/>
                </a:lnTo>
                <a:lnTo>
                  <a:pt x="1499852" y="1731132"/>
                </a:lnTo>
                <a:lnTo>
                  <a:pt x="861026" y="1731132"/>
                </a:lnTo>
                <a:lnTo>
                  <a:pt x="859174" y="1731132"/>
                </a:lnTo>
                <a:lnTo>
                  <a:pt x="857852" y="1731397"/>
                </a:lnTo>
                <a:lnTo>
                  <a:pt x="854678" y="1732455"/>
                </a:lnTo>
                <a:lnTo>
                  <a:pt x="852032" y="1733777"/>
                </a:lnTo>
                <a:lnTo>
                  <a:pt x="849387" y="1735893"/>
                </a:lnTo>
                <a:lnTo>
                  <a:pt x="847535" y="1738273"/>
                </a:lnTo>
                <a:lnTo>
                  <a:pt x="846213" y="1741182"/>
                </a:lnTo>
                <a:lnTo>
                  <a:pt x="844890" y="1744356"/>
                </a:lnTo>
                <a:lnTo>
                  <a:pt x="844626" y="1745943"/>
                </a:lnTo>
                <a:lnTo>
                  <a:pt x="844626" y="1747529"/>
                </a:lnTo>
                <a:lnTo>
                  <a:pt x="844626" y="1978942"/>
                </a:lnTo>
                <a:lnTo>
                  <a:pt x="844361" y="1983438"/>
                </a:lnTo>
                <a:lnTo>
                  <a:pt x="843832" y="1987669"/>
                </a:lnTo>
                <a:lnTo>
                  <a:pt x="842774" y="1991637"/>
                </a:lnTo>
                <a:lnTo>
                  <a:pt x="841451" y="1995604"/>
                </a:lnTo>
                <a:lnTo>
                  <a:pt x="839600" y="1999306"/>
                </a:lnTo>
                <a:lnTo>
                  <a:pt x="837483" y="2003009"/>
                </a:lnTo>
                <a:lnTo>
                  <a:pt x="834838" y="2006447"/>
                </a:lnTo>
                <a:lnTo>
                  <a:pt x="832193" y="2009621"/>
                </a:lnTo>
                <a:lnTo>
                  <a:pt x="829019" y="2012265"/>
                </a:lnTo>
                <a:lnTo>
                  <a:pt x="825315" y="2014910"/>
                </a:lnTo>
                <a:lnTo>
                  <a:pt x="821612" y="2017026"/>
                </a:lnTo>
                <a:lnTo>
                  <a:pt x="817909" y="2019142"/>
                </a:lnTo>
                <a:lnTo>
                  <a:pt x="814205" y="2020464"/>
                </a:lnTo>
                <a:lnTo>
                  <a:pt x="809973" y="2021257"/>
                </a:lnTo>
                <a:lnTo>
                  <a:pt x="805741" y="2022051"/>
                </a:lnTo>
                <a:lnTo>
                  <a:pt x="801508" y="2022051"/>
                </a:lnTo>
                <a:lnTo>
                  <a:pt x="797276" y="2022051"/>
                </a:lnTo>
                <a:lnTo>
                  <a:pt x="793043" y="2021257"/>
                </a:lnTo>
                <a:lnTo>
                  <a:pt x="788811" y="2020464"/>
                </a:lnTo>
                <a:lnTo>
                  <a:pt x="784843" y="2019142"/>
                </a:lnTo>
                <a:lnTo>
                  <a:pt x="780875" y="2017026"/>
                </a:lnTo>
                <a:lnTo>
                  <a:pt x="777701" y="2014910"/>
                </a:lnTo>
                <a:lnTo>
                  <a:pt x="773998" y="2012265"/>
                </a:lnTo>
                <a:lnTo>
                  <a:pt x="770823" y="2009621"/>
                </a:lnTo>
                <a:lnTo>
                  <a:pt x="768178" y="2006447"/>
                </a:lnTo>
                <a:lnTo>
                  <a:pt x="765533" y="2003009"/>
                </a:lnTo>
                <a:lnTo>
                  <a:pt x="763152" y="1999306"/>
                </a:lnTo>
                <a:lnTo>
                  <a:pt x="761565" y="1995604"/>
                </a:lnTo>
                <a:lnTo>
                  <a:pt x="760242" y="1991637"/>
                </a:lnTo>
                <a:lnTo>
                  <a:pt x="759184" y="1987669"/>
                </a:lnTo>
                <a:lnTo>
                  <a:pt x="758391" y="1983438"/>
                </a:lnTo>
                <a:lnTo>
                  <a:pt x="758126" y="1978942"/>
                </a:lnTo>
                <a:lnTo>
                  <a:pt x="758126" y="1977355"/>
                </a:lnTo>
                <a:lnTo>
                  <a:pt x="757862" y="1975768"/>
                </a:lnTo>
                <a:lnTo>
                  <a:pt x="756804" y="1972859"/>
                </a:lnTo>
                <a:lnTo>
                  <a:pt x="755481" y="1969950"/>
                </a:lnTo>
                <a:lnTo>
                  <a:pt x="753365" y="1967305"/>
                </a:lnTo>
                <a:lnTo>
                  <a:pt x="750984" y="1965454"/>
                </a:lnTo>
                <a:lnTo>
                  <a:pt x="748074" y="1964132"/>
                </a:lnTo>
                <a:lnTo>
                  <a:pt x="744900" y="1962809"/>
                </a:lnTo>
                <a:lnTo>
                  <a:pt x="743313" y="1962545"/>
                </a:lnTo>
                <a:lnTo>
                  <a:pt x="741726" y="1962545"/>
                </a:lnTo>
                <a:lnTo>
                  <a:pt x="103164" y="1962545"/>
                </a:lnTo>
                <a:lnTo>
                  <a:pt x="101577" y="1962545"/>
                </a:lnTo>
                <a:lnTo>
                  <a:pt x="99725" y="1962809"/>
                </a:lnTo>
                <a:lnTo>
                  <a:pt x="96816" y="1964132"/>
                </a:lnTo>
                <a:lnTo>
                  <a:pt x="93906" y="1965454"/>
                </a:lnTo>
                <a:lnTo>
                  <a:pt x="91261" y="1967305"/>
                </a:lnTo>
                <a:lnTo>
                  <a:pt x="89409" y="1969950"/>
                </a:lnTo>
                <a:lnTo>
                  <a:pt x="88086" y="1972859"/>
                </a:lnTo>
                <a:lnTo>
                  <a:pt x="86764" y="1975768"/>
                </a:lnTo>
                <a:lnTo>
                  <a:pt x="86499" y="1977355"/>
                </a:lnTo>
                <a:lnTo>
                  <a:pt x="86499" y="1978942"/>
                </a:lnTo>
                <a:lnTo>
                  <a:pt x="86499" y="2225429"/>
                </a:lnTo>
                <a:lnTo>
                  <a:pt x="86235" y="2229661"/>
                </a:lnTo>
                <a:lnTo>
                  <a:pt x="85706" y="2234157"/>
                </a:lnTo>
                <a:lnTo>
                  <a:pt x="84647" y="2238124"/>
                </a:lnTo>
                <a:lnTo>
                  <a:pt x="83325" y="2242091"/>
                </a:lnTo>
                <a:lnTo>
                  <a:pt x="81473" y="2245794"/>
                </a:lnTo>
                <a:lnTo>
                  <a:pt x="79357" y="2249496"/>
                </a:lnTo>
                <a:lnTo>
                  <a:pt x="76712" y="2252670"/>
                </a:lnTo>
                <a:lnTo>
                  <a:pt x="74066" y="2255844"/>
                </a:lnTo>
                <a:lnTo>
                  <a:pt x="70892" y="2258488"/>
                </a:lnTo>
                <a:lnTo>
                  <a:pt x="67453" y="2261133"/>
                </a:lnTo>
                <a:lnTo>
                  <a:pt x="64015" y="2263249"/>
                </a:lnTo>
                <a:lnTo>
                  <a:pt x="60311" y="2265100"/>
                </a:lnTo>
                <a:lnTo>
                  <a:pt x="56343" y="2266687"/>
                </a:lnTo>
                <a:lnTo>
                  <a:pt x="52111" y="2267480"/>
                </a:lnTo>
                <a:lnTo>
                  <a:pt x="47879" y="2268274"/>
                </a:lnTo>
                <a:lnTo>
                  <a:pt x="43382" y="2268538"/>
                </a:lnTo>
                <a:lnTo>
                  <a:pt x="38885" y="2268274"/>
                </a:lnTo>
                <a:lnTo>
                  <a:pt x="34652" y="2267480"/>
                </a:lnTo>
                <a:lnTo>
                  <a:pt x="30420" y="2266687"/>
                </a:lnTo>
                <a:lnTo>
                  <a:pt x="26452" y="2265100"/>
                </a:lnTo>
                <a:lnTo>
                  <a:pt x="22749" y="2263249"/>
                </a:lnTo>
                <a:lnTo>
                  <a:pt x="19310" y="2261133"/>
                </a:lnTo>
                <a:lnTo>
                  <a:pt x="15871" y="2258488"/>
                </a:lnTo>
                <a:lnTo>
                  <a:pt x="12697" y="2255844"/>
                </a:lnTo>
                <a:lnTo>
                  <a:pt x="10052" y="2252670"/>
                </a:lnTo>
                <a:lnTo>
                  <a:pt x="7406" y="2249496"/>
                </a:lnTo>
                <a:lnTo>
                  <a:pt x="5555" y="2245794"/>
                </a:lnTo>
                <a:lnTo>
                  <a:pt x="3439" y="2242091"/>
                </a:lnTo>
                <a:lnTo>
                  <a:pt x="2116" y="2238124"/>
                </a:lnTo>
                <a:lnTo>
                  <a:pt x="1058" y="2234157"/>
                </a:lnTo>
                <a:lnTo>
                  <a:pt x="529" y="2229661"/>
                </a:lnTo>
                <a:lnTo>
                  <a:pt x="0" y="2225429"/>
                </a:lnTo>
                <a:lnTo>
                  <a:pt x="0" y="1978942"/>
                </a:lnTo>
                <a:lnTo>
                  <a:pt x="529" y="1973917"/>
                </a:lnTo>
                <a:lnTo>
                  <a:pt x="793" y="1968628"/>
                </a:lnTo>
                <a:lnTo>
                  <a:pt x="1322" y="1963603"/>
                </a:lnTo>
                <a:lnTo>
                  <a:pt x="2380" y="1958313"/>
                </a:lnTo>
                <a:lnTo>
                  <a:pt x="3439" y="1953288"/>
                </a:lnTo>
                <a:lnTo>
                  <a:pt x="4761" y="1948263"/>
                </a:lnTo>
                <a:lnTo>
                  <a:pt x="6613" y="1943503"/>
                </a:lnTo>
                <a:lnTo>
                  <a:pt x="8200" y="1939007"/>
                </a:lnTo>
                <a:lnTo>
                  <a:pt x="10316" y="1934246"/>
                </a:lnTo>
                <a:lnTo>
                  <a:pt x="12697" y="1930015"/>
                </a:lnTo>
                <a:lnTo>
                  <a:pt x="15078" y="1925519"/>
                </a:lnTo>
                <a:lnTo>
                  <a:pt x="17723" y="1921287"/>
                </a:lnTo>
                <a:lnTo>
                  <a:pt x="20633" y="1917585"/>
                </a:lnTo>
                <a:lnTo>
                  <a:pt x="23807" y="1913617"/>
                </a:lnTo>
                <a:lnTo>
                  <a:pt x="26981" y="1909915"/>
                </a:lnTo>
                <a:lnTo>
                  <a:pt x="30420" y="1906212"/>
                </a:lnTo>
                <a:lnTo>
                  <a:pt x="33859" y="1902774"/>
                </a:lnTo>
                <a:lnTo>
                  <a:pt x="37827" y="1899865"/>
                </a:lnTo>
                <a:lnTo>
                  <a:pt x="41795" y="1896691"/>
                </a:lnTo>
                <a:lnTo>
                  <a:pt x="45498" y="1893782"/>
                </a:lnTo>
                <a:lnTo>
                  <a:pt x="49730" y="1891137"/>
                </a:lnTo>
                <a:lnTo>
                  <a:pt x="53963" y="1888493"/>
                </a:lnTo>
                <a:lnTo>
                  <a:pt x="58460" y="1886377"/>
                </a:lnTo>
                <a:lnTo>
                  <a:pt x="62956" y="1884261"/>
                </a:lnTo>
                <a:lnTo>
                  <a:pt x="67718" y="1882410"/>
                </a:lnTo>
                <a:lnTo>
                  <a:pt x="72479" y="1880559"/>
                </a:lnTo>
                <a:lnTo>
                  <a:pt x="77241" y="1879501"/>
                </a:lnTo>
                <a:lnTo>
                  <a:pt x="82267" y="1878178"/>
                </a:lnTo>
                <a:lnTo>
                  <a:pt x="87557" y="1877385"/>
                </a:lnTo>
                <a:lnTo>
                  <a:pt x="92583" y="1876856"/>
                </a:lnTo>
                <a:lnTo>
                  <a:pt x="97874" y="1876063"/>
                </a:lnTo>
                <a:lnTo>
                  <a:pt x="103164" y="1876063"/>
                </a:lnTo>
                <a:lnTo>
                  <a:pt x="741726" y="1876063"/>
                </a:lnTo>
                <a:lnTo>
                  <a:pt x="745958" y="1876063"/>
                </a:lnTo>
                <a:lnTo>
                  <a:pt x="750191" y="1876856"/>
                </a:lnTo>
                <a:lnTo>
                  <a:pt x="758126" y="1877914"/>
                </a:lnTo>
                <a:lnTo>
                  <a:pt x="758126" y="1747529"/>
                </a:lnTo>
                <a:lnTo>
                  <a:pt x="758126" y="1742240"/>
                </a:lnTo>
                <a:lnTo>
                  <a:pt x="758655" y="1736951"/>
                </a:lnTo>
                <a:lnTo>
                  <a:pt x="759449" y="1731926"/>
                </a:lnTo>
                <a:lnTo>
                  <a:pt x="760242" y="1726901"/>
                </a:lnTo>
                <a:lnTo>
                  <a:pt x="761565" y="1721876"/>
                </a:lnTo>
                <a:lnTo>
                  <a:pt x="762623" y="1717115"/>
                </a:lnTo>
                <a:lnTo>
                  <a:pt x="764475" y="1712355"/>
                </a:lnTo>
                <a:lnTo>
                  <a:pt x="766327" y="1707594"/>
                </a:lnTo>
                <a:lnTo>
                  <a:pt x="768443" y="1703098"/>
                </a:lnTo>
                <a:lnTo>
                  <a:pt x="770559" y="1698602"/>
                </a:lnTo>
                <a:lnTo>
                  <a:pt x="773204" y="1694371"/>
                </a:lnTo>
                <a:lnTo>
                  <a:pt x="775849" y="1690139"/>
                </a:lnTo>
                <a:lnTo>
                  <a:pt x="778759" y="1685908"/>
                </a:lnTo>
                <a:lnTo>
                  <a:pt x="781933" y="1682205"/>
                </a:lnTo>
                <a:lnTo>
                  <a:pt x="784843" y="1678238"/>
                </a:lnTo>
                <a:lnTo>
                  <a:pt x="788282" y="1674535"/>
                </a:lnTo>
                <a:lnTo>
                  <a:pt x="791985" y="1671362"/>
                </a:lnTo>
                <a:lnTo>
                  <a:pt x="795689" y="1668188"/>
                </a:lnTo>
                <a:lnTo>
                  <a:pt x="799392" y="1665014"/>
                </a:lnTo>
                <a:lnTo>
                  <a:pt x="803624" y="1662370"/>
                </a:lnTo>
                <a:lnTo>
                  <a:pt x="807592" y="1659460"/>
                </a:lnTo>
                <a:lnTo>
                  <a:pt x="812089" y="1656816"/>
                </a:lnTo>
                <a:lnTo>
                  <a:pt x="816586" y="1654700"/>
                </a:lnTo>
                <a:lnTo>
                  <a:pt x="821083" y="1652849"/>
                </a:lnTo>
                <a:lnTo>
                  <a:pt x="825580" y="1650733"/>
                </a:lnTo>
                <a:lnTo>
                  <a:pt x="830341" y="1649411"/>
                </a:lnTo>
                <a:lnTo>
                  <a:pt x="835367" y="1648088"/>
                </a:lnTo>
                <a:lnTo>
                  <a:pt x="840393" y="1646766"/>
                </a:lnTo>
                <a:lnTo>
                  <a:pt x="845419" y="1645708"/>
                </a:lnTo>
                <a:lnTo>
                  <a:pt x="850710" y="1645179"/>
                </a:lnTo>
                <a:lnTo>
                  <a:pt x="856000" y="1644915"/>
                </a:lnTo>
                <a:lnTo>
                  <a:pt x="861026" y="1644650"/>
                </a:lnTo>
                <a:close/>
                <a:moveTo>
                  <a:pt x="1877990" y="658812"/>
                </a:moveTo>
                <a:lnTo>
                  <a:pt x="1879575" y="670716"/>
                </a:lnTo>
                <a:lnTo>
                  <a:pt x="1881425" y="685529"/>
                </a:lnTo>
                <a:lnTo>
                  <a:pt x="1883274" y="694258"/>
                </a:lnTo>
                <a:lnTo>
                  <a:pt x="1884860" y="703516"/>
                </a:lnTo>
                <a:lnTo>
                  <a:pt x="1886974" y="713568"/>
                </a:lnTo>
                <a:lnTo>
                  <a:pt x="1889616" y="724149"/>
                </a:lnTo>
                <a:lnTo>
                  <a:pt x="1892787" y="735524"/>
                </a:lnTo>
                <a:lnTo>
                  <a:pt x="1895958" y="747163"/>
                </a:lnTo>
                <a:lnTo>
                  <a:pt x="1899921" y="759595"/>
                </a:lnTo>
                <a:lnTo>
                  <a:pt x="1904413" y="772557"/>
                </a:lnTo>
                <a:lnTo>
                  <a:pt x="1909169" y="785783"/>
                </a:lnTo>
                <a:lnTo>
                  <a:pt x="1914982" y="799803"/>
                </a:lnTo>
                <a:lnTo>
                  <a:pt x="1921060" y="813822"/>
                </a:lnTo>
                <a:lnTo>
                  <a:pt x="1927666" y="828371"/>
                </a:lnTo>
                <a:lnTo>
                  <a:pt x="1930308" y="809325"/>
                </a:lnTo>
                <a:lnTo>
                  <a:pt x="1932686" y="791073"/>
                </a:lnTo>
                <a:lnTo>
                  <a:pt x="1935328" y="774144"/>
                </a:lnTo>
                <a:lnTo>
                  <a:pt x="1937442" y="759066"/>
                </a:lnTo>
                <a:lnTo>
                  <a:pt x="1941670" y="736053"/>
                </a:lnTo>
                <a:lnTo>
                  <a:pt x="1943784" y="724943"/>
                </a:lnTo>
                <a:lnTo>
                  <a:pt x="1930044" y="692406"/>
                </a:lnTo>
                <a:lnTo>
                  <a:pt x="1952504" y="671245"/>
                </a:lnTo>
                <a:lnTo>
                  <a:pt x="1952768" y="671245"/>
                </a:lnTo>
                <a:lnTo>
                  <a:pt x="1968358" y="671245"/>
                </a:lnTo>
                <a:lnTo>
                  <a:pt x="1991082" y="692406"/>
                </a:lnTo>
                <a:lnTo>
                  <a:pt x="1977077" y="724943"/>
                </a:lnTo>
                <a:lnTo>
                  <a:pt x="1979455" y="736053"/>
                </a:lnTo>
                <a:lnTo>
                  <a:pt x="1983419" y="759066"/>
                </a:lnTo>
                <a:lnTo>
                  <a:pt x="1985797" y="774144"/>
                </a:lnTo>
                <a:lnTo>
                  <a:pt x="1988439" y="791073"/>
                </a:lnTo>
                <a:lnTo>
                  <a:pt x="1990818" y="809325"/>
                </a:lnTo>
                <a:lnTo>
                  <a:pt x="1993196" y="828371"/>
                </a:lnTo>
                <a:lnTo>
                  <a:pt x="1999801" y="813822"/>
                </a:lnTo>
                <a:lnTo>
                  <a:pt x="2005879" y="799803"/>
                </a:lnTo>
                <a:lnTo>
                  <a:pt x="2011692" y="785783"/>
                </a:lnTo>
                <a:lnTo>
                  <a:pt x="2016712" y="772557"/>
                </a:lnTo>
                <a:lnTo>
                  <a:pt x="2021204" y="759595"/>
                </a:lnTo>
                <a:lnTo>
                  <a:pt x="2025168" y="747163"/>
                </a:lnTo>
                <a:lnTo>
                  <a:pt x="2028339" y="735524"/>
                </a:lnTo>
                <a:lnTo>
                  <a:pt x="2031510" y="724149"/>
                </a:lnTo>
                <a:lnTo>
                  <a:pt x="2034152" y="713568"/>
                </a:lnTo>
                <a:lnTo>
                  <a:pt x="2036001" y="703516"/>
                </a:lnTo>
                <a:lnTo>
                  <a:pt x="2037851" y="694258"/>
                </a:lnTo>
                <a:lnTo>
                  <a:pt x="2039437" y="685529"/>
                </a:lnTo>
                <a:lnTo>
                  <a:pt x="2041550" y="670716"/>
                </a:lnTo>
                <a:lnTo>
                  <a:pt x="2042872" y="658812"/>
                </a:lnTo>
                <a:lnTo>
                  <a:pt x="2043136" y="658812"/>
                </a:lnTo>
                <a:lnTo>
                  <a:pt x="2051327" y="660664"/>
                </a:lnTo>
                <a:lnTo>
                  <a:pt x="2059518" y="663309"/>
                </a:lnTo>
                <a:lnTo>
                  <a:pt x="2063482" y="664896"/>
                </a:lnTo>
                <a:lnTo>
                  <a:pt x="2067181" y="666483"/>
                </a:lnTo>
                <a:lnTo>
                  <a:pt x="2070880" y="668335"/>
                </a:lnTo>
                <a:lnTo>
                  <a:pt x="2074315" y="670187"/>
                </a:lnTo>
                <a:lnTo>
                  <a:pt x="2101531" y="679709"/>
                </a:lnTo>
                <a:lnTo>
                  <a:pt x="2116329" y="684735"/>
                </a:lnTo>
                <a:lnTo>
                  <a:pt x="2131126" y="690290"/>
                </a:lnTo>
                <a:lnTo>
                  <a:pt x="2145394" y="695845"/>
                </a:lnTo>
                <a:lnTo>
                  <a:pt x="2159134" y="701400"/>
                </a:lnTo>
                <a:lnTo>
                  <a:pt x="2171818" y="707484"/>
                </a:lnTo>
                <a:lnTo>
                  <a:pt x="2177367" y="710129"/>
                </a:lnTo>
                <a:lnTo>
                  <a:pt x="2182651" y="713039"/>
                </a:lnTo>
                <a:lnTo>
                  <a:pt x="2185558" y="716213"/>
                </a:lnTo>
                <a:lnTo>
                  <a:pt x="2189257" y="720975"/>
                </a:lnTo>
                <a:lnTo>
                  <a:pt x="2193485" y="726794"/>
                </a:lnTo>
                <a:lnTo>
                  <a:pt x="2198241" y="734201"/>
                </a:lnTo>
                <a:lnTo>
                  <a:pt x="2203261" y="743988"/>
                </a:lnTo>
                <a:lnTo>
                  <a:pt x="2208810" y="755098"/>
                </a:lnTo>
                <a:lnTo>
                  <a:pt x="2211717" y="761447"/>
                </a:lnTo>
                <a:lnTo>
                  <a:pt x="2214359" y="768589"/>
                </a:lnTo>
                <a:lnTo>
                  <a:pt x="2217266" y="776260"/>
                </a:lnTo>
                <a:lnTo>
                  <a:pt x="2220172" y="783931"/>
                </a:lnTo>
                <a:lnTo>
                  <a:pt x="2223079" y="792660"/>
                </a:lnTo>
                <a:lnTo>
                  <a:pt x="2225986" y="801919"/>
                </a:lnTo>
                <a:lnTo>
                  <a:pt x="2228892" y="811706"/>
                </a:lnTo>
                <a:lnTo>
                  <a:pt x="2231799" y="822287"/>
                </a:lnTo>
                <a:lnTo>
                  <a:pt x="2234705" y="833397"/>
                </a:lnTo>
                <a:lnTo>
                  <a:pt x="2237348" y="845036"/>
                </a:lnTo>
                <a:lnTo>
                  <a:pt x="2240254" y="857468"/>
                </a:lnTo>
                <a:lnTo>
                  <a:pt x="2242632" y="870694"/>
                </a:lnTo>
                <a:lnTo>
                  <a:pt x="2245275" y="884450"/>
                </a:lnTo>
                <a:lnTo>
                  <a:pt x="2247653" y="899263"/>
                </a:lnTo>
                <a:lnTo>
                  <a:pt x="2250295" y="914341"/>
                </a:lnTo>
                <a:lnTo>
                  <a:pt x="2252145" y="930477"/>
                </a:lnTo>
                <a:lnTo>
                  <a:pt x="2254523" y="947406"/>
                </a:lnTo>
                <a:lnTo>
                  <a:pt x="2256372" y="965129"/>
                </a:lnTo>
                <a:lnTo>
                  <a:pt x="2258222" y="983381"/>
                </a:lnTo>
                <a:lnTo>
                  <a:pt x="2259808" y="1002691"/>
                </a:lnTo>
                <a:lnTo>
                  <a:pt x="2260336" y="1015653"/>
                </a:lnTo>
                <a:lnTo>
                  <a:pt x="2260600" y="1029672"/>
                </a:lnTo>
                <a:lnTo>
                  <a:pt x="2260600" y="1044486"/>
                </a:lnTo>
                <a:lnTo>
                  <a:pt x="2260072" y="1060092"/>
                </a:lnTo>
                <a:lnTo>
                  <a:pt x="2259808" y="1075699"/>
                </a:lnTo>
                <a:lnTo>
                  <a:pt x="2259015" y="1091835"/>
                </a:lnTo>
                <a:lnTo>
                  <a:pt x="2257429" y="1122784"/>
                </a:lnTo>
                <a:lnTo>
                  <a:pt x="2255316" y="1150559"/>
                </a:lnTo>
                <a:lnTo>
                  <a:pt x="2253730" y="1173043"/>
                </a:lnTo>
                <a:lnTo>
                  <a:pt x="2251616" y="1193676"/>
                </a:lnTo>
                <a:lnTo>
                  <a:pt x="2248974" y="1206373"/>
                </a:lnTo>
                <a:lnTo>
                  <a:pt x="2245803" y="1218012"/>
                </a:lnTo>
                <a:lnTo>
                  <a:pt x="2244482" y="1223832"/>
                </a:lnTo>
                <a:lnTo>
                  <a:pt x="2242632" y="1228858"/>
                </a:lnTo>
                <a:lnTo>
                  <a:pt x="2240783" y="1233884"/>
                </a:lnTo>
                <a:lnTo>
                  <a:pt x="2238405" y="1238380"/>
                </a:lnTo>
                <a:lnTo>
                  <a:pt x="2236026" y="1242613"/>
                </a:lnTo>
                <a:lnTo>
                  <a:pt x="2232856" y="1246316"/>
                </a:lnTo>
                <a:lnTo>
                  <a:pt x="2231270" y="1247903"/>
                </a:lnTo>
                <a:lnTo>
                  <a:pt x="2229421" y="1249490"/>
                </a:lnTo>
                <a:lnTo>
                  <a:pt x="2227571" y="1251077"/>
                </a:lnTo>
                <a:lnTo>
                  <a:pt x="2225721" y="1252400"/>
                </a:lnTo>
                <a:lnTo>
                  <a:pt x="2223343" y="1253458"/>
                </a:lnTo>
                <a:lnTo>
                  <a:pt x="2221229" y="1254516"/>
                </a:lnTo>
                <a:lnTo>
                  <a:pt x="2218587" y="1255574"/>
                </a:lnTo>
                <a:lnTo>
                  <a:pt x="2216209" y="1256368"/>
                </a:lnTo>
                <a:lnTo>
                  <a:pt x="2213302" y="1257161"/>
                </a:lnTo>
                <a:lnTo>
                  <a:pt x="2210132" y="1257426"/>
                </a:lnTo>
                <a:lnTo>
                  <a:pt x="2207225" y="1257955"/>
                </a:lnTo>
                <a:lnTo>
                  <a:pt x="2203790" y="1257955"/>
                </a:lnTo>
                <a:lnTo>
                  <a:pt x="2196656" y="1257955"/>
                </a:lnTo>
                <a:lnTo>
                  <a:pt x="2193749" y="1257691"/>
                </a:lnTo>
                <a:lnTo>
                  <a:pt x="2190578" y="1257426"/>
                </a:lnTo>
                <a:lnTo>
                  <a:pt x="2187407" y="1256897"/>
                </a:lnTo>
                <a:lnTo>
                  <a:pt x="2184765" y="1256103"/>
                </a:lnTo>
                <a:lnTo>
                  <a:pt x="2181859" y="1255310"/>
                </a:lnTo>
                <a:lnTo>
                  <a:pt x="2179216" y="1254252"/>
                </a:lnTo>
                <a:lnTo>
                  <a:pt x="2176838" y="1253194"/>
                </a:lnTo>
                <a:lnTo>
                  <a:pt x="2174196" y="1251871"/>
                </a:lnTo>
                <a:lnTo>
                  <a:pt x="2169968" y="1248961"/>
                </a:lnTo>
                <a:lnTo>
                  <a:pt x="2166269" y="1245522"/>
                </a:lnTo>
                <a:lnTo>
                  <a:pt x="2162569" y="1241819"/>
                </a:lnTo>
                <a:lnTo>
                  <a:pt x="2159663" y="1237851"/>
                </a:lnTo>
                <a:lnTo>
                  <a:pt x="2157021" y="1233090"/>
                </a:lnTo>
                <a:lnTo>
                  <a:pt x="2154907" y="1228329"/>
                </a:lnTo>
                <a:lnTo>
                  <a:pt x="2153057" y="1223303"/>
                </a:lnTo>
                <a:lnTo>
                  <a:pt x="2151736" y="1217748"/>
                </a:lnTo>
                <a:lnTo>
                  <a:pt x="2150679" y="1212193"/>
                </a:lnTo>
                <a:lnTo>
                  <a:pt x="2150150" y="1206373"/>
                </a:lnTo>
                <a:lnTo>
                  <a:pt x="2150150" y="1200554"/>
                </a:lnTo>
                <a:lnTo>
                  <a:pt x="2151736" y="1183095"/>
                </a:lnTo>
                <a:lnTo>
                  <a:pt x="2153321" y="1162992"/>
                </a:lnTo>
                <a:lnTo>
                  <a:pt x="2155171" y="1137597"/>
                </a:lnTo>
                <a:lnTo>
                  <a:pt x="2156492" y="1107971"/>
                </a:lnTo>
                <a:lnTo>
                  <a:pt x="2157285" y="1092364"/>
                </a:lnTo>
                <a:lnTo>
                  <a:pt x="2157549" y="1075699"/>
                </a:lnTo>
                <a:lnTo>
                  <a:pt x="2157813" y="1059299"/>
                </a:lnTo>
                <a:lnTo>
                  <a:pt x="2157813" y="1042369"/>
                </a:lnTo>
                <a:lnTo>
                  <a:pt x="2157549" y="1025440"/>
                </a:lnTo>
                <a:lnTo>
                  <a:pt x="2156492" y="1008775"/>
                </a:lnTo>
                <a:lnTo>
                  <a:pt x="2155699" y="995285"/>
                </a:lnTo>
                <a:lnTo>
                  <a:pt x="2154642" y="981529"/>
                </a:lnTo>
                <a:lnTo>
                  <a:pt x="2153057" y="966981"/>
                </a:lnTo>
                <a:lnTo>
                  <a:pt x="2151207" y="952432"/>
                </a:lnTo>
                <a:lnTo>
                  <a:pt x="2149358" y="938148"/>
                </a:lnTo>
                <a:lnTo>
                  <a:pt x="2146980" y="923863"/>
                </a:lnTo>
                <a:lnTo>
                  <a:pt x="2144866" y="910108"/>
                </a:lnTo>
                <a:lnTo>
                  <a:pt x="2142488" y="896882"/>
                </a:lnTo>
                <a:lnTo>
                  <a:pt x="2140110" y="884185"/>
                </a:lnTo>
                <a:lnTo>
                  <a:pt x="2137467" y="872811"/>
                </a:lnTo>
                <a:lnTo>
                  <a:pt x="2135089" y="862759"/>
                </a:lnTo>
                <a:lnTo>
                  <a:pt x="2132711" y="853765"/>
                </a:lnTo>
                <a:lnTo>
                  <a:pt x="2130333" y="846094"/>
                </a:lnTo>
                <a:lnTo>
                  <a:pt x="2128219" y="840274"/>
                </a:lnTo>
                <a:lnTo>
                  <a:pt x="2127162" y="837894"/>
                </a:lnTo>
                <a:lnTo>
                  <a:pt x="2126105" y="836307"/>
                </a:lnTo>
                <a:lnTo>
                  <a:pt x="2125313" y="835249"/>
                </a:lnTo>
                <a:lnTo>
                  <a:pt x="2124256" y="834455"/>
                </a:lnTo>
                <a:lnTo>
                  <a:pt x="2123991" y="834190"/>
                </a:lnTo>
                <a:lnTo>
                  <a:pt x="2123991" y="1166430"/>
                </a:lnTo>
                <a:lnTo>
                  <a:pt x="2123727" y="1176482"/>
                </a:lnTo>
                <a:lnTo>
                  <a:pt x="2123199" y="1186270"/>
                </a:lnTo>
                <a:lnTo>
                  <a:pt x="2121877" y="1195263"/>
                </a:lnTo>
                <a:lnTo>
                  <a:pt x="2120028" y="1203728"/>
                </a:lnTo>
                <a:lnTo>
                  <a:pt x="2120028" y="1733831"/>
                </a:lnTo>
                <a:lnTo>
                  <a:pt x="2120028" y="1737534"/>
                </a:lnTo>
                <a:lnTo>
                  <a:pt x="2119764" y="1741237"/>
                </a:lnTo>
                <a:lnTo>
                  <a:pt x="2119235" y="1744941"/>
                </a:lnTo>
                <a:lnTo>
                  <a:pt x="2118707" y="1748115"/>
                </a:lnTo>
                <a:lnTo>
                  <a:pt x="2117914" y="1751818"/>
                </a:lnTo>
                <a:lnTo>
                  <a:pt x="2117121" y="1755257"/>
                </a:lnTo>
                <a:lnTo>
                  <a:pt x="2116064" y="1758431"/>
                </a:lnTo>
                <a:lnTo>
                  <a:pt x="2114479" y="1761605"/>
                </a:lnTo>
                <a:lnTo>
                  <a:pt x="2113158" y="1764780"/>
                </a:lnTo>
                <a:lnTo>
                  <a:pt x="2111837" y="1767954"/>
                </a:lnTo>
                <a:lnTo>
                  <a:pt x="2108137" y="1773773"/>
                </a:lnTo>
                <a:lnTo>
                  <a:pt x="2103910" y="1779064"/>
                </a:lnTo>
                <a:lnTo>
                  <a:pt x="2099418" y="1784090"/>
                </a:lnTo>
                <a:lnTo>
                  <a:pt x="2094397" y="1788851"/>
                </a:lnTo>
                <a:lnTo>
                  <a:pt x="2089112" y="1792819"/>
                </a:lnTo>
                <a:lnTo>
                  <a:pt x="2083035" y="1796522"/>
                </a:lnTo>
                <a:lnTo>
                  <a:pt x="2080129" y="1797845"/>
                </a:lnTo>
                <a:lnTo>
                  <a:pt x="2076958" y="1799432"/>
                </a:lnTo>
                <a:lnTo>
                  <a:pt x="2073523" y="1800755"/>
                </a:lnTo>
                <a:lnTo>
                  <a:pt x="2070352" y="1801813"/>
                </a:lnTo>
                <a:lnTo>
                  <a:pt x="2066917" y="1802606"/>
                </a:lnTo>
                <a:lnTo>
                  <a:pt x="2063482" y="1803664"/>
                </a:lnTo>
                <a:lnTo>
                  <a:pt x="2060047" y="1804193"/>
                </a:lnTo>
                <a:lnTo>
                  <a:pt x="2056612" y="1804723"/>
                </a:lnTo>
                <a:lnTo>
                  <a:pt x="2052912" y="1804987"/>
                </a:lnTo>
                <a:lnTo>
                  <a:pt x="2049213" y="1804987"/>
                </a:lnTo>
                <a:lnTo>
                  <a:pt x="2045514" y="1804987"/>
                </a:lnTo>
                <a:lnTo>
                  <a:pt x="2041815" y="1804723"/>
                </a:lnTo>
                <a:lnTo>
                  <a:pt x="2038380" y="1804193"/>
                </a:lnTo>
                <a:lnTo>
                  <a:pt x="2034945" y="1803664"/>
                </a:lnTo>
                <a:lnTo>
                  <a:pt x="2031245" y="1802606"/>
                </a:lnTo>
                <a:lnTo>
                  <a:pt x="2027810" y="1801813"/>
                </a:lnTo>
                <a:lnTo>
                  <a:pt x="2024904" y="1800755"/>
                </a:lnTo>
                <a:lnTo>
                  <a:pt x="2021469" y="1799432"/>
                </a:lnTo>
                <a:lnTo>
                  <a:pt x="2018298" y="1797845"/>
                </a:lnTo>
                <a:lnTo>
                  <a:pt x="2015391" y="1796522"/>
                </a:lnTo>
                <a:lnTo>
                  <a:pt x="2009314" y="1792819"/>
                </a:lnTo>
                <a:lnTo>
                  <a:pt x="2004029" y="1788851"/>
                </a:lnTo>
                <a:lnTo>
                  <a:pt x="1999009" y="1784090"/>
                </a:lnTo>
                <a:lnTo>
                  <a:pt x="1994253" y="1779064"/>
                </a:lnTo>
                <a:lnTo>
                  <a:pt x="1990289" y="1773773"/>
                </a:lnTo>
                <a:lnTo>
                  <a:pt x="1986590" y="1767954"/>
                </a:lnTo>
                <a:lnTo>
                  <a:pt x="1985269" y="1764780"/>
                </a:lnTo>
                <a:lnTo>
                  <a:pt x="1983947" y="1761605"/>
                </a:lnTo>
                <a:lnTo>
                  <a:pt x="1982362" y="1758431"/>
                </a:lnTo>
                <a:lnTo>
                  <a:pt x="1981305" y="1755257"/>
                </a:lnTo>
                <a:lnTo>
                  <a:pt x="1980512" y="1751818"/>
                </a:lnTo>
                <a:lnTo>
                  <a:pt x="1979720" y="1748115"/>
                </a:lnTo>
                <a:lnTo>
                  <a:pt x="1979191" y="1744941"/>
                </a:lnTo>
                <a:lnTo>
                  <a:pt x="1978399" y="1741237"/>
                </a:lnTo>
                <a:lnTo>
                  <a:pt x="1978134" y="1737534"/>
                </a:lnTo>
                <a:lnTo>
                  <a:pt x="1978134" y="1733831"/>
                </a:lnTo>
                <a:lnTo>
                  <a:pt x="1978134" y="1260336"/>
                </a:lnTo>
                <a:lnTo>
                  <a:pt x="1942991" y="1260336"/>
                </a:lnTo>
                <a:lnTo>
                  <a:pt x="1942991" y="1733831"/>
                </a:lnTo>
                <a:lnTo>
                  <a:pt x="1942991" y="1737534"/>
                </a:lnTo>
                <a:lnTo>
                  <a:pt x="1942727" y="1741237"/>
                </a:lnTo>
                <a:lnTo>
                  <a:pt x="1941934" y="1744941"/>
                </a:lnTo>
                <a:lnTo>
                  <a:pt x="1941406" y="1748115"/>
                </a:lnTo>
                <a:lnTo>
                  <a:pt x="1940613" y="1751818"/>
                </a:lnTo>
                <a:lnTo>
                  <a:pt x="1939820" y="1755257"/>
                </a:lnTo>
                <a:lnTo>
                  <a:pt x="1938763" y="1758431"/>
                </a:lnTo>
                <a:lnTo>
                  <a:pt x="1937178" y="1761605"/>
                </a:lnTo>
                <a:lnTo>
                  <a:pt x="1935857" y="1764780"/>
                </a:lnTo>
                <a:lnTo>
                  <a:pt x="1934271" y="1767954"/>
                </a:lnTo>
                <a:lnTo>
                  <a:pt x="1930836" y="1773773"/>
                </a:lnTo>
                <a:lnTo>
                  <a:pt x="1926609" y="1779064"/>
                </a:lnTo>
                <a:lnTo>
                  <a:pt x="1922117" y="1784090"/>
                </a:lnTo>
                <a:lnTo>
                  <a:pt x="1917096" y="1788851"/>
                </a:lnTo>
                <a:lnTo>
                  <a:pt x="1911547" y="1792819"/>
                </a:lnTo>
                <a:lnTo>
                  <a:pt x="1905998" y="1796522"/>
                </a:lnTo>
                <a:lnTo>
                  <a:pt x="1902828" y="1797845"/>
                </a:lnTo>
                <a:lnTo>
                  <a:pt x="1899393" y="1799432"/>
                </a:lnTo>
                <a:lnTo>
                  <a:pt x="1896222" y="1800755"/>
                </a:lnTo>
                <a:lnTo>
                  <a:pt x="1893051" y="1801813"/>
                </a:lnTo>
                <a:lnTo>
                  <a:pt x="1889616" y="1802606"/>
                </a:lnTo>
                <a:lnTo>
                  <a:pt x="1886181" y="1803664"/>
                </a:lnTo>
                <a:lnTo>
                  <a:pt x="1882482" y="1804193"/>
                </a:lnTo>
                <a:lnTo>
                  <a:pt x="1879311" y="1804723"/>
                </a:lnTo>
                <a:lnTo>
                  <a:pt x="1875612" y="1804987"/>
                </a:lnTo>
                <a:lnTo>
                  <a:pt x="1871912" y="1804987"/>
                </a:lnTo>
                <a:lnTo>
                  <a:pt x="1868213" y="1804987"/>
                </a:lnTo>
                <a:lnTo>
                  <a:pt x="1864778" y="1804723"/>
                </a:lnTo>
                <a:lnTo>
                  <a:pt x="1861079" y="1804193"/>
                </a:lnTo>
                <a:lnTo>
                  <a:pt x="1857644" y="1803664"/>
                </a:lnTo>
                <a:lnTo>
                  <a:pt x="1853944" y="1802606"/>
                </a:lnTo>
                <a:lnTo>
                  <a:pt x="1850509" y="1801813"/>
                </a:lnTo>
                <a:lnTo>
                  <a:pt x="1847603" y="1800755"/>
                </a:lnTo>
                <a:lnTo>
                  <a:pt x="1844168" y="1799432"/>
                </a:lnTo>
                <a:lnTo>
                  <a:pt x="1840997" y="1797845"/>
                </a:lnTo>
                <a:lnTo>
                  <a:pt x="1838090" y="1796522"/>
                </a:lnTo>
                <a:lnTo>
                  <a:pt x="1832013" y="1792819"/>
                </a:lnTo>
                <a:lnTo>
                  <a:pt x="1826728" y="1788851"/>
                </a:lnTo>
                <a:lnTo>
                  <a:pt x="1821708" y="1784090"/>
                </a:lnTo>
                <a:lnTo>
                  <a:pt x="1816952" y="1779064"/>
                </a:lnTo>
                <a:lnTo>
                  <a:pt x="1812988" y="1773773"/>
                </a:lnTo>
                <a:lnTo>
                  <a:pt x="1809289" y="1767954"/>
                </a:lnTo>
                <a:lnTo>
                  <a:pt x="1807968" y="1764780"/>
                </a:lnTo>
                <a:lnTo>
                  <a:pt x="1806382" y="1761605"/>
                </a:lnTo>
                <a:lnTo>
                  <a:pt x="1805061" y="1758431"/>
                </a:lnTo>
                <a:lnTo>
                  <a:pt x="1804004" y="1755257"/>
                </a:lnTo>
                <a:lnTo>
                  <a:pt x="1803212" y="1751818"/>
                </a:lnTo>
                <a:lnTo>
                  <a:pt x="1802419" y="1748115"/>
                </a:lnTo>
                <a:lnTo>
                  <a:pt x="1801890" y="1744941"/>
                </a:lnTo>
                <a:lnTo>
                  <a:pt x="1801362" y="1741237"/>
                </a:lnTo>
                <a:lnTo>
                  <a:pt x="1801098" y="1737534"/>
                </a:lnTo>
                <a:lnTo>
                  <a:pt x="1801098" y="1733831"/>
                </a:lnTo>
                <a:lnTo>
                  <a:pt x="1801098" y="1203728"/>
                </a:lnTo>
                <a:lnTo>
                  <a:pt x="1798984" y="1195263"/>
                </a:lnTo>
                <a:lnTo>
                  <a:pt x="1797927" y="1186270"/>
                </a:lnTo>
                <a:lnTo>
                  <a:pt x="1797134" y="1176482"/>
                </a:lnTo>
                <a:lnTo>
                  <a:pt x="1797134" y="1166430"/>
                </a:lnTo>
                <a:lnTo>
                  <a:pt x="1797134" y="834190"/>
                </a:lnTo>
                <a:lnTo>
                  <a:pt x="1796870" y="834455"/>
                </a:lnTo>
                <a:lnTo>
                  <a:pt x="1795813" y="835249"/>
                </a:lnTo>
                <a:lnTo>
                  <a:pt x="1794756" y="836307"/>
                </a:lnTo>
                <a:lnTo>
                  <a:pt x="1793963" y="837894"/>
                </a:lnTo>
                <a:lnTo>
                  <a:pt x="1792906" y="840274"/>
                </a:lnTo>
                <a:lnTo>
                  <a:pt x="1790528" y="846094"/>
                </a:lnTo>
                <a:lnTo>
                  <a:pt x="1788414" y="853765"/>
                </a:lnTo>
                <a:lnTo>
                  <a:pt x="1785772" y="862759"/>
                </a:lnTo>
                <a:lnTo>
                  <a:pt x="1783658" y="872811"/>
                </a:lnTo>
                <a:lnTo>
                  <a:pt x="1781016" y="884185"/>
                </a:lnTo>
                <a:lnTo>
                  <a:pt x="1778638" y="896882"/>
                </a:lnTo>
                <a:lnTo>
                  <a:pt x="1776260" y="910108"/>
                </a:lnTo>
                <a:lnTo>
                  <a:pt x="1773882" y="923863"/>
                </a:lnTo>
                <a:lnTo>
                  <a:pt x="1771768" y="938148"/>
                </a:lnTo>
                <a:lnTo>
                  <a:pt x="1769918" y="952432"/>
                </a:lnTo>
                <a:lnTo>
                  <a:pt x="1767804" y="966981"/>
                </a:lnTo>
                <a:lnTo>
                  <a:pt x="1766483" y="981529"/>
                </a:lnTo>
                <a:lnTo>
                  <a:pt x="1765426" y="995285"/>
                </a:lnTo>
                <a:lnTo>
                  <a:pt x="1764633" y="1008775"/>
                </a:lnTo>
                <a:lnTo>
                  <a:pt x="1763576" y="1025440"/>
                </a:lnTo>
                <a:lnTo>
                  <a:pt x="1763312" y="1042369"/>
                </a:lnTo>
                <a:lnTo>
                  <a:pt x="1763312" y="1059299"/>
                </a:lnTo>
                <a:lnTo>
                  <a:pt x="1763312" y="1075699"/>
                </a:lnTo>
                <a:lnTo>
                  <a:pt x="1763841" y="1092364"/>
                </a:lnTo>
                <a:lnTo>
                  <a:pt x="1764633" y="1107971"/>
                </a:lnTo>
                <a:lnTo>
                  <a:pt x="1765955" y="1137597"/>
                </a:lnTo>
                <a:lnTo>
                  <a:pt x="1767540" y="1162992"/>
                </a:lnTo>
                <a:lnTo>
                  <a:pt x="1769390" y="1183095"/>
                </a:lnTo>
                <a:lnTo>
                  <a:pt x="1770975" y="1200554"/>
                </a:lnTo>
                <a:lnTo>
                  <a:pt x="1770711" y="1206373"/>
                </a:lnTo>
                <a:lnTo>
                  <a:pt x="1770182" y="1212193"/>
                </a:lnTo>
                <a:lnTo>
                  <a:pt x="1769390" y="1217748"/>
                </a:lnTo>
                <a:lnTo>
                  <a:pt x="1767804" y="1223303"/>
                </a:lnTo>
                <a:lnTo>
                  <a:pt x="1766219" y="1228329"/>
                </a:lnTo>
                <a:lnTo>
                  <a:pt x="1763841" y="1233090"/>
                </a:lnTo>
                <a:lnTo>
                  <a:pt x="1761463" y="1237851"/>
                </a:lnTo>
                <a:lnTo>
                  <a:pt x="1758292" y="1241819"/>
                </a:lnTo>
                <a:lnTo>
                  <a:pt x="1754857" y="1245522"/>
                </a:lnTo>
                <a:lnTo>
                  <a:pt x="1751157" y="1248961"/>
                </a:lnTo>
                <a:lnTo>
                  <a:pt x="1746665" y="1251871"/>
                </a:lnTo>
                <a:lnTo>
                  <a:pt x="1744287" y="1253194"/>
                </a:lnTo>
                <a:lnTo>
                  <a:pt x="1741909" y="1254252"/>
                </a:lnTo>
                <a:lnTo>
                  <a:pt x="1739003" y="1255310"/>
                </a:lnTo>
                <a:lnTo>
                  <a:pt x="1736360" y="1256103"/>
                </a:lnTo>
                <a:lnTo>
                  <a:pt x="1733718" y="1256897"/>
                </a:lnTo>
                <a:lnTo>
                  <a:pt x="1730547" y="1257426"/>
                </a:lnTo>
                <a:lnTo>
                  <a:pt x="1727376" y="1257691"/>
                </a:lnTo>
                <a:lnTo>
                  <a:pt x="1724206" y="1257955"/>
                </a:lnTo>
                <a:lnTo>
                  <a:pt x="1717336" y="1257955"/>
                </a:lnTo>
                <a:lnTo>
                  <a:pt x="1714165" y="1257955"/>
                </a:lnTo>
                <a:lnTo>
                  <a:pt x="1710994" y="1257426"/>
                </a:lnTo>
                <a:lnTo>
                  <a:pt x="1707823" y="1257161"/>
                </a:lnTo>
                <a:lnTo>
                  <a:pt x="1705181" y="1256368"/>
                </a:lnTo>
                <a:lnTo>
                  <a:pt x="1702538" y="1255574"/>
                </a:lnTo>
                <a:lnTo>
                  <a:pt x="1699896" y="1254516"/>
                </a:lnTo>
                <a:lnTo>
                  <a:pt x="1697782" y="1253458"/>
                </a:lnTo>
                <a:lnTo>
                  <a:pt x="1695404" y="1252400"/>
                </a:lnTo>
                <a:lnTo>
                  <a:pt x="1693554" y="1251077"/>
                </a:lnTo>
                <a:lnTo>
                  <a:pt x="1691705" y="1249490"/>
                </a:lnTo>
                <a:lnTo>
                  <a:pt x="1688270" y="1246316"/>
                </a:lnTo>
                <a:lnTo>
                  <a:pt x="1685099" y="1242613"/>
                </a:lnTo>
                <a:lnTo>
                  <a:pt x="1682721" y="1238380"/>
                </a:lnTo>
                <a:lnTo>
                  <a:pt x="1680343" y="1233884"/>
                </a:lnTo>
                <a:lnTo>
                  <a:pt x="1678493" y="1228858"/>
                </a:lnTo>
                <a:lnTo>
                  <a:pt x="1676644" y="1223832"/>
                </a:lnTo>
                <a:lnTo>
                  <a:pt x="1675058" y="1218012"/>
                </a:lnTo>
                <a:lnTo>
                  <a:pt x="1672152" y="1206373"/>
                </a:lnTo>
                <a:lnTo>
                  <a:pt x="1669509" y="1193676"/>
                </a:lnTo>
                <a:lnTo>
                  <a:pt x="1667395" y="1173043"/>
                </a:lnTo>
                <a:lnTo>
                  <a:pt x="1665810" y="1150559"/>
                </a:lnTo>
                <a:lnTo>
                  <a:pt x="1663960" y="1122784"/>
                </a:lnTo>
                <a:lnTo>
                  <a:pt x="1662111" y="1091835"/>
                </a:lnTo>
                <a:lnTo>
                  <a:pt x="1661318" y="1075699"/>
                </a:lnTo>
                <a:lnTo>
                  <a:pt x="1660789" y="1060092"/>
                </a:lnTo>
                <a:lnTo>
                  <a:pt x="1660525" y="1044486"/>
                </a:lnTo>
                <a:lnTo>
                  <a:pt x="1660525" y="1029672"/>
                </a:lnTo>
                <a:lnTo>
                  <a:pt x="1660789" y="1015653"/>
                </a:lnTo>
                <a:lnTo>
                  <a:pt x="1661318" y="1002691"/>
                </a:lnTo>
                <a:lnTo>
                  <a:pt x="1662903" y="983381"/>
                </a:lnTo>
                <a:lnTo>
                  <a:pt x="1664753" y="965129"/>
                </a:lnTo>
                <a:lnTo>
                  <a:pt x="1666603" y="947406"/>
                </a:lnTo>
                <a:lnTo>
                  <a:pt x="1668716" y="930477"/>
                </a:lnTo>
                <a:lnTo>
                  <a:pt x="1670830" y="914341"/>
                </a:lnTo>
                <a:lnTo>
                  <a:pt x="1673473" y="899263"/>
                </a:lnTo>
                <a:lnTo>
                  <a:pt x="1675587" y="884450"/>
                </a:lnTo>
                <a:lnTo>
                  <a:pt x="1678229" y="870694"/>
                </a:lnTo>
                <a:lnTo>
                  <a:pt x="1680871" y="857468"/>
                </a:lnTo>
                <a:lnTo>
                  <a:pt x="1683778" y="845036"/>
                </a:lnTo>
                <a:lnTo>
                  <a:pt x="1686156" y="833397"/>
                </a:lnTo>
                <a:lnTo>
                  <a:pt x="1689327" y="822287"/>
                </a:lnTo>
                <a:lnTo>
                  <a:pt x="1692233" y="811706"/>
                </a:lnTo>
                <a:lnTo>
                  <a:pt x="1694876" y="801919"/>
                </a:lnTo>
                <a:lnTo>
                  <a:pt x="1698046" y="792660"/>
                </a:lnTo>
                <a:lnTo>
                  <a:pt x="1700953" y="783931"/>
                </a:lnTo>
                <a:lnTo>
                  <a:pt x="1703595" y="776260"/>
                </a:lnTo>
                <a:lnTo>
                  <a:pt x="1706766" y="768589"/>
                </a:lnTo>
                <a:lnTo>
                  <a:pt x="1709673" y="761447"/>
                </a:lnTo>
                <a:lnTo>
                  <a:pt x="1712315" y="755098"/>
                </a:lnTo>
                <a:lnTo>
                  <a:pt x="1717600" y="743988"/>
                </a:lnTo>
                <a:lnTo>
                  <a:pt x="1722884" y="734201"/>
                </a:lnTo>
                <a:lnTo>
                  <a:pt x="1727905" y="726794"/>
                </a:lnTo>
                <a:lnTo>
                  <a:pt x="1731604" y="720975"/>
                </a:lnTo>
                <a:lnTo>
                  <a:pt x="1735303" y="716213"/>
                </a:lnTo>
                <a:lnTo>
                  <a:pt x="1738474" y="713039"/>
                </a:lnTo>
                <a:lnTo>
                  <a:pt x="1743759" y="710129"/>
                </a:lnTo>
                <a:lnTo>
                  <a:pt x="1749308" y="707484"/>
                </a:lnTo>
                <a:lnTo>
                  <a:pt x="1761991" y="701400"/>
                </a:lnTo>
                <a:lnTo>
                  <a:pt x="1775731" y="695845"/>
                </a:lnTo>
                <a:lnTo>
                  <a:pt x="1790000" y="690290"/>
                </a:lnTo>
                <a:lnTo>
                  <a:pt x="1804533" y="684735"/>
                </a:lnTo>
                <a:lnTo>
                  <a:pt x="1819330" y="679709"/>
                </a:lnTo>
                <a:lnTo>
                  <a:pt x="1846810" y="670187"/>
                </a:lnTo>
                <a:lnTo>
                  <a:pt x="1849981" y="668335"/>
                </a:lnTo>
                <a:lnTo>
                  <a:pt x="1853680" y="666483"/>
                </a:lnTo>
                <a:lnTo>
                  <a:pt x="1857644" y="664896"/>
                </a:lnTo>
                <a:lnTo>
                  <a:pt x="1861607" y="663309"/>
                </a:lnTo>
                <a:lnTo>
                  <a:pt x="1865571" y="661986"/>
                </a:lnTo>
                <a:lnTo>
                  <a:pt x="1869534" y="660664"/>
                </a:lnTo>
                <a:lnTo>
                  <a:pt x="1877990" y="658812"/>
                </a:lnTo>
                <a:close/>
                <a:moveTo>
                  <a:pt x="317646" y="658812"/>
                </a:moveTo>
                <a:lnTo>
                  <a:pt x="318967" y="670716"/>
                </a:lnTo>
                <a:lnTo>
                  <a:pt x="321080" y="685529"/>
                </a:lnTo>
                <a:lnTo>
                  <a:pt x="322664" y="694258"/>
                </a:lnTo>
                <a:lnTo>
                  <a:pt x="324249" y="703516"/>
                </a:lnTo>
                <a:lnTo>
                  <a:pt x="326626" y="713568"/>
                </a:lnTo>
                <a:lnTo>
                  <a:pt x="329003" y="724149"/>
                </a:lnTo>
                <a:lnTo>
                  <a:pt x="332173" y="735524"/>
                </a:lnTo>
                <a:lnTo>
                  <a:pt x="335606" y="747163"/>
                </a:lnTo>
                <a:lnTo>
                  <a:pt x="339568" y="759595"/>
                </a:lnTo>
                <a:lnTo>
                  <a:pt x="344058" y="772557"/>
                </a:lnTo>
                <a:lnTo>
                  <a:pt x="348812" y="785783"/>
                </a:lnTo>
                <a:lnTo>
                  <a:pt x="354358" y="799802"/>
                </a:lnTo>
                <a:lnTo>
                  <a:pt x="360433" y="813822"/>
                </a:lnTo>
                <a:lnTo>
                  <a:pt x="367300" y="828371"/>
                </a:lnTo>
                <a:lnTo>
                  <a:pt x="369677" y="809325"/>
                </a:lnTo>
                <a:lnTo>
                  <a:pt x="372054" y="791073"/>
                </a:lnTo>
                <a:lnTo>
                  <a:pt x="374695" y="774144"/>
                </a:lnTo>
                <a:lnTo>
                  <a:pt x="377073" y="759066"/>
                </a:lnTo>
                <a:lnTo>
                  <a:pt x="381298" y="736053"/>
                </a:lnTo>
                <a:lnTo>
                  <a:pt x="383147" y="724943"/>
                </a:lnTo>
                <a:lnTo>
                  <a:pt x="369413" y="692406"/>
                </a:lnTo>
                <a:lnTo>
                  <a:pt x="391863" y="671245"/>
                </a:lnTo>
                <a:lnTo>
                  <a:pt x="392127" y="671245"/>
                </a:lnTo>
                <a:lnTo>
                  <a:pt x="407974" y="671245"/>
                </a:lnTo>
                <a:lnTo>
                  <a:pt x="430424" y="692406"/>
                </a:lnTo>
                <a:lnTo>
                  <a:pt x="416690" y="724943"/>
                </a:lnTo>
                <a:lnTo>
                  <a:pt x="418803" y="736053"/>
                </a:lnTo>
                <a:lnTo>
                  <a:pt x="422765" y="759066"/>
                </a:lnTo>
                <a:lnTo>
                  <a:pt x="425406" y="774144"/>
                </a:lnTo>
                <a:lnTo>
                  <a:pt x="427783" y="791073"/>
                </a:lnTo>
                <a:lnTo>
                  <a:pt x="430424" y="809325"/>
                </a:lnTo>
                <a:lnTo>
                  <a:pt x="432537" y="828371"/>
                </a:lnTo>
                <a:lnTo>
                  <a:pt x="439404" y="813822"/>
                </a:lnTo>
                <a:lnTo>
                  <a:pt x="445479" y="799802"/>
                </a:lnTo>
                <a:lnTo>
                  <a:pt x="451025" y="785783"/>
                </a:lnTo>
                <a:lnTo>
                  <a:pt x="456044" y="772557"/>
                </a:lnTo>
                <a:lnTo>
                  <a:pt x="460534" y="759595"/>
                </a:lnTo>
                <a:lnTo>
                  <a:pt x="464495" y="747163"/>
                </a:lnTo>
                <a:lnTo>
                  <a:pt x="467929" y="735524"/>
                </a:lnTo>
                <a:lnTo>
                  <a:pt x="470570" y="724149"/>
                </a:lnTo>
                <a:lnTo>
                  <a:pt x="473475" y="713568"/>
                </a:lnTo>
                <a:lnTo>
                  <a:pt x="475588" y="703516"/>
                </a:lnTo>
                <a:lnTo>
                  <a:pt x="477437" y="694258"/>
                </a:lnTo>
                <a:lnTo>
                  <a:pt x="478758" y="685529"/>
                </a:lnTo>
                <a:lnTo>
                  <a:pt x="481135" y="670716"/>
                </a:lnTo>
                <a:lnTo>
                  <a:pt x="482191" y="658812"/>
                </a:lnTo>
                <a:lnTo>
                  <a:pt x="482455" y="658812"/>
                </a:lnTo>
                <a:lnTo>
                  <a:pt x="490907" y="660664"/>
                </a:lnTo>
                <a:lnTo>
                  <a:pt x="499095" y="663309"/>
                </a:lnTo>
                <a:lnTo>
                  <a:pt x="503057" y="664896"/>
                </a:lnTo>
                <a:lnTo>
                  <a:pt x="506490" y="666483"/>
                </a:lnTo>
                <a:lnTo>
                  <a:pt x="510188" y="668335"/>
                </a:lnTo>
                <a:lnTo>
                  <a:pt x="513885" y="670187"/>
                </a:lnTo>
                <a:lnTo>
                  <a:pt x="541089" y="679709"/>
                </a:lnTo>
                <a:lnTo>
                  <a:pt x="555616" y="684735"/>
                </a:lnTo>
                <a:lnTo>
                  <a:pt x="570407" y="690290"/>
                </a:lnTo>
                <a:lnTo>
                  <a:pt x="584933" y="695845"/>
                </a:lnTo>
                <a:lnTo>
                  <a:pt x="598667" y="701400"/>
                </a:lnTo>
                <a:lnTo>
                  <a:pt x="610817" y="707484"/>
                </a:lnTo>
                <a:lnTo>
                  <a:pt x="616891" y="710129"/>
                </a:lnTo>
                <a:lnTo>
                  <a:pt x="622174" y="713039"/>
                </a:lnTo>
                <a:lnTo>
                  <a:pt x="624815" y="716213"/>
                </a:lnTo>
                <a:lnTo>
                  <a:pt x="628512" y="720975"/>
                </a:lnTo>
                <a:lnTo>
                  <a:pt x="632738" y="726794"/>
                </a:lnTo>
                <a:lnTo>
                  <a:pt x="637492" y="734201"/>
                </a:lnTo>
                <a:lnTo>
                  <a:pt x="642511" y="743988"/>
                </a:lnTo>
                <a:lnTo>
                  <a:pt x="648057" y="755098"/>
                </a:lnTo>
                <a:lnTo>
                  <a:pt x="650962" y="761447"/>
                </a:lnTo>
                <a:lnTo>
                  <a:pt x="653868" y="768589"/>
                </a:lnTo>
                <a:lnTo>
                  <a:pt x="656509" y="776260"/>
                </a:lnTo>
                <a:lnTo>
                  <a:pt x="659678" y="783931"/>
                </a:lnTo>
                <a:lnTo>
                  <a:pt x="662584" y="792660"/>
                </a:lnTo>
                <a:lnTo>
                  <a:pt x="665225" y="801919"/>
                </a:lnTo>
                <a:lnTo>
                  <a:pt x="668394" y="811706"/>
                </a:lnTo>
                <a:lnTo>
                  <a:pt x="671035" y="822287"/>
                </a:lnTo>
                <a:lnTo>
                  <a:pt x="673941" y="833397"/>
                </a:lnTo>
                <a:lnTo>
                  <a:pt x="676846" y="845036"/>
                </a:lnTo>
                <a:lnTo>
                  <a:pt x="679487" y="857468"/>
                </a:lnTo>
                <a:lnTo>
                  <a:pt x="682128" y="870694"/>
                </a:lnTo>
                <a:lnTo>
                  <a:pt x="684505" y="884450"/>
                </a:lnTo>
                <a:lnTo>
                  <a:pt x="687146" y="899263"/>
                </a:lnTo>
                <a:lnTo>
                  <a:pt x="689259" y="914341"/>
                </a:lnTo>
                <a:lnTo>
                  <a:pt x="691636" y="930476"/>
                </a:lnTo>
                <a:lnTo>
                  <a:pt x="693749" y="947406"/>
                </a:lnTo>
                <a:lnTo>
                  <a:pt x="695862" y="965129"/>
                </a:lnTo>
                <a:lnTo>
                  <a:pt x="697447" y="983381"/>
                </a:lnTo>
                <a:lnTo>
                  <a:pt x="699296" y="1002691"/>
                </a:lnTo>
                <a:lnTo>
                  <a:pt x="699824" y="1015653"/>
                </a:lnTo>
                <a:lnTo>
                  <a:pt x="700088" y="1029672"/>
                </a:lnTo>
                <a:lnTo>
                  <a:pt x="699824" y="1044486"/>
                </a:lnTo>
                <a:lnTo>
                  <a:pt x="699560" y="1060092"/>
                </a:lnTo>
                <a:lnTo>
                  <a:pt x="699032" y="1075699"/>
                </a:lnTo>
                <a:lnTo>
                  <a:pt x="698239" y="1091835"/>
                </a:lnTo>
                <a:lnTo>
                  <a:pt x="696655" y="1122784"/>
                </a:lnTo>
                <a:lnTo>
                  <a:pt x="694806" y="1150559"/>
                </a:lnTo>
                <a:lnTo>
                  <a:pt x="692693" y="1173043"/>
                </a:lnTo>
                <a:lnTo>
                  <a:pt x="691108" y="1193676"/>
                </a:lnTo>
                <a:lnTo>
                  <a:pt x="688203" y="1206373"/>
                </a:lnTo>
                <a:lnTo>
                  <a:pt x="685298" y="1218012"/>
                </a:lnTo>
                <a:lnTo>
                  <a:pt x="683713" y="1223832"/>
                </a:lnTo>
                <a:lnTo>
                  <a:pt x="682128" y="1228858"/>
                </a:lnTo>
                <a:lnTo>
                  <a:pt x="680015" y="1233884"/>
                </a:lnTo>
                <a:lnTo>
                  <a:pt x="677902" y="1238380"/>
                </a:lnTo>
                <a:lnTo>
                  <a:pt x="674997" y="1242613"/>
                </a:lnTo>
                <a:lnTo>
                  <a:pt x="672356" y="1246316"/>
                </a:lnTo>
                <a:lnTo>
                  <a:pt x="670507" y="1247903"/>
                </a:lnTo>
                <a:lnTo>
                  <a:pt x="668922" y="1249490"/>
                </a:lnTo>
                <a:lnTo>
                  <a:pt x="667074" y="1251077"/>
                </a:lnTo>
                <a:lnTo>
                  <a:pt x="664961" y="1252400"/>
                </a:lnTo>
                <a:lnTo>
                  <a:pt x="662848" y="1253458"/>
                </a:lnTo>
                <a:lnTo>
                  <a:pt x="660471" y="1254516"/>
                </a:lnTo>
                <a:lnTo>
                  <a:pt x="658094" y="1255574"/>
                </a:lnTo>
                <a:lnTo>
                  <a:pt x="655188" y="1256368"/>
                </a:lnTo>
                <a:lnTo>
                  <a:pt x="652283" y="1257161"/>
                </a:lnTo>
                <a:lnTo>
                  <a:pt x="649642" y="1257426"/>
                </a:lnTo>
                <a:lnTo>
                  <a:pt x="646472" y="1257955"/>
                </a:lnTo>
                <a:lnTo>
                  <a:pt x="643039" y="1257955"/>
                </a:lnTo>
                <a:lnTo>
                  <a:pt x="636172" y="1257955"/>
                </a:lnTo>
                <a:lnTo>
                  <a:pt x="633002" y="1257691"/>
                </a:lnTo>
                <a:lnTo>
                  <a:pt x="629833" y="1257426"/>
                </a:lnTo>
                <a:lnTo>
                  <a:pt x="626928" y="1256897"/>
                </a:lnTo>
                <a:lnTo>
                  <a:pt x="624022" y="1256103"/>
                </a:lnTo>
                <a:lnTo>
                  <a:pt x="621117" y="1255310"/>
                </a:lnTo>
                <a:lnTo>
                  <a:pt x="618740" y="1254252"/>
                </a:lnTo>
                <a:lnTo>
                  <a:pt x="616099" y="1253194"/>
                </a:lnTo>
                <a:lnTo>
                  <a:pt x="613722" y="1251871"/>
                </a:lnTo>
                <a:lnTo>
                  <a:pt x="609496" y="1248961"/>
                </a:lnTo>
                <a:lnTo>
                  <a:pt x="605534" y="1245522"/>
                </a:lnTo>
                <a:lnTo>
                  <a:pt x="601837" y="1241819"/>
                </a:lnTo>
                <a:lnTo>
                  <a:pt x="599195" y="1237851"/>
                </a:lnTo>
                <a:lnTo>
                  <a:pt x="596290" y="1233090"/>
                </a:lnTo>
                <a:lnTo>
                  <a:pt x="594441" y="1228329"/>
                </a:lnTo>
                <a:lnTo>
                  <a:pt x="592328" y="1223303"/>
                </a:lnTo>
                <a:lnTo>
                  <a:pt x="591272" y="1217748"/>
                </a:lnTo>
                <a:lnTo>
                  <a:pt x="590215" y="1212193"/>
                </a:lnTo>
                <a:lnTo>
                  <a:pt x="589687" y="1206373"/>
                </a:lnTo>
                <a:lnTo>
                  <a:pt x="589687" y="1200554"/>
                </a:lnTo>
                <a:lnTo>
                  <a:pt x="591272" y="1183095"/>
                </a:lnTo>
                <a:lnTo>
                  <a:pt x="592592" y="1162992"/>
                </a:lnTo>
                <a:lnTo>
                  <a:pt x="594705" y="1137597"/>
                </a:lnTo>
                <a:lnTo>
                  <a:pt x="596026" y="1107971"/>
                </a:lnTo>
                <a:lnTo>
                  <a:pt x="596554" y="1092364"/>
                </a:lnTo>
                <a:lnTo>
                  <a:pt x="596818" y="1075699"/>
                </a:lnTo>
                <a:lnTo>
                  <a:pt x="597082" y="1059299"/>
                </a:lnTo>
                <a:lnTo>
                  <a:pt x="597082" y="1042369"/>
                </a:lnTo>
                <a:lnTo>
                  <a:pt x="596554" y="1025440"/>
                </a:lnTo>
                <a:lnTo>
                  <a:pt x="596026" y="1008775"/>
                </a:lnTo>
                <a:lnTo>
                  <a:pt x="595234" y="995284"/>
                </a:lnTo>
                <a:lnTo>
                  <a:pt x="593649" y="981529"/>
                </a:lnTo>
                <a:lnTo>
                  <a:pt x="592328" y="966980"/>
                </a:lnTo>
                <a:lnTo>
                  <a:pt x="590744" y="952432"/>
                </a:lnTo>
                <a:lnTo>
                  <a:pt x="588631" y="938148"/>
                </a:lnTo>
                <a:lnTo>
                  <a:pt x="586518" y="923863"/>
                </a:lnTo>
                <a:lnTo>
                  <a:pt x="584141" y="910108"/>
                </a:lnTo>
                <a:lnTo>
                  <a:pt x="582028" y="896882"/>
                </a:lnTo>
                <a:lnTo>
                  <a:pt x="579387" y="884185"/>
                </a:lnTo>
                <a:lnTo>
                  <a:pt x="577009" y="872811"/>
                </a:lnTo>
                <a:lnTo>
                  <a:pt x="574368" y="862759"/>
                </a:lnTo>
                <a:lnTo>
                  <a:pt x="572255" y="853765"/>
                </a:lnTo>
                <a:lnTo>
                  <a:pt x="569614" y="846094"/>
                </a:lnTo>
                <a:lnTo>
                  <a:pt x="567501" y="840274"/>
                </a:lnTo>
                <a:lnTo>
                  <a:pt x="566709" y="837894"/>
                </a:lnTo>
                <a:lnTo>
                  <a:pt x="565388" y="836307"/>
                </a:lnTo>
                <a:lnTo>
                  <a:pt x="564596" y="835248"/>
                </a:lnTo>
                <a:lnTo>
                  <a:pt x="563804" y="834455"/>
                </a:lnTo>
                <a:lnTo>
                  <a:pt x="563539" y="834190"/>
                </a:lnTo>
                <a:lnTo>
                  <a:pt x="563539" y="1166430"/>
                </a:lnTo>
                <a:lnTo>
                  <a:pt x="563275" y="1176482"/>
                </a:lnTo>
                <a:lnTo>
                  <a:pt x="562747" y="1186270"/>
                </a:lnTo>
                <a:lnTo>
                  <a:pt x="561162" y="1195263"/>
                </a:lnTo>
                <a:lnTo>
                  <a:pt x="559578" y="1203728"/>
                </a:lnTo>
                <a:lnTo>
                  <a:pt x="559578" y="1733831"/>
                </a:lnTo>
                <a:lnTo>
                  <a:pt x="559578" y="1737534"/>
                </a:lnTo>
                <a:lnTo>
                  <a:pt x="559314" y="1741237"/>
                </a:lnTo>
                <a:lnTo>
                  <a:pt x="558785" y="1744941"/>
                </a:lnTo>
                <a:lnTo>
                  <a:pt x="558257" y="1748115"/>
                </a:lnTo>
                <a:lnTo>
                  <a:pt x="557201" y="1751818"/>
                </a:lnTo>
                <a:lnTo>
                  <a:pt x="556144" y="1755257"/>
                </a:lnTo>
                <a:lnTo>
                  <a:pt x="555352" y="1758431"/>
                </a:lnTo>
                <a:lnTo>
                  <a:pt x="554031" y="1761605"/>
                </a:lnTo>
                <a:lnTo>
                  <a:pt x="550862" y="1767954"/>
                </a:lnTo>
                <a:lnTo>
                  <a:pt x="547428" y="1773773"/>
                </a:lnTo>
                <a:lnTo>
                  <a:pt x="543202" y="1779064"/>
                </a:lnTo>
                <a:lnTo>
                  <a:pt x="538712" y="1784090"/>
                </a:lnTo>
                <a:lnTo>
                  <a:pt x="533694" y="1788851"/>
                </a:lnTo>
                <a:lnTo>
                  <a:pt x="528148" y="1792819"/>
                </a:lnTo>
                <a:lnTo>
                  <a:pt x="522601" y="1796522"/>
                </a:lnTo>
                <a:lnTo>
                  <a:pt x="519432" y="1797845"/>
                </a:lnTo>
                <a:lnTo>
                  <a:pt x="515998" y="1799432"/>
                </a:lnTo>
                <a:lnTo>
                  <a:pt x="513093" y="1800755"/>
                </a:lnTo>
                <a:lnTo>
                  <a:pt x="509660" y="1801813"/>
                </a:lnTo>
                <a:lnTo>
                  <a:pt x="506226" y="1802606"/>
                </a:lnTo>
                <a:lnTo>
                  <a:pt x="503057" y="1803664"/>
                </a:lnTo>
                <a:lnTo>
                  <a:pt x="499623" y="1804193"/>
                </a:lnTo>
                <a:lnTo>
                  <a:pt x="495925" y="1804723"/>
                </a:lnTo>
                <a:lnTo>
                  <a:pt x="492228" y="1804987"/>
                </a:lnTo>
                <a:lnTo>
                  <a:pt x="488530" y="1804987"/>
                </a:lnTo>
                <a:lnTo>
                  <a:pt x="488266" y="1804987"/>
                </a:lnTo>
                <a:lnTo>
                  <a:pt x="484832" y="1804987"/>
                </a:lnTo>
                <a:lnTo>
                  <a:pt x="481399" y="1804723"/>
                </a:lnTo>
                <a:lnTo>
                  <a:pt x="477701" y="1804193"/>
                </a:lnTo>
                <a:lnTo>
                  <a:pt x="474268" y="1803664"/>
                </a:lnTo>
                <a:lnTo>
                  <a:pt x="470570" y="1802606"/>
                </a:lnTo>
                <a:lnTo>
                  <a:pt x="467401" y="1801813"/>
                </a:lnTo>
                <a:lnTo>
                  <a:pt x="464231" y="1800755"/>
                </a:lnTo>
                <a:lnTo>
                  <a:pt x="460798" y="1799432"/>
                </a:lnTo>
                <a:lnTo>
                  <a:pt x="457892" y="1797845"/>
                </a:lnTo>
                <a:lnTo>
                  <a:pt x="454723" y="1796522"/>
                </a:lnTo>
                <a:lnTo>
                  <a:pt x="448912" y="1792819"/>
                </a:lnTo>
                <a:lnTo>
                  <a:pt x="443630" y="1788851"/>
                </a:lnTo>
                <a:lnTo>
                  <a:pt x="438348" y="1784090"/>
                </a:lnTo>
                <a:lnTo>
                  <a:pt x="433594" y="1779064"/>
                </a:lnTo>
                <a:lnTo>
                  <a:pt x="429896" y="1773773"/>
                </a:lnTo>
                <a:lnTo>
                  <a:pt x="426198" y="1767954"/>
                </a:lnTo>
                <a:lnTo>
                  <a:pt x="424614" y="1764780"/>
                </a:lnTo>
                <a:lnTo>
                  <a:pt x="423293" y="1761605"/>
                </a:lnTo>
                <a:lnTo>
                  <a:pt x="421972" y="1758431"/>
                </a:lnTo>
                <a:lnTo>
                  <a:pt x="420916" y="1755257"/>
                </a:lnTo>
                <a:lnTo>
                  <a:pt x="419860" y="1751818"/>
                </a:lnTo>
                <a:lnTo>
                  <a:pt x="419067" y="1748115"/>
                </a:lnTo>
                <a:lnTo>
                  <a:pt x="418539" y="1744941"/>
                </a:lnTo>
                <a:lnTo>
                  <a:pt x="418011" y="1741237"/>
                </a:lnTo>
                <a:lnTo>
                  <a:pt x="417747" y="1737534"/>
                </a:lnTo>
                <a:lnTo>
                  <a:pt x="417747" y="1733831"/>
                </a:lnTo>
                <a:lnTo>
                  <a:pt x="417747" y="1260336"/>
                </a:lnTo>
                <a:lnTo>
                  <a:pt x="382355" y="1260336"/>
                </a:lnTo>
                <a:lnTo>
                  <a:pt x="382355" y="1733831"/>
                </a:lnTo>
                <a:lnTo>
                  <a:pt x="382091" y="1737534"/>
                </a:lnTo>
                <a:lnTo>
                  <a:pt x="382091" y="1741237"/>
                </a:lnTo>
                <a:lnTo>
                  <a:pt x="381563" y="1744941"/>
                </a:lnTo>
                <a:lnTo>
                  <a:pt x="381034" y="1748115"/>
                </a:lnTo>
                <a:lnTo>
                  <a:pt x="380242" y="1751818"/>
                </a:lnTo>
                <a:lnTo>
                  <a:pt x="378921" y="1755257"/>
                </a:lnTo>
                <a:lnTo>
                  <a:pt x="377865" y="1758431"/>
                </a:lnTo>
                <a:lnTo>
                  <a:pt x="376808" y="1761605"/>
                </a:lnTo>
                <a:lnTo>
                  <a:pt x="375488" y="1764780"/>
                </a:lnTo>
                <a:lnTo>
                  <a:pt x="373639" y="1767954"/>
                </a:lnTo>
                <a:lnTo>
                  <a:pt x="370205" y="1773773"/>
                </a:lnTo>
                <a:lnTo>
                  <a:pt x="366244" y="1779064"/>
                </a:lnTo>
                <a:lnTo>
                  <a:pt x="361754" y="1784090"/>
                </a:lnTo>
                <a:lnTo>
                  <a:pt x="356471" y="1788851"/>
                </a:lnTo>
                <a:lnTo>
                  <a:pt x="350925" y="1792819"/>
                </a:lnTo>
                <a:lnTo>
                  <a:pt x="345114" y="1796522"/>
                </a:lnTo>
                <a:lnTo>
                  <a:pt x="342209" y="1797845"/>
                </a:lnTo>
                <a:lnTo>
                  <a:pt x="339040" y="1799432"/>
                </a:lnTo>
                <a:lnTo>
                  <a:pt x="335870" y="1800755"/>
                </a:lnTo>
                <a:lnTo>
                  <a:pt x="332437" y="1801813"/>
                </a:lnTo>
                <a:lnTo>
                  <a:pt x="329003" y="1802606"/>
                </a:lnTo>
                <a:lnTo>
                  <a:pt x="325834" y="1803664"/>
                </a:lnTo>
                <a:lnTo>
                  <a:pt x="322136" y="1804193"/>
                </a:lnTo>
                <a:lnTo>
                  <a:pt x="318703" y="1804723"/>
                </a:lnTo>
                <a:lnTo>
                  <a:pt x="315005" y="1804987"/>
                </a:lnTo>
                <a:lnTo>
                  <a:pt x="311571" y="1804987"/>
                </a:lnTo>
                <a:lnTo>
                  <a:pt x="311307" y="1804987"/>
                </a:lnTo>
                <a:lnTo>
                  <a:pt x="307610" y="1804987"/>
                </a:lnTo>
                <a:lnTo>
                  <a:pt x="304176" y="1804723"/>
                </a:lnTo>
                <a:lnTo>
                  <a:pt x="300478" y="1804193"/>
                </a:lnTo>
                <a:lnTo>
                  <a:pt x="296781" y="1803664"/>
                </a:lnTo>
                <a:lnTo>
                  <a:pt x="293611" y="1802606"/>
                </a:lnTo>
                <a:lnTo>
                  <a:pt x="290178" y="1801813"/>
                </a:lnTo>
                <a:lnTo>
                  <a:pt x="286744" y="1800755"/>
                </a:lnTo>
                <a:lnTo>
                  <a:pt x="283839" y="1799432"/>
                </a:lnTo>
                <a:lnTo>
                  <a:pt x="280670" y="1797845"/>
                </a:lnTo>
                <a:lnTo>
                  <a:pt x="277500" y="1796522"/>
                </a:lnTo>
                <a:lnTo>
                  <a:pt x="271690" y="1792819"/>
                </a:lnTo>
                <a:lnTo>
                  <a:pt x="266407" y="1788851"/>
                </a:lnTo>
                <a:lnTo>
                  <a:pt x="261389" y="1784090"/>
                </a:lnTo>
                <a:lnTo>
                  <a:pt x="256635" y="1779064"/>
                </a:lnTo>
                <a:lnTo>
                  <a:pt x="252673" y="1773773"/>
                </a:lnTo>
                <a:lnTo>
                  <a:pt x="248975" y="1767954"/>
                </a:lnTo>
                <a:lnTo>
                  <a:pt x="247390" y="1764780"/>
                </a:lnTo>
                <a:lnTo>
                  <a:pt x="245806" y="1761605"/>
                </a:lnTo>
                <a:lnTo>
                  <a:pt x="244749" y="1758431"/>
                </a:lnTo>
                <a:lnTo>
                  <a:pt x="243693" y="1755257"/>
                </a:lnTo>
                <a:lnTo>
                  <a:pt x="242372" y="1751818"/>
                </a:lnTo>
                <a:lnTo>
                  <a:pt x="241844" y="1748115"/>
                </a:lnTo>
                <a:lnTo>
                  <a:pt x="241052" y="1744941"/>
                </a:lnTo>
                <a:lnTo>
                  <a:pt x="240787" y="1741237"/>
                </a:lnTo>
                <a:lnTo>
                  <a:pt x="240523" y="1737534"/>
                </a:lnTo>
                <a:lnTo>
                  <a:pt x="240523" y="1733831"/>
                </a:lnTo>
                <a:lnTo>
                  <a:pt x="240523" y="1203728"/>
                </a:lnTo>
                <a:lnTo>
                  <a:pt x="238674" y="1195263"/>
                </a:lnTo>
                <a:lnTo>
                  <a:pt x="237354" y="1186270"/>
                </a:lnTo>
                <a:lnTo>
                  <a:pt x="236562" y="1176482"/>
                </a:lnTo>
                <a:lnTo>
                  <a:pt x="236562" y="1166430"/>
                </a:lnTo>
                <a:lnTo>
                  <a:pt x="236562" y="834190"/>
                </a:lnTo>
                <a:lnTo>
                  <a:pt x="236297" y="834455"/>
                </a:lnTo>
                <a:lnTo>
                  <a:pt x="235505" y="835248"/>
                </a:lnTo>
                <a:lnTo>
                  <a:pt x="234449" y="836307"/>
                </a:lnTo>
                <a:lnTo>
                  <a:pt x="233656" y="837894"/>
                </a:lnTo>
                <a:lnTo>
                  <a:pt x="232336" y="840274"/>
                </a:lnTo>
                <a:lnTo>
                  <a:pt x="230223" y="846094"/>
                </a:lnTo>
                <a:lnTo>
                  <a:pt x="227846" y="853765"/>
                </a:lnTo>
                <a:lnTo>
                  <a:pt x="225469" y="862759"/>
                </a:lnTo>
                <a:lnTo>
                  <a:pt x="222827" y="872811"/>
                </a:lnTo>
                <a:lnTo>
                  <a:pt x="220714" y="884185"/>
                </a:lnTo>
                <a:lnTo>
                  <a:pt x="218073" y="896882"/>
                </a:lnTo>
                <a:lnTo>
                  <a:pt x="215696" y="910108"/>
                </a:lnTo>
                <a:lnTo>
                  <a:pt x="213319" y="923863"/>
                </a:lnTo>
                <a:lnTo>
                  <a:pt x="211470" y="938148"/>
                </a:lnTo>
                <a:lnTo>
                  <a:pt x="209357" y="952432"/>
                </a:lnTo>
                <a:lnTo>
                  <a:pt x="207509" y="966980"/>
                </a:lnTo>
                <a:lnTo>
                  <a:pt x="205924" y="981529"/>
                </a:lnTo>
                <a:lnTo>
                  <a:pt x="204867" y="995284"/>
                </a:lnTo>
                <a:lnTo>
                  <a:pt x="204075" y="1008775"/>
                </a:lnTo>
                <a:lnTo>
                  <a:pt x="203283" y="1025440"/>
                </a:lnTo>
                <a:lnTo>
                  <a:pt x="203019" y="1042369"/>
                </a:lnTo>
                <a:lnTo>
                  <a:pt x="202754" y="1059299"/>
                </a:lnTo>
                <a:lnTo>
                  <a:pt x="203019" y="1075699"/>
                </a:lnTo>
                <a:lnTo>
                  <a:pt x="203283" y="1092364"/>
                </a:lnTo>
                <a:lnTo>
                  <a:pt x="204075" y="1107971"/>
                </a:lnTo>
                <a:lnTo>
                  <a:pt x="205396" y="1137597"/>
                </a:lnTo>
                <a:lnTo>
                  <a:pt x="207244" y="1162992"/>
                </a:lnTo>
                <a:lnTo>
                  <a:pt x="208829" y="1183095"/>
                </a:lnTo>
                <a:lnTo>
                  <a:pt x="210414" y="1200554"/>
                </a:lnTo>
                <a:lnTo>
                  <a:pt x="210150" y="1206373"/>
                </a:lnTo>
                <a:lnTo>
                  <a:pt x="209622" y="1212193"/>
                </a:lnTo>
                <a:lnTo>
                  <a:pt x="208829" y="1217748"/>
                </a:lnTo>
                <a:lnTo>
                  <a:pt x="207509" y="1223303"/>
                </a:lnTo>
                <a:lnTo>
                  <a:pt x="205660" y="1228329"/>
                </a:lnTo>
                <a:lnTo>
                  <a:pt x="203547" y="1233090"/>
                </a:lnTo>
                <a:lnTo>
                  <a:pt x="200906" y="1237851"/>
                </a:lnTo>
                <a:lnTo>
                  <a:pt x="198000" y="1241819"/>
                </a:lnTo>
                <a:lnTo>
                  <a:pt x="194567" y="1245522"/>
                </a:lnTo>
                <a:lnTo>
                  <a:pt x="190605" y="1248961"/>
                </a:lnTo>
                <a:lnTo>
                  <a:pt x="186115" y="1251871"/>
                </a:lnTo>
                <a:lnTo>
                  <a:pt x="184002" y="1253194"/>
                </a:lnTo>
                <a:lnTo>
                  <a:pt x="181361" y="1254252"/>
                </a:lnTo>
                <a:lnTo>
                  <a:pt x="178456" y="1255310"/>
                </a:lnTo>
                <a:lnTo>
                  <a:pt x="176079" y="1256103"/>
                </a:lnTo>
                <a:lnTo>
                  <a:pt x="173173" y="1256897"/>
                </a:lnTo>
                <a:lnTo>
                  <a:pt x="170268" y="1257426"/>
                </a:lnTo>
                <a:lnTo>
                  <a:pt x="167099" y="1257691"/>
                </a:lnTo>
                <a:lnTo>
                  <a:pt x="163665" y="1257955"/>
                </a:lnTo>
                <a:lnTo>
                  <a:pt x="157062" y="1257955"/>
                </a:lnTo>
                <a:lnTo>
                  <a:pt x="153629" y="1257955"/>
                </a:lnTo>
                <a:lnTo>
                  <a:pt x="150459" y="1257426"/>
                </a:lnTo>
                <a:lnTo>
                  <a:pt x="147554" y="1257161"/>
                </a:lnTo>
                <a:lnTo>
                  <a:pt x="144649" y="1256368"/>
                </a:lnTo>
                <a:lnTo>
                  <a:pt x="142007" y="1255574"/>
                </a:lnTo>
                <a:lnTo>
                  <a:pt x="139630" y="1254516"/>
                </a:lnTo>
                <a:lnTo>
                  <a:pt x="137253" y="1253458"/>
                </a:lnTo>
                <a:lnTo>
                  <a:pt x="135140" y="1252400"/>
                </a:lnTo>
                <a:lnTo>
                  <a:pt x="133292" y="1251077"/>
                </a:lnTo>
                <a:lnTo>
                  <a:pt x="131179" y="1249490"/>
                </a:lnTo>
                <a:lnTo>
                  <a:pt x="129594" y="1247903"/>
                </a:lnTo>
                <a:lnTo>
                  <a:pt x="127745" y="1246316"/>
                </a:lnTo>
                <a:lnTo>
                  <a:pt x="124840" y="1242613"/>
                </a:lnTo>
                <a:lnTo>
                  <a:pt x="122199" y="1238380"/>
                </a:lnTo>
                <a:lnTo>
                  <a:pt x="120086" y="1233884"/>
                </a:lnTo>
                <a:lnTo>
                  <a:pt x="117973" y="1228858"/>
                </a:lnTo>
                <a:lnTo>
                  <a:pt x="116388" y="1223832"/>
                </a:lnTo>
                <a:lnTo>
                  <a:pt x="114539" y="1218012"/>
                </a:lnTo>
                <a:lnTo>
                  <a:pt x="111898" y="1206373"/>
                </a:lnTo>
                <a:lnTo>
                  <a:pt x="108729" y="1193676"/>
                </a:lnTo>
                <a:lnTo>
                  <a:pt x="107144" y="1173043"/>
                </a:lnTo>
                <a:lnTo>
                  <a:pt x="105295" y="1150559"/>
                </a:lnTo>
                <a:lnTo>
                  <a:pt x="103446" y="1122784"/>
                </a:lnTo>
                <a:lnTo>
                  <a:pt x="101597" y="1091835"/>
                </a:lnTo>
                <a:lnTo>
                  <a:pt x="100805" y="1075699"/>
                </a:lnTo>
                <a:lnTo>
                  <a:pt x="100277" y="1060092"/>
                </a:lnTo>
                <a:lnTo>
                  <a:pt x="100013" y="1044486"/>
                </a:lnTo>
                <a:lnTo>
                  <a:pt x="100013" y="1029672"/>
                </a:lnTo>
                <a:lnTo>
                  <a:pt x="100277" y="1015653"/>
                </a:lnTo>
                <a:lnTo>
                  <a:pt x="100805" y="1002691"/>
                </a:lnTo>
                <a:lnTo>
                  <a:pt x="102390" y="983381"/>
                </a:lnTo>
                <a:lnTo>
                  <a:pt x="104239" y="965129"/>
                </a:lnTo>
                <a:lnTo>
                  <a:pt x="106352" y="947406"/>
                </a:lnTo>
                <a:lnTo>
                  <a:pt x="108200" y="930476"/>
                </a:lnTo>
                <a:lnTo>
                  <a:pt x="110577" y="914341"/>
                </a:lnTo>
                <a:lnTo>
                  <a:pt x="112690" y="899263"/>
                </a:lnTo>
                <a:lnTo>
                  <a:pt x="115332" y="884450"/>
                </a:lnTo>
                <a:lnTo>
                  <a:pt x="117709" y="870694"/>
                </a:lnTo>
                <a:lnTo>
                  <a:pt x="120614" y="857468"/>
                </a:lnTo>
                <a:lnTo>
                  <a:pt x="122991" y="845036"/>
                </a:lnTo>
                <a:lnTo>
                  <a:pt x="125896" y="833397"/>
                </a:lnTo>
                <a:lnTo>
                  <a:pt x="128802" y="822287"/>
                </a:lnTo>
                <a:lnTo>
                  <a:pt x="131707" y="811706"/>
                </a:lnTo>
                <a:lnTo>
                  <a:pt x="134612" y="801919"/>
                </a:lnTo>
                <a:lnTo>
                  <a:pt x="137253" y="792660"/>
                </a:lnTo>
                <a:lnTo>
                  <a:pt x="140423" y="783931"/>
                </a:lnTo>
                <a:lnTo>
                  <a:pt x="143328" y="776260"/>
                </a:lnTo>
                <a:lnTo>
                  <a:pt x="146233" y="768589"/>
                </a:lnTo>
                <a:lnTo>
                  <a:pt x="149139" y="761447"/>
                </a:lnTo>
                <a:lnTo>
                  <a:pt x="152044" y="755098"/>
                </a:lnTo>
                <a:lnTo>
                  <a:pt x="157326" y="743988"/>
                </a:lnTo>
                <a:lnTo>
                  <a:pt x="162609" y="734201"/>
                </a:lnTo>
                <a:lnTo>
                  <a:pt x="167099" y="726794"/>
                </a:lnTo>
                <a:lnTo>
                  <a:pt x="171324" y="720975"/>
                </a:lnTo>
                <a:lnTo>
                  <a:pt x="175022" y="716213"/>
                </a:lnTo>
                <a:lnTo>
                  <a:pt x="177663" y="713039"/>
                </a:lnTo>
                <a:lnTo>
                  <a:pt x="182946" y="710129"/>
                </a:lnTo>
                <a:lnTo>
                  <a:pt x="189020" y="707484"/>
                </a:lnTo>
                <a:lnTo>
                  <a:pt x="201698" y="701400"/>
                </a:lnTo>
                <a:lnTo>
                  <a:pt x="214904" y="695845"/>
                </a:lnTo>
                <a:lnTo>
                  <a:pt x="229694" y="690290"/>
                </a:lnTo>
                <a:lnTo>
                  <a:pt x="244221" y="684735"/>
                </a:lnTo>
                <a:lnTo>
                  <a:pt x="258748" y="679709"/>
                </a:lnTo>
                <a:lnTo>
                  <a:pt x="286216" y="670187"/>
                </a:lnTo>
                <a:lnTo>
                  <a:pt x="289650" y="668335"/>
                </a:lnTo>
                <a:lnTo>
                  <a:pt x="293347" y="666483"/>
                </a:lnTo>
                <a:lnTo>
                  <a:pt x="297045" y="664896"/>
                </a:lnTo>
                <a:lnTo>
                  <a:pt x="301007" y="663309"/>
                </a:lnTo>
                <a:lnTo>
                  <a:pt x="304968" y="661986"/>
                </a:lnTo>
                <a:lnTo>
                  <a:pt x="308930" y="660664"/>
                </a:lnTo>
                <a:lnTo>
                  <a:pt x="317646" y="658812"/>
                </a:lnTo>
                <a:close/>
                <a:moveTo>
                  <a:pt x="1091791" y="360362"/>
                </a:moveTo>
                <a:lnTo>
                  <a:pt x="1093381" y="373070"/>
                </a:lnTo>
                <a:lnTo>
                  <a:pt x="1094441" y="380484"/>
                </a:lnTo>
                <a:lnTo>
                  <a:pt x="1095501" y="388956"/>
                </a:lnTo>
                <a:lnTo>
                  <a:pt x="1097356" y="398222"/>
                </a:lnTo>
                <a:lnTo>
                  <a:pt x="1099211" y="408018"/>
                </a:lnTo>
                <a:lnTo>
                  <a:pt x="1101596" y="419138"/>
                </a:lnTo>
                <a:lnTo>
                  <a:pt x="1104247" y="430257"/>
                </a:lnTo>
                <a:lnTo>
                  <a:pt x="1107427" y="442436"/>
                </a:lnTo>
                <a:lnTo>
                  <a:pt x="1111137" y="455144"/>
                </a:lnTo>
                <a:lnTo>
                  <a:pt x="1115377" y="468117"/>
                </a:lnTo>
                <a:lnTo>
                  <a:pt x="1120148" y="481885"/>
                </a:lnTo>
                <a:lnTo>
                  <a:pt x="1125448" y="496446"/>
                </a:lnTo>
                <a:lnTo>
                  <a:pt x="1131279" y="511008"/>
                </a:lnTo>
                <a:lnTo>
                  <a:pt x="1137639" y="526099"/>
                </a:lnTo>
                <a:lnTo>
                  <a:pt x="1145060" y="541984"/>
                </a:lnTo>
                <a:lnTo>
                  <a:pt x="1147710" y="521333"/>
                </a:lnTo>
                <a:lnTo>
                  <a:pt x="1150360" y="502006"/>
                </a:lnTo>
                <a:lnTo>
                  <a:pt x="1153275" y="484003"/>
                </a:lnTo>
                <a:lnTo>
                  <a:pt x="1155660" y="467588"/>
                </a:lnTo>
                <a:lnTo>
                  <a:pt x="1159901" y="442966"/>
                </a:lnTo>
                <a:lnTo>
                  <a:pt x="1162286" y="431316"/>
                </a:lnTo>
                <a:lnTo>
                  <a:pt x="1147710" y="396634"/>
                </a:lnTo>
                <a:lnTo>
                  <a:pt x="1171562" y="373865"/>
                </a:lnTo>
                <a:lnTo>
                  <a:pt x="1171827" y="373865"/>
                </a:lnTo>
                <a:lnTo>
                  <a:pt x="1188523" y="373865"/>
                </a:lnTo>
                <a:lnTo>
                  <a:pt x="1188788" y="373865"/>
                </a:lnTo>
                <a:lnTo>
                  <a:pt x="1212905" y="396634"/>
                </a:lnTo>
                <a:lnTo>
                  <a:pt x="1198064" y="431316"/>
                </a:lnTo>
                <a:lnTo>
                  <a:pt x="1200184" y="442966"/>
                </a:lnTo>
                <a:lnTo>
                  <a:pt x="1204689" y="467588"/>
                </a:lnTo>
                <a:lnTo>
                  <a:pt x="1207339" y="484003"/>
                </a:lnTo>
                <a:lnTo>
                  <a:pt x="1209989" y="502006"/>
                </a:lnTo>
                <a:lnTo>
                  <a:pt x="1212640" y="521333"/>
                </a:lnTo>
                <a:lnTo>
                  <a:pt x="1215025" y="541984"/>
                </a:lnTo>
                <a:lnTo>
                  <a:pt x="1222445" y="526099"/>
                </a:lnTo>
                <a:lnTo>
                  <a:pt x="1228806" y="511008"/>
                </a:lnTo>
                <a:lnTo>
                  <a:pt x="1235166" y="496446"/>
                </a:lnTo>
                <a:lnTo>
                  <a:pt x="1240202" y="481885"/>
                </a:lnTo>
                <a:lnTo>
                  <a:pt x="1244972" y="468117"/>
                </a:lnTo>
                <a:lnTo>
                  <a:pt x="1249212" y="455144"/>
                </a:lnTo>
                <a:lnTo>
                  <a:pt x="1252923" y="442436"/>
                </a:lnTo>
                <a:lnTo>
                  <a:pt x="1256103" y="430257"/>
                </a:lnTo>
                <a:lnTo>
                  <a:pt x="1258753" y="419138"/>
                </a:lnTo>
                <a:lnTo>
                  <a:pt x="1261138" y="408018"/>
                </a:lnTo>
                <a:lnTo>
                  <a:pt x="1263258" y="398222"/>
                </a:lnTo>
                <a:lnTo>
                  <a:pt x="1264584" y="388956"/>
                </a:lnTo>
                <a:lnTo>
                  <a:pt x="1266174" y="380484"/>
                </a:lnTo>
                <a:lnTo>
                  <a:pt x="1266969" y="373070"/>
                </a:lnTo>
                <a:lnTo>
                  <a:pt x="1268294" y="360362"/>
                </a:lnTo>
                <a:lnTo>
                  <a:pt x="1268559" y="360627"/>
                </a:lnTo>
                <a:lnTo>
                  <a:pt x="1268559" y="360362"/>
                </a:lnTo>
                <a:lnTo>
                  <a:pt x="1277569" y="362480"/>
                </a:lnTo>
                <a:lnTo>
                  <a:pt x="1282075" y="364069"/>
                </a:lnTo>
                <a:lnTo>
                  <a:pt x="1286315" y="365393"/>
                </a:lnTo>
                <a:lnTo>
                  <a:pt x="1290555" y="366981"/>
                </a:lnTo>
                <a:lnTo>
                  <a:pt x="1294531" y="368834"/>
                </a:lnTo>
                <a:lnTo>
                  <a:pt x="1298506" y="370688"/>
                </a:lnTo>
                <a:lnTo>
                  <a:pt x="1302216" y="372806"/>
                </a:lnTo>
                <a:lnTo>
                  <a:pt x="1331634" y="382602"/>
                </a:lnTo>
                <a:lnTo>
                  <a:pt x="1347005" y="388161"/>
                </a:lnTo>
                <a:lnTo>
                  <a:pt x="1362906" y="393986"/>
                </a:lnTo>
                <a:lnTo>
                  <a:pt x="1378277" y="400340"/>
                </a:lnTo>
                <a:lnTo>
                  <a:pt x="1392853" y="406165"/>
                </a:lnTo>
                <a:lnTo>
                  <a:pt x="1406369" y="412254"/>
                </a:lnTo>
                <a:lnTo>
                  <a:pt x="1412730" y="415431"/>
                </a:lnTo>
                <a:lnTo>
                  <a:pt x="1418295" y="418608"/>
                </a:lnTo>
                <a:lnTo>
                  <a:pt x="1421210" y="421785"/>
                </a:lnTo>
                <a:lnTo>
                  <a:pt x="1425186" y="426551"/>
                </a:lnTo>
                <a:lnTo>
                  <a:pt x="1429691" y="433170"/>
                </a:lnTo>
                <a:lnTo>
                  <a:pt x="1434726" y="441377"/>
                </a:lnTo>
                <a:lnTo>
                  <a:pt x="1440292" y="451438"/>
                </a:lnTo>
                <a:lnTo>
                  <a:pt x="1442942" y="457262"/>
                </a:lnTo>
                <a:lnTo>
                  <a:pt x="1446122" y="463352"/>
                </a:lnTo>
                <a:lnTo>
                  <a:pt x="1449302" y="470500"/>
                </a:lnTo>
                <a:lnTo>
                  <a:pt x="1452218" y="477649"/>
                </a:lnTo>
                <a:lnTo>
                  <a:pt x="1455398" y="485856"/>
                </a:lnTo>
                <a:lnTo>
                  <a:pt x="1458578" y="494328"/>
                </a:lnTo>
                <a:lnTo>
                  <a:pt x="1461493" y="503595"/>
                </a:lnTo>
                <a:lnTo>
                  <a:pt x="1464673" y="513391"/>
                </a:lnTo>
                <a:lnTo>
                  <a:pt x="1467854" y="523981"/>
                </a:lnTo>
                <a:lnTo>
                  <a:pt x="1470769" y="535100"/>
                </a:lnTo>
                <a:lnTo>
                  <a:pt x="1473949" y="547014"/>
                </a:lnTo>
                <a:lnTo>
                  <a:pt x="1476864" y="559458"/>
                </a:lnTo>
                <a:lnTo>
                  <a:pt x="1479780" y="572960"/>
                </a:lnTo>
                <a:lnTo>
                  <a:pt x="1482695" y="586992"/>
                </a:lnTo>
                <a:lnTo>
                  <a:pt x="1485345" y="601819"/>
                </a:lnTo>
                <a:lnTo>
                  <a:pt x="1487995" y="617439"/>
                </a:lnTo>
                <a:lnTo>
                  <a:pt x="1490645" y="633854"/>
                </a:lnTo>
                <a:lnTo>
                  <a:pt x="1492766" y="650798"/>
                </a:lnTo>
                <a:lnTo>
                  <a:pt x="1495151" y="668802"/>
                </a:lnTo>
                <a:lnTo>
                  <a:pt x="1497271" y="687864"/>
                </a:lnTo>
                <a:lnTo>
                  <a:pt x="1498861" y="707721"/>
                </a:lnTo>
                <a:lnTo>
                  <a:pt x="1500981" y="728107"/>
                </a:lnTo>
                <a:lnTo>
                  <a:pt x="1501511" y="741874"/>
                </a:lnTo>
                <a:lnTo>
                  <a:pt x="1501776" y="756965"/>
                </a:lnTo>
                <a:lnTo>
                  <a:pt x="1501511" y="772850"/>
                </a:lnTo>
                <a:lnTo>
                  <a:pt x="1501246" y="789530"/>
                </a:lnTo>
                <a:lnTo>
                  <a:pt x="1500716" y="806209"/>
                </a:lnTo>
                <a:lnTo>
                  <a:pt x="1500186" y="823154"/>
                </a:lnTo>
                <a:lnTo>
                  <a:pt x="1498066" y="856248"/>
                </a:lnTo>
                <a:lnTo>
                  <a:pt x="1495946" y="886165"/>
                </a:lnTo>
                <a:lnTo>
                  <a:pt x="1494091" y="910258"/>
                </a:lnTo>
                <a:lnTo>
                  <a:pt x="1492236" y="932233"/>
                </a:lnTo>
                <a:lnTo>
                  <a:pt x="1489055" y="945735"/>
                </a:lnTo>
                <a:lnTo>
                  <a:pt x="1486140" y="958443"/>
                </a:lnTo>
                <a:lnTo>
                  <a:pt x="1484285" y="964268"/>
                </a:lnTo>
                <a:lnTo>
                  <a:pt x="1482430" y="969828"/>
                </a:lnTo>
                <a:lnTo>
                  <a:pt x="1480310" y="975123"/>
                </a:lnTo>
                <a:lnTo>
                  <a:pt x="1477924" y="979888"/>
                </a:lnTo>
                <a:lnTo>
                  <a:pt x="1475009" y="984389"/>
                </a:lnTo>
                <a:lnTo>
                  <a:pt x="1471829" y="988361"/>
                </a:lnTo>
                <a:lnTo>
                  <a:pt x="1470239" y="990214"/>
                </a:lnTo>
                <a:lnTo>
                  <a:pt x="1468384" y="992067"/>
                </a:lnTo>
                <a:lnTo>
                  <a:pt x="1466264" y="993391"/>
                </a:lnTo>
                <a:lnTo>
                  <a:pt x="1464143" y="994979"/>
                </a:lnTo>
                <a:lnTo>
                  <a:pt x="1461758" y="996303"/>
                </a:lnTo>
                <a:lnTo>
                  <a:pt x="1459373" y="997362"/>
                </a:lnTo>
                <a:lnTo>
                  <a:pt x="1456723" y="998421"/>
                </a:lnTo>
                <a:lnTo>
                  <a:pt x="1454073" y="999480"/>
                </a:lnTo>
                <a:lnTo>
                  <a:pt x="1450892" y="1000010"/>
                </a:lnTo>
                <a:lnTo>
                  <a:pt x="1447712" y="1000539"/>
                </a:lnTo>
                <a:lnTo>
                  <a:pt x="1444267" y="1001069"/>
                </a:lnTo>
                <a:lnTo>
                  <a:pt x="1440822" y="1001069"/>
                </a:lnTo>
                <a:lnTo>
                  <a:pt x="1437111" y="1001333"/>
                </a:lnTo>
                <a:lnTo>
                  <a:pt x="1433401" y="1001069"/>
                </a:lnTo>
                <a:lnTo>
                  <a:pt x="1429691" y="1000804"/>
                </a:lnTo>
                <a:lnTo>
                  <a:pt x="1426776" y="1000539"/>
                </a:lnTo>
                <a:lnTo>
                  <a:pt x="1423330" y="1000010"/>
                </a:lnTo>
                <a:lnTo>
                  <a:pt x="1420150" y="999216"/>
                </a:lnTo>
                <a:lnTo>
                  <a:pt x="1417500" y="997892"/>
                </a:lnTo>
                <a:lnTo>
                  <a:pt x="1414585" y="997098"/>
                </a:lnTo>
                <a:lnTo>
                  <a:pt x="1411669" y="995774"/>
                </a:lnTo>
                <a:lnTo>
                  <a:pt x="1409284" y="994715"/>
                </a:lnTo>
                <a:lnTo>
                  <a:pt x="1406899" y="992861"/>
                </a:lnTo>
                <a:lnTo>
                  <a:pt x="1404779" y="991538"/>
                </a:lnTo>
                <a:lnTo>
                  <a:pt x="1402394" y="989420"/>
                </a:lnTo>
                <a:lnTo>
                  <a:pt x="1400539" y="987831"/>
                </a:lnTo>
                <a:lnTo>
                  <a:pt x="1396563" y="983595"/>
                </a:lnTo>
                <a:lnTo>
                  <a:pt x="1393383" y="979359"/>
                </a:lnTo>
                <a:lnTo>
                  <a:pt x="1390733" y="974329"/>
                </a:lnTo>
                <a:lnTo>
                  <a:pt x="1388348" y="969298"/>
                </a:lnTo>
                <a:lnTo>
                  <a:pt x="1386493" y="963738"/>
                </a:lnTo>
                <a:lnTo>
                  <a:pt x="1385168" y="958179"/>
                </a:lnTo>
                <a:lnTo>
                  <a:pt x="1383842" y="952089"/>
                </a:lnTo>
                <a:lnTo>
                  <a:pt x="1383312" y="946000"/>
                </a:lnTo>
                <a:lnTo>
                  <a:pt x="1383312" y="939381"/>
                </a:lnTo>
                <a:lnTo>
                  <a:pt x="1385168" y="920583"/>
                </a:lnTo>
                <a:lnTo>
                  <a:pt x="1386758" y="899668"/>
                </a:lnTo>
                <a:lnTo>
                  <a:pt x="1388613" y="872398"/>
                </a:lnTo>
                <a:lnTo>
                  <a:pt x="1390468" y="840892"/>
                </a:lnTo>
                <a:lnTo>
                  <a:pt x="1390998" y="823683"/>
                </a:lnTo>
                <a:lnTo>
                  <a:pt x="1391263" y="806209"/>
                </a:lnTo>
                <a:lnTo>
                  <a:pt x="1391528" y="788206"/>
                </a:lnTo>
                <a:lnTo>
                  <a:pt x="1391528" y="770203"/>
                </a:lnTo>
                <a:lnTo>
                  <a:pt x="1390998" y="752464"/>
                </a:lnTo>
                <a:lnTo>
                  <a:pt x="1390468" y="734726"/>
                </a:lnTo>
                <a:lnTo>
                  <a:pt x="1389143" y="720429"/>
                </a:lnTo>
                <a:lnTo>
                  <a:pt x="1388083" y="705338"/>
                </a:lnTo>
                <a:lnTo>
                  <a:pt x="1386493" y="689982"/>
                </a:lnTo>
                <a:lnTo>
                  <a:pt x="1384372" y="674626"/>
                </a:lnTo>
                <a:lnTo>
                  <a:pt x="1382517" y="659006"/>
                </a:lnTo>
                <a:lnTo>
                  <a:pt x="1380132" y="643915"/>
                </a:lnTo>
                <a:lnTo>
                  <a:pt x="1377747" y="629088"/>
                </a:lnTo>
                <a:lnTo>
                  <a:pt x="1375097" y="614792"/>
                </a:lnTo>
                <a:lnTo>
                  <a:pt x="1372447" y="601819"/>
                </a:lnTo>
                <a:lnTo>
                  <a:pt x="1369796" y="589375"/>
                </a:lnTo>
                <a:lnTo>
                  <a:pt x="1367411" y="578520"/>
                </a:lnTo>
                <a:lnTo>
                  <a:pt x="1364496" y="568459"/>
                </a:lnTo>
                <a:lnTo>
                  <a:pt x="1362376" y="560782"/>
                </a:lnTo>
                <a:lnTo>
                  <a:pt x="1359726" y="554428"/>
                </a:lnTo>
                <a:lnTo>
                  <a:pt x="1358666" y="552045"/>
                </a:lnTo>
                <a:lnTo>
                  <a:pt x="1357340" y="550191"/>
                </a:lnTo>
                <a:lnTo>
                  <a:pt x="1356545" y="548868"/>
                </a:lnTo>
                <a:lnTo>
                  <a:pt x="1355485" y="548338"/>
                </a:lnTo>
                <a:lnTo>
                  <a:pt x="1355485" y="903374"/>
                </a:lnTo>
                <a:lnTo>
                  <a:pt x="1355220" y="914229"/>
                </a:lnTo>
                <a:lnTo>
                  <a:pt x="1354425" y="924290"/>
                </a:lnTo>
                <a:lnTo>
                  <a:pt x="1352835" y="934086"/>
                </a:lnTo>
                <a:lnTo>
                  <a:pt x="1351245" y="943087"/>
                </a:lnTo>
                <a:lnTo>
                  <a:pt x="1351245" y="1509927"/>
                </a:lnTo>
                <a:lnTo>
                  <a:pt x="1350980" y="1513899"/>
                </a:lnTo>
                <a:lnTo>
                  <a:pt x="1350715" y="1517605"/>
                </a:lnTo>
                <a:lnTo>
                  <a:pt x="1350450" y="1521577"/>
                </a:lnTo>
                <a:lnTo>
                  <a:pt x="1349655" y="1525283"/>
                </a:lnTo>
                <a:lnTo>
                  <a:pt x="1348860" y="1528725"/>
                </a:lnTo>
                <a:lnTo>
                  <a:pt x="1347800" y="1532432"/>
                </a:lnTo>
                <a:lnTo>
                  <a:pt x="1346475" y="1536138"/>
                </a:lnTo>
                <a:lnTo>
                  <a:pt x="1345415" y="1539580"/>
                </a:lnTo>
                <a:lnTo>
                  <a:pt x="1343559" y="1542757"/>
                </a:lnTo>
                <a:lnTo>
                  <a:pt x="1341969" y="1546199"/>
                </a:lnTo>
                <a:lnTo>
                  <a:pt x="1340379" y="1549376"/>
                </a:lnTo>
                <a:lnTo>
                  <a:pt x="1338259" y="1552553"/>
                </a:lnTo>
                <a:lnTo>
                  <a:pt x="1336139" y="1555201"/>
                </a:lnTo>
                <a:lnTo>
                  <a:pt x="1333754" y="1558378"/>
                </a:lnTo>
                <a:lnTo>
                  <a:pt x="1331634" y="1560760"/>
                </a:lnTo>
                <a:lnTo>
                  <a:pt x="1328983" y="1563673"/>
                </a:lnTo>
                <a:lnTo>
                  <a:pt x="1326333" y="1566320"/>
                </a:lnTo>
                <a:lnTo>
                  <a:pt x="1323418" y="1568438"/>
                </a:lnTo>
                <a:lnTo>
                  <a:pt x="1320503" y="1570821"/>
                </a:lnTo>
                <a:lnTo>
                  <a:pt x="1317853" y="1572939"/>
                </a:lnTo>
                <a:lnTo>
                  <a:pt x="1314672" y="1574792"/>
                </a:lnTo>
                <a:lnTo>
                  <a:pt x="1311227" y="1576646"/>
                </a:lnTo>
                <a:lnTo>
                  <a:pt x="1308312" y="1578234"/>
                </a:lnTo>
                <a:lnTo>
                  <a:pt x="1304867" y="1580087"/>
                </a:lnTo>
                <a:lnTo>
                  <a:pt x="1301421" y="1581411"/>
                </a:lnTo>
                <a:lnTo>
                  <a:pt x="1297711" y="1582470"/>
                </a:lnTo>
                <a:lnTo>
                  <a:pt x="1294266" y="1583529"/>
                </a:lnTo>
                <a:lnTo>
                  <a:pt x="1290555" y="1584588"/>
                </a:lnTo>
                <a:lnTo>
                  <a:pt x="1286845" y="1585118"/>
                </a:lnTo>
                <a:lnTo>
                  <a:pt x="1282870" y="1585647"/>
                </a:lnTo>
                <a:lnTo>
                  <a:pt x="1279160" y="1585912"/>
                </a:lnTo>
                <a:lnTo>
                  <a:pt x="1275449" y="1585912"/>
                </a:lnTo>
                <a:lnTo>
                  <a:pt x="1274919" y="1585912"/>
                </a:lnTo>
                <a:lnTo>
                  <a:pt x="1271209" y="1585912"/>
                </a:lnTo>
                <a:lnTo>
                  <a:pt x="1267234" y="1585647"/>
                </a:lnTo>
                <a:lnTo>
                  <a:pt x="1263523" y="1585118"/>
                </a:lnTo>
                <a:lnTo>
                  <a:pt x="1259813" y="1584588"/>
                </a:lnTo>
                <a:lnTo>
                  <a:pt x="1256103" y="1583529"/>
                </a:lnTo>
                <a:lnTo>
                  <a:pt x="1252658" y="1582470"/>
                </a:lnTo>
                <a:lnTo>
                  <a:pt x="1248947" y="1581411"/>
                </a:lnTo>
                <a:lnTo>
                  <a:pt x="1245502" y="1580087"/>
                </a:lnTo>
                <a:lnTo>
                  <a:pt x="1242057" y="1578234"/>
                </a:lnTo>
                <a:lnTo>
                  <a:pt x="1238877" y="1576646"/>
                </a:lnTo>
                <a:lnTo>
                  <a:pt x="1235696" y="1574792"/>
                </a:lnTo>
                <a:lnTo>
                  <a:pt x="1232516" y="1572939"/>
                </a:lnTo>
                <a:lnTo>
                  <a:pt x="1229601" y="1570821"/>
                </a:lnTo>
                <a:lnTo>
                  <a:pt x="1226686" y="1568438"/>
                </a:lnTo>
                <a:lnTo>
                  <a:pt x="1223770" y="1566320"/>
                </a:lnTo>
                <a:lnTo>
                  <a:pt x="1221385" y="1563673"/>
                </a:lnTo>
                <a:lnTo>
                  <a:pt x="1218735" y="1560760"/>
                </a:lnTo>
                <a:lnTo>
                  <a:pt x="1216615" y="1558378"/>
                </a:lnTo>
                <a:lnTo>
                  <a:pt x="1214230" y="1555201"/>
                </a:lnTo>
                <a:lnTo>
                  <a:pt x="1212110" y="1552553"/>
                </a:lnTo>
                <a:lnTo>
                  <a:pt x="1209989" y="1549376"/>
                </a:lnTo>
                <a:lnTo>
                  <a:pt x="1208399" y="1546199"/>
                </a:lnTo>
                <a:lnTo>
                  <a:pt x="1206809" y="1542757"/>
                </a:lnTo>
                <a:lnTo>
                  <a:pt x="1204954" y="1539580"/>
                </a:lnTo>
                <a:lnTo>
                  <a:pt x="1203629" y="1536138"/>
                </a:lnTo>
                <a:lnTo>
                  <a:pt x="1202569" y="1532432"/>
                </a:lnTo>
                <a:lnTo>
                  <a:pt x="1201244" y="1528725"/>
                </a:lnTo>
                <a:lnTo>
                  <a:pt x="1200449" y="1525283"/>
                </a:lnTo>
                <a:lnTo>
                  <a:pt x="1199919" y="1521577"/>
                </a:lnTo>
                <a:lnTo>
                  <a:pt x="1199389" y="1517605"/>
                </a:lnTo>
                <a:lnTo>
                  <a:pt x="1199124" y="1513899"/>
                </a:lnTo>
                <a:lnTo>
                  <a:pt x="1199124" y="1509927"/>
                </a:lnTo>
                <a:lnTo>
                  <a:pt x="1199124" y="1003716"/>
                </a:lnTo>
                <a:lnTo>
                  <a:pt x="1161491" y="1003716"/>
                </a:lnTo>
                <a:lnTo>
                  <a:pt x="1161491" y="1509927"/>
                </a:lnTo>
                <a:lnTo>
                  <a:pt x="1161226" y="1513899"/>
                </a:lnTo>
                <a:lnTo>
                  <a:pt x="1160961" y="1517605"/>
                </a:lnTo>
                <a:lnTo>
                  <a:pt x="1160166" y="1521577"/>
                </a:lnTo>
                <a:lnTo>
                  <a:pt x="1159636" y="1525283"/>
                </a:lnTo>
                <a:lnTo>
                  <a:pt x="1158841" y="1528725"/>
                </a:lnTo>
                <a:lnTo>
                  <a:pt x="1157781" y="1532432"/>
                </a:lnTo>
                <a:lnTo>
                  <a:pt x="1156720" y="1536138"/>
                </a:lnTo>
                <a:lnTo>
                  <a:pt x="1155130" y="1539580"/>
                </a:lnTo>
                <a:lnTo>
                  <a:pt x="1153805" y="1542757"/>
                </a:lnTo>
                <a:lnTo>
                  <a:pt x="1152215" y="1546199"/>
                </a:lnTo>
                <a:lnTo>
                  <a:pt x="1150095" y="1549376"/>
                </a:lnTo>
                <a:lnTo>
                  <a:pt x="1148240" y="1552553"/>
                </a:lnTo>
                <a:lnTo>
                  <a:pt x="1146120" y="1555201"/>
                </a:lnTo>
                <a:lnTo>
                  <a:pt x="1144000" y="1558378"/>
                </a:lnTo>
                <a:lnTo>
                  <a:pt x="1141349" y="1560760"/>
                </a:lnTo>
                <a:lnTo>
                  <a:pt x="1138964" y="1563673"/>
                </a:lnTo>
                <a:lnTo>
                  <a:pt x="1136314" y="1566320"/>
                </a:lnTo>
                <a:lnTo>
                  <a:pt x="1133664" y="1568438"/>
                </a:lnTo>
                <a:lnTo>
                  <a:pt x="1130749" y="1570821"/>
                </a:lnTo>
                <a:lnTo>
                  <a:pt x="1127568" y="1572939"/>
                </a:lnTo>
                <a:lnTo>
                  <a:pt x="1124918" y="1574792"/>
                </a:lnTo>
                <a:lnTo>
                  <a:pt x="1121473" y="1576646"/>
                </a:lnTo>
                <a:lnTo>
                  <a:pt x="1118293" y="1578234"/>
                </a:lnTo>
                <a:lnTo>
                  <a:pt x="1115112" y="1580087"/>
                </a:lnTo>
                <a:lnTo>
                  <a:pt x="1111402" y="1581411"/>
                </a:lnTo>
                <a:lnTo>
                  <a:pt x="1107957" y="1582470"/>
                </a:lnTo>
                <a:lnTo>
                  <a:pt x="1104247" y="1583529"/>
                </a:lnTo>
                <a:lnTo>
                  <a:pt x="1100536" y="1584588"/>
                </a:lnTo>
                <a:lnTo>
                  <a:pt x="1097091" y="1585118"/>
                </a:lnTo>
                <a:lnTo>
                  <a:pt x="1093116" y="1585647"/>
                </a:lnTo>
                <a:lnTo>
                  <a:pt x="1089140" y="1585912"/>
                </a:lnTo>
                <a:lnTo>
                  <a:pt x="1085430" y="1585912"/>
                </a:lnTo>
                <a:lnTo>
                  <a:pt x="1085165" y="1585912"/>
                </a:lnTo>
                <a:lnTo>
                  <a:pt x="1081190" y="1585912"/>
                </a:lnTo>
                <a:lnTo>
                  <a:pt x="1077215" y="1585647"/>
                </a:lnTo>
                <a:lnTo>
                  <a:pt x="1073504" y="1585118"/>
                </a:lnTo>
                <a:lnTo>
                  <a:pt x="1069794" y="1584588"/>
                </a:lnTo>
                <a:lnTo>
                  <a:pt x="1066084" y="1583529"/>
                </a:lnTo>
                <a:lnTo>
                  <a:pt x="1062638" y="1582470"/>
                </a:lnTo>
                <a:lnTo>
                  <a:pt x="1058928" y="1581411"/>
                </a:lnTo>
                <a:lnTo>
                  <a:pt x="1055748" y="1580087"/>
                </a:lnTo>
                <a:lnTo>
                  <a:pt x="1052303" y="1578234"/>
                </a:lnTo>
                <a:lnTo>
                  <a:pt x="1048857" y="1576646"/>
                </a:lnTo>
                <a:lnTo>
                  <a:pt x="1045677" y="1574792"/>
                </a:lnTo>
                <a:lnTo>
                  <a:pt x="1042762" y="1572939"/>
                </a:lnTo>
                <a:lnTo>
                  <a:pt x="1039582" y="1570821"/>
                </a:lnTo>
                <a:lnTo>
                  <a:pt x="1036667" y="1568438"/>
                </a:lnTo>
                <a:lnTo>
                  <a:pt x="1034016" y="1566320"/>
                </a:lnTo>
                <a:lnTo>
                  <a:pt x="1031366" y="1563673"/>
                </a:lnTo>
                <a:lnTo>
                  <a:pt x="1028981" y="1560760"/>
                </a:lnTo>
                <a:lnTo>
                  <a:pt x="1026331" y="1558378"/>
                </a:lnTo>
                <a:lnTo>
                  <a:pt x="1024211" y="1555201"/>
                </a:lnTo>
                <a:lnTo>
                  <a:pt x="1022090" y="1552553"/>
                </a:lnTo>
                <a:lnTo>
                  <a:pt x="1020235" y="1549376"/>
                </a:lnTo>
                <a:lnTo>
                  <a:pt x="1018115" y="1546199"/>
                </a:lnTo>
                <a:lnTo>
                  <a:pt x="1016525" y="1542757"/>
                </a:lnTo>
                <a:lnTo>
                  <a:pt x="1015200" y="1539580"/>
                </a:lnTo>
                <a:lnTo>
                  <a:pt x="1013610" y="1536138"/>
                </a:lnTo>
                <a:lnTo>
                  <a:pt x="1012550" y="1532432"/>
                </a:lnTo>
                <a:lnTo>
                  <a:pt x="1011490" y="1528725"/>
                </a:lnTo>
                <a:lnTo>
                  <a:pt x="1010695" y="1525283"/>
                </a:lnTo>
                <a:lnTo>
                  <a:pt x="1010165" y="1521577"/>
                </a:lnTo>
                <a:lnTo>
                  <a:pt x="1009369" y="1517605"/>
                </a:lnTo>
                <a:lnTo>
                  <a:pt x="1009104" y="1513899"/>
                </a:lnTo>
                <a:lnTo>
                  <a:pt x="1009104" y="1509927"/>
                </a:lnTo>
                <a:lnTo>
                  <a:pt x="1009104" y="943087"/>
                </a:lnTo>
                <a:lnTo>
                  <a:pt x="1007249" y="934086"/>
                </a:lnTo>
                <a:lnTo>
                  <a:pt x="1005924" y="924290"/>
                </a:lnTo>
                <a:lnTo>
                  <a:pt x="1005394" y="914229"/>
                </a:lnTo>
                <a:lnTo>
                  <a:pt x="1004864" y="903374"/>
                </a:lnTo>
                <a:lnTo>
                  <a:pt x="1004864" y="548338"/>
                </a:lnTo>
                <a:lnTo>
                  <a:pt x="1004599" y="548338"/>
                </a:lnTo>
                <a:lnTo>
                  <a:pt x="1003804" y="548868"/>
                </a:lnTo>
                <a:lnTo>
                  <a:pt x="1002744" y="550191"/>
                </a:lnTo>
                <a:lnTo>
                  <a:pt x="1001684" y="552045"/>
                </a:lnTo>
                <a:lnTo>
                  <a:pt x="1000624" y="554428"/>
                </a:lnTo>
                <a:lnTo>
                  <a:pt x="998239" y="560782"/>
                </a:lnTo>
                <a:lnTo>
                  <a:pt x="995588" y="568459"/>
                </a:lnTo>
                <a:lnTo>
                  <a:pt x="993203" y="578520"/>
                </a:lnTo>
                <a:lnTo>
                  <a:pt x="990553" y="589375"/>
                </a:lnTo>
                <a:lnTo>
                  <a:pt x="987903" y="601819"/>
                </a:lnTo>
                <a:lnTo>
                  <a:pt x="985253" y="614792"/>
                </a:lnTo>
                <a:lnTo>
                  <a:pt x="982868" y="629088"/>
                </a:lnTo>
                <a:lnTo>
                  <a:pt x="980217" y="643915"/>
                </a:lnTo>
                <a:lnTo>
                  <a:pt x="978097" y="659006"/>
                </a:lnTo>
                <a:lnTo>
                  <a:pt x="975712" y="674626"/>
                </a:lnTo>
                <a:lnTo>
                  <a:pt x="974122" y="689982"/>
                </a:lnTo>
                <a:lnTo>
                  <a:pt x="972267" y="705338"/>
                </a:lnTo>
                <a:lnTo>
                  <a:pt x="970942" y="720429"/>
                </a:lnTo>
                <a:lnTo>
                  <a:pt x="970147" y="734726"/>
                </a:lnTo>
                <a:lnTo>
                  <a:pt x="969351" y="752464"/>
                </a:lnTo>
                <a:lnTo>
                  <a:pt x="969086" y="770203"/>
                </a:lnTo>
                <a:lnTo>
                  <a:pt x="969086" y="788206"/>
                </a:lnTo>
                <a:lnTo>
                  <a:pt x="969086" y="806209"/>
                </a:lnTo>
                <a:lnTo>
                  <a:pt x="969617" y="823683"/>
                </a:lnTo>
                <a:lnTo>
                  <a:pt x="970147" y="840892"/>
                </a:lnTo>
                <a:lnTo>
                  <a:pt x="971737" y="872398"/>
                </a:lnTo>
                <a:lnTo>
                  <a:pt x="973592" y="899668"/>
                </a:lnTo>
                <a:lnTo>
                  <a:pt x="975182" y="920583"/>
                </a:lnTo>
                <a:lnTo>
                  <a:pt x="977037" y="939381"/>
                </a:lnTo>
                <a:lnTo>
                  <a:pt x="976772" y="946000"/>
                </a:lnTo>
                <a:lnTo>
                  <a:pt x="976242" y="952089"/>
                </a:lnTo>
                <a:lnTo>
                  <a:pt x="975182" y="958179"/>
                </a:lnTo>
                <a:lnTo>
                  <a:pt x="973857" y="963738"/>
                </a:lnTo>
                <a:lnTo>
                  <a:pt x="972002" y="969298"/>
                </a:lnTo>
                <a:lnTo>
                  <a:pt x="969617" y="974329"/>
                </a:lnTo>
                <a:lnTo>
                  <a:pt x="966966" y="979359"/>
                </a:lnTo>
                <a:lnTo>
                  <a:pt x="963521" y="983595"/>
                </a:lnTo>
                <a:lnTo>
                  <a:pt x="960076" y="987831"/>
                </a:lnTo>
                <a:lnTo>
                  <a:pt x="957956" y="989420"/>
                </a:lnTo>
                <a:lnTo>
                  <a:pt x="955835" y="991538"/>
                </a:lnTo>
                <a:lnTo>
                  <a:pt x="953450" y="992861"/>
                </a:lnTo>
                <a:lnTo>
                  <a:pt x="951065" y="994715"/>
                </a:lnTo>
                <a:lnTo>
                  <a:pt x="948415" y="995774"/>
                </a:lnTo>
                <a:lnTo>
                  <a:pt x="946030" y="997098"/>
                </a:lnTo>
                <a:lnTo>
                  <a:pt x="943115" y="997892"/>
                </a:lnTo>
                <a:lnTo>
                  <a:pt x="939934" y="999216"/>
                </a:lnTo>
                <a:lnTo>
                  <a:pt x="937019" y="1000010"/>
                </a:lnTo>
                <a:lnTo>
                  <a:pt x="933839" y="1000539"/>
                </a:lnTo>
                <a:lnTo>
                  <a:pt x="930394" y="1000804"/>
                </a:lnTo>
                <a:lnTo>
                  <a:pt x="926948" y="1001069"/>
                </a:lnTo>
                <a:lnTo>
                  <a:pt x="923503" y="1001333"/>
                </a:lnTo>
                <a:lnTo>
                  <a:pt x="919793" y="1001069"/>
                </a:lnTo>
                <a:lnTo>
                  <a:pt x="916083" y="1001069"/>
                </a:lnTo>
                <a:lnTo>
                  <a:pt x="912637" y="1000539"/>
                </a:lnTo>
                <a:lnTo>
                  <a:pt x="909722" y="1000010"/>
                </a:lnTo>
                <a:lnTo>
                  <a:pt x="906542" y="999480"/>
                </a:lnTo>
                <a:lnTo>
                  <a:pt x="903627" y="998421"/>
                </a:lnTo>
                <a:lnTo>
                  <a:pt x="901241" y="997362"/>
                </a:lnTo>
                <a:lnTo>
                  <a:pt x="898591" y="996303"/>
                </a:lnTo>
                <a:lnTo>
                  <a:pt x="896471" y="994979"/>
                </a:lnTo>
                <a:lnTo>
                  <a:pt x="894086" y="993391"/>
                </a:lnTo>
                <a:lnTo>
                  <a:pt x="892231" y="992067"/>
                </a:lnTo>
                <a:lnTo>
                  <a:pt x="890111" y="990214"/>
                </a:lnTo>
                <a:lnTo>
                  <a:pt x="888520" y="988361"/>
                </a:lnTo>
                <a:lnTo>
                  <a:pt x="885075" y="984389"/>
                </a:lnTo>
                <a:lnTo>
                  <a:pt x="882425" y="979888"/>
                </a:lnTo>
                <a:lnTo>
                  <a:pt x="880040" y="975123"/>
                </a:lnTo>
                <a:lnTo>
                  <a:pt x="877920" y="969828"/>
                </a:lnTo>
                <a:lnTo>
                  <a:pt x="876065" y="964268"/>
                </a:lnTo>
                <a:lnTo>
                  <a:pt x="874474" y="958443"/>
                </a:lnTo>
                <a:lnTo>
                  <a:pt x="871294" y="945735"/>
                </a:lnTo>
                <a:lnTo>
                  <a:pt x="868379" y="932233"/>
                </a:lnTo>
                <a:lnTo>
                  <a:pt x="866259" y="910258"/>
                </a:lnTo>
                <a:lnTo>
                  <a:pt x="864404" y="886165"/>
                </a:lnTo>
                <a:lnTo>
                  <a:pt x="862284" y="856248"/>
                </a:lnTo>
                <a:lnTo>
                  <a:pt x="860428" y="823154"/>
                </a:lnTo>
                <a:lnTo>
                  <a:pt x="859633" y="806209"/>
                </a:lnTo>
                <a:lnTo>
                  <a:pt x="859103" y="789530"/>
                </a:lnTo>
                <a:lnTo>
                  <a:pt x="858838" y="772850"/>
                </a:lnTo>
                <a:lnTo>
                  <a:pt x="858838" y="756965"/>
                </a:lnTo>
                <a:lnTo>
                  <a:pt x="859103" y="741874"/>
                </a:lnTo>
                <a:lnTo>
                  <a:pt x="859633" y="728107"/>
                </a:lnTo>
                <a:lnTo>
                  <a:pt x="861223" y="707721"/>
                </a:lnTo>
                <a:lnTo>
                  <a:pt x="863344" y="687864"/>
                </a:lnTo>
                <a:lnTo>
                  <a:pt x="865199" y="668802"/>
                </a:lnTo>
                <a:lnTo>
                  <a:pt x="867319" y="650798"/>
                </a:lnTo>
                <a:lnTo>
                  <a:pt x="869969" y="633854"/>
                </a:lnTo>
                <a:lnTo>
                  <a:pt x="872619" y="617439"/>
                </a:lnTo>
                <a:lnTo>
                  <a:pt x="875004" y="601819"/>
                </a:lnTo>
                <a:lnTo>
                  <a:pt x="877920" y="586992"/>
                </a:lnTo>
                <a:lnTo>
                  <a:pt x="880570" y="572960"/>
                </a:lnTo>
                <a:lnTo>
                  <a:pt x="883485" y="559458"/>
                </a:lnTo>
                <a:lnTo>
                  <a:pt x="886665" y="547014"/>
                </a:lnTo>
                <a:lnTo>
                  <a:pt x="889581" y="535100"/>
                </a:lnTo>
                <a:lnTo>
                  <a:pt x="892761" y="523981"/>
                </a:lnTo>
                <a:lnTo>
                  <a:pt x="895941" y="513391"/>
                </a:lnTo>
                <a:lnTo>
                  <a:pt x="898856" y="503595"/>
                </a:lnTo>
                <a:lnTo>
                  <a:pt x="902036" y="494328"/>
                </a:lnTo>
                <a:lnTo>
                  <a:pt x="905217" y="485856"/>
                </a:lnTo>
                <a:lnTo>
                  <a:pt x="908132" y="477649"/>
                </a:lnTo>
                <a:lnTo>
                  <a:pt x="911312" y="470500"/>
                </a:lnTo>
                <a:lnTo>
                  <a:pt x="914492" y="463352"/>
                </a:lnTo>
                <a:lnTo>
                  <a:pt x="917143" y="457262"/>
                </a:lnTo>
                <a:lnTo>
                  <a:pt x="920058" y="451438"/>
                </a:lnTo>
                <a:lnTo>
                  <a:pt x="925623" y="441377"/>
                </a:lnTo>
                <a:lnTo>
                  <a:pt x="930659" y="433170"/>
                </a:lnTo>
                <a:lnTo>
                  <a:pt x="935164" y="426551"/>
                </a:lnTo>
                <a:lnTo>
                  <a:pt x="939139" y="421785"/>
                </a:lnTo>
                <a:lnTo>
                  <a:pt x="942319" y="418608"/>
                </a:lnTo>
                <a:lnTo>
                  <a:pt x="947885" y="415431"/>
                </a:lnTo>
                <a:lnTo>
                  <a:pt x="953980" y="412254"/>
                </a:lnTo>
                <a:lnTo>
                  <a:pt x="967496" y="406165"/>
                </a:lnTo>
                <a:lnTo>
                  <a:pt x="982337" y="400340"/>
                </a:lnTo>
                <a:lnTo>
                  <a:pt x="997444" y="393986"/>
                </a:lnTo>
                <a:lnTo>
                  <a:pt x="1013080" y="388161"/>
                </a:lnTo>
                <a:lnTo>
                  <a:pt x="1028981" y="382602"/>
                </a:lnTo>
                <a:lnTo>
                  <a:pt x="1058133" y="372806"/>
                </a:lnTo>
                <a:lnTo>
                  <a:pt x="1062108" y="370688"/>
                </a:lnTo>
                <a:lnTo>
                  <a:pt x="1065819" y="368834"/>
                </a:lnTo>
                <a:lnTo>
                  <a:pt x="1070059" y="366981"/>
                </a:lnTo>
                <a:lnTo>
                  <a:pt x="1074299" y="365393"/>
                </a:lnTo>
                <a:lnTo>
                  <a:pt x="1078540" y="364069"/>
                </a:lnTo>
                <a:lnTo>
                  <a:pt x="1082515" y="362480"/>
                </a:lnTo>
                <a:lnTo>
                  <a:pt x="1087020" y="361421"/>
                </a:lnTo>
                <a:lnTo>
                  <a:pt x="1091791" y="360362"/>
                </a:lnTo>
                <a:close/>
                <a:moveTo>
                  <a:pt x="394230" y="320675"/>
                </a:moveTo>
                <a:lnTo>
                  <a:pt x="400844" y="320675"/>
                </a:lnTo>
                <a:lnTo>
                  <a:pt x="407723" y="320675"/>
                </a:lnTo>
                <a:lnTo>
                  <a:pt x="414073" y="321204"/>
                </a:lnTo>
                <a:lnTo>
                  <a:pt x="420953" y="321998"/>
                </a:lnTo>
                <a:lnTo>
                  <a:pt x="427038" y="323057"/>
                </a:lnTo>
                <a:lnTo>
                  <a:pt x="433123" y="324644"/>
                </a:lnTo>
                <a:lnTo>
                  <a:pt x="439209" y="326496"/>
                </a:lnTo>
                <a:lnTo>
                  <a:pt x="445030" y="328613"/>
                </a:lnTo>
                <a:lnTo>
                  <a:pt x="450586" y="330729"/>
                </a:lnTo>
                <a:lnTo>
                  <a:pt x="456142" y="333640"/>
                </a:lnTo>
                <a:lnTo>
                  <a:pt x="461699" y="336286"/>
                </a:lnTo>
                <a:lnTo>
                  <a:pt x="466726" y="339461"/>
                </a:lnTo>
                <a:lnTo>
                  <a:pt x="471753" y="342900"/>
                </a:lnTo>
                <a:lnTo>
                  <a:pt x="476515" y="346604"/>
                </a:lnTo>
                <a:lnTo>
                  <a:pt x="481013" y="350309"/>
                </a:lnTo>
                <a:lnTo>
                  <a:pt x="485511" y="354542"/>
                </a:lnTo>
                <a:lnTo>
                  <a:pt x="489480" y="359040"/>
                </a:lnTo>
                <a:lnTo>
                  <a:pt x="493713" y="363538"/>
                </a:lnTo>
                <a:lnTo>
                  <a:pt x="497153" y="368300"/>
                </a:lnTo>
                <a:lnTo>
                  <a:pt x="500857" y="373327"/>
                </a:lnTo>
                <a:lnTo>
                  <a:pt x="504297" y="378619"/>
                </a:lnTo>
                <a:lnTo>
                  <a:pt x="507472" y="383911"/>
                </a:lnTo>
                <a:lnTo>
                  <a:pt x="510117" y="389467"/>
                </a:lnTo>
                <a:lnTo>
                  <a:pt x="513028" y="395023"/>
                </a:lnTo>
                <a:lnTo>
                  <a:pt x="515144" y="400844"/>
                </a:lnTo>
                <a:lnTo>
                  <a:pt x="517526" y="407194"/>
                </a:lnTo>
                <a:lnTo>
                  <a:pt x="519378" y="413015"/>
                </a:lnTo>
                <a:lnTo>
                  <a:pt x="521494" y="419629"/>
                </a:lnTo>
                <a:lnTo>
                  <a:pt x="522817" y="425979"/>
                </a:lnTo>
                <a:lnTo>
                  <a:pt x="523876" y="432329"/>
                </a:lnTo>
                <a:lnTo>
                  <a:pt x="525199" y="439209"/>
                </a:lnTo>
                <a:lnTo>
                  <a:pt x="525992" y="445823"/>
                </a:lnTo>
                <a:lnTo>
                  <a:pt x="526257" y="452702"/>
                </a:lnTo>
                <a:lnTo>
                  <a:pt x="529961" y="454025"/>
                </a:lnTo>
                <a:lnTo>
                  <a:pt x="532872" y="455613"/>
                </a:lnTo>
                <a:lnTo>
                  <a:pt x="535782" y="457994"/>
                </a:lnTo>
                <a:lnTo>
                  <a:pt x="538163" y="460640"/>
                </a:lnTo>
                <a:lnTo>
                  <a:pt x="540280" y="463286"/>
                </a:lnTo>
                <a:lnTo>
                  <a:pt x="541867" y="466725"/>
                </a:lnTo>
                <a:lnTo>
                  <a:pt x="543455" y="470694"/>
                </a:lnTo>
                <a:lnTo>
                  <a:pt x="544249" y="475192"/>
                </a:lnTo>
                <a:lnTo>
                  <a:pt x="544513" y="478632"/>
                </a:lnTo>
                <a:lnTo>
                  <a:pt x="544513" y="482336"/>
                </a:lnTo>
                <a:lnTo>
                  <a:pt x="543984" y="486304"/>
                </a:lnTo>
                <a:lnTo>
                  <a:pt x="543455" y="490273"/>
                </a:lnTo>
                <a:lnTo>
                  <a:pt x="542397" y="493977"/>
                </a:lnTo>
                <a:lnTo>
                  <a:pt x="541338" y="497946"/>
                </a:lnTo>
                <a:lnTo>
                  <a:pt x="540015" y="501915"/>
                </a:lnTo>
                <a:lnTo>
                  <a:pt x="538163" y="505354"/>
                </a:lnTo>
                <a:lnTo>
                  <a:pt x="536576" y="509059"/>
                </a:lnTo>
                <a:lnTo>
                  <a:pt x="534459" y="512498"/>
                </a:lnTo>
                <a:lnTo>
                  <a:pt x="532078" y="515673"/>
                </a:lnTo>
                <a:lnTo>
                  <a:pt x="529697" y="518584"/>
                </a:lnTo>
                <a:lnTo>
                  <a:pt x="527051" y="521229"/>
                </a:lnTo>
                <a:lnTo>
                  <a:pt x="524140" y="523346"/>
                </a:lnTo>
                <a:lnTo>
                  <a:pt x="521230" y="525463"/>
                </a:lnTo>
                <a:lnTo>
                  <a:pt x="517790" y="527050"/>
                </a:lnTo>
                <a:lnTo>
                  <a:pt x="514615" y="538427"/>
                </a:lnTo>
                <a:lnTo>
                  <a:pt x="510647" y="549275"/>
                </a:lnTo>
                <a:lnTo>
                  <a:pt x="506413" y="559859"/>
                </a:lnTo>
                <a:lnTo>
                  <a:pt x="501386" y="569913"/>
                </a:lnTo>
                <a:lnTo>
                  <a:pt x="499005" y="575204"/>
                </a:lnTo>
                <a:lnTo>
                  <a:pt x="496094" y="580232"/>
                </a:lnTo>
                <a:lnTo>
                  <a:pt x="493449" y="584994"/>
                </a:lnTo>
                <a:lnTo>
                  <a:pt x="490274" y="589492"/>
                </a:lnTo>
                <a:lnTo>
                  <a:pt x="487099" y="593990"/>
                </a:lnTo>
                <a:lnTo>
                  <a:pt x="483924" y="598488"/>
                </a:lnTo>
                <a:lnTo>
                  <a:pt x="480484" y="602721"/>
                </a:lnTo>
                <a:lnTo>
                  <a:pt x="476780" y="606425"/>
                </a:lnTo>
                <a:lnTo>
                  <a:pt x="473076" y="610394"/>
                </a:lnTo>
                <a:lnTo>
                  <a:pt x="469107" y="614098"/>
                </a:lnTo>
                <a:lnTo>
                  <a:pt x="465138" y="617802"/>
                </a:lnTo>
                <a:lnTo>
                  <a:pt x="461169" y="620977"/>
                </a:lnTo>
                <a:lnTo>
                  <a:pt x="456936" y="623888"/>
                </a:lnTo>
                <a:lnTo>
                  <a:pt x="452438" y="626798"/>
                </a:lnTo>
                <a:lnTo>
                  <a:pt x="447940" y="629709"/>
                </a:lnTo>
                <a:lnTo>
                  <a:pt x="443442" y="631825"/>
                </a:lnTo>
                <a:lnTo>
                  <a:pt x="438680" y="633942"/>
                </a:lnTo>
                <a:lnTo>
                  <a:pt x="433653" y="635794"/>
                </a:lnTo>
                <a:lnTo>
                  <a:pt x="428361" y="637382"/>
                </a:lnTo>
                <a:lnTo>
                  <a:pt x="423069" y="638969"/>
                </a:lnTo>
                <a:lnTo>
                  <a:pt x="417778" y="640027"/>
                </a:lnTo>
                <a:lnTo>
                  <a:pt x="412221" y="640821"/>
                </a:lnTo>
                <a:lnTo>
                  <a:pt x="406665" y="641086"/>
                </a:lnTo>
                <a:lnTo>
                  <a:pt x="400844" y="641350"/>
                </a:lnTo>
                <a:lnTo>
                  <a:pt x="395023" y="641086"/>
                </a:lnTo>
                <a:lnTo>
                  <a:pt x="389467" y="640821"/>
                </a:lnTo>
                <a:lnTo>
                  <a:pt x="384175" y="640027"/>
                </a:lnTo>
                <a:lnTo>
                  <a:pt x="378884" y="638969"/>
                </a:lnTo>
                <a:lnTo>
                  <a:pt x="373328" y="637382"/>
                </a:lnTo>
                <a:lnTo>
                  <a:pt x="368300" y="636059"/>
                </a:lnTo>
                <a:lnTo>
                  <a:pt x="363538" y="633942"/>
                </a:lnTo>
                <a:lnTo>
                  <a:pt x="358775" y="632090"/>
                </a:lnTo>
                <a:lnTo>
                  <a:pt x="354013" y="629709"/>
                </a:lnTo>
                <a:lnTo>
                  <a:pt x="349515" y="627063"/>
                </a:lnTo>
                <a:lnTo>
                  <a:pt x="345017" y="624152"/>
                </a:lnTo>
                <a:lnTo>
                  <a:pt x="340784" y="621242"/>
                </a:lnTo>
                <a:lnTo>
                  <a:pt x="336815" y="617802"/>
                </a:lnTo>
                <a:lnTo>
                  <a:pt x="333111" y="614363"/>
                </a:lnTo>
                <a:lnTo>
                  <a:pt x="329142" y="610659"/>
                </a:lnTo>
                <a:lnTo>
                  <a:pt x="325438" y="606954"/>
                </a:lnTo>
                <a:lnTo>
                  <a:pt x="321734" y="602986"/>
                </a:lnTo>
                <a:lnTo>
                  <a:pt x="318294" y="598752"/>
                </a:lnTo>
                <a:lnTo>
                  <a:pt x="315119" y="594519"/>
                </a:lnTo>
                <a:lnTo>
                  <a:pt x="311944" y="590021"/>
                </a:lnTo>
                <a:lnTo>
                  <a:pt x="308769" y="585523"/>
                </a:lnTo>
                <a:lnTo>
                  <a:pt x="306123" y="580761"/>
                </a:lnTo>
                <a:lnTo>
                  <a:pt x="303213" y="575734"/>
                </a:lnTo>
                <a:lnTo>
                  <a:pt x="300302" y="570971"/>
                </a:lnTo>
                <a:lnTo>
                  <a:pt x="295540" y="560388"/>
                </a:lnTo>
                <a:lnTo>
                  <a:pt x="291307" y="549804"/>
                </a:lnTo>
                <a:lnTo>
                  <a:pt x="287602" y="539221"/>
                </a:lnTo>
                <a:lnTo>
                  <a:pt x="284163" y="527844"/>
                </a:lnTo>
                <a:lnTo>
                  <a:pt x="280459" y="526786"/>
                </a:lnTo>
                <a:lnTo>
                  <a:pt x="277019" y="525198"/>
                </a:lnTo>
                <a:lnTo>
                  <a:pt x="274109" y="522817"/>
                </a:lnTo>
                <a:lnTo>
                  <a:pt x="270934" y="520436"/>
                </a:lnTo>
                <a:lnTo>
                  <a:pt x="268023" y="517525"/>
                </a:lnTo>
                <a:lnTo>
                  <a:pt x="265642" y="514350"/>
                </a:lnTo>
                <a:lnTo>
                  <a:pt x="262996" y="511175"/>
                </a:lnTo>
                <a:lnTo>
                  <a:pt x="261144" y="507207"/>
                </a:lnTo>
                <a:lnTo>
                  <a:pt x="259027" y="503502"/>
                </a:lnTo>
                <a:lnTo>
                  <a:pt x="257704" y="499269"/>
                </a:lnTo>
                <a:lnTo>
                  <a:pt x="256382" y="495300"/>
                </a:lnTo>
                <a:lnTo>
                  <a:pt x="255588" y="491067"/>
                </a:lnTo>
                <a:lnTo>
                  <a:pt x="254529" y="486834"/>
                </a:lnTo>
                <a:lnTo>
                  <a:pt x="254265" y="482865"/>
                </a:lnTo>
                <a:lnTo>
                  <a:pt x="254000" y="479161"/>
                </a:lnTo>
                <a:lnTo>
                  <a:pt x="254265" y="475192"/>
                </a:lnTo>
                <a:lnTo>
                  <a:pt x="254794" y="472546"/>
                </a:lnTo>
                <a:lnTo>
                  <a:pt x="255588" y="470165"/>
                </a:lnTo>
                <a:lnTo>
                  <a:pt x="256117" y="468048"/>
                </a:lnTo>
                <a:lnTo>
                  <a:pt x="256911" y="465931"/>
                </a:lnTo>
                <a:lnTo>
                  <a:pt x="257704" y="464079"/>
                </a:lnTo>
                <a:lnTo>
                  <a:pt x="258763" y="462227"/>
                </a:lnTo>
                <a:lnTo>
                  <a:pt x="260086" y="460640"/>
                </a:lnTo>
                <a:lnTo>
                  <a:pt x="261409" y="459052"/>
                </a:lnTo>
                <a:lnTo>
                  <a:pt x="262732" y="457729"/>
                </a:lnTo>
                <a:lnTo>
                  <a:pt x="264584" y="456671"/>
                </a:lnTo>
                <a:lnTo>
                  <a:pt x="267759" y="454554"/>
                </a:lnTo>
                <a:lnTo>
                  <a:pt x="271463" y="452967"/>
                </a:lnTo>
                <a:lnTo>
                  <a:pt x="275432" y="451909"/>
                </a:lnTo>
                <a:lnTo>
                  <a:pt x="275961" y="444765"/>
                </a:lnTo>
                <a:lnTo>
                  <a:pt x="276754" y="438150"/>
                </a:lnTo>
                <a:lnTo>
                  <a:pt x="277813" y="431536"/>
                </a:lnTo>
                <a:lnTo>
                  <a:pt x="279136" y="425186"/>
                </a:lnTo>
                <a:lnTo>
                  <a:pt x="280723" y="418571"/>
                </a:lnTo>
                <a:lnTo>
                  <a:pt x="282311" y="412486"/>
                </a:lnTo>
                <a:lnTo>
                  <a:pt x="284427" y="406400"/>
                </a:lnTo>
                <a:lnTo>
                  <a:pt x="286544" y="400315"/>
                </a:lnTo>
                <a:lnTo>
                  <a:pt x="289190" y="394494"/>
                </a:lnTo>
                <a:lnTo>
                  <a:pt x="291571" y="388938"/>
                </a:lnTo>
                <a:lnTo>
                  <a:pt x="294746" y="383381"/>
                </a:lnTo>
                <a:lnTo>
                  <a:pt x="297921" y="377825"/>
                </a:lnTo>
                <a:lnTo>
                  <a:pt x="301361" y="372798"/>
                </a:lnTo>
                <a:lnTo>
                  <a:pt x="304800" y="367771"/>
                </a:lnTo>
                <a:lnTo>
                  <a:pt x="308505" y="363273"/>
                </a:lnTo>
                <a:lnTo>
                  <a:pt x="312473" y="358511"/>
                </a:lnTo>
                <a:lnTo>
                  <a:pt x="316707" y="354277"/>
                </a:lnTo>
                <a:lnTo>
                  <a:pt x="321205" y="350044"/>
                </a:lnTo>
                <a:lnTo>
                  <a:pt x="325702" y="346604"/>
                </a:lnTo>
                <a:lnTo>
                  <a:pt x="330465" y="342900"/>
                </a:lnTo>
                <a:lnTo>
                  <a:pt x="335227" y="339461"/>
                </a:lnTo>
                <a:lnTo>
                  <a:pt x="340519" y="336021"/>
                </a:lnTo>
                <a:lnTo>
                  <a:pt x="345811" y="333375"/>
                </a:lnTo>
                <a:lnTo>
                  <a:pt x="351367" y="330729"/>
                </a:lnTo>
                <a:lnTo>
                  <a:pt x="356923" y="328613"/>
                </a:lnTo>
                <a:lnTo>
                  <a:pt x="362744" y="326231"/>
                </a:lnTo>
                <a:lnTo>
                  <a:pt x="368565" y="324644"/>
                </a:lnTo>
                <a:lnTo>
                  <a:pt x="374915" y="323057"/>
                </a:lnTo>
                <a:lnTo>
                  <a:pt x="381000" y="321998"/>
                </a:lnTo>
                <a:lnTo>
                  <a:pt x="387350" y="321204"/>
                </a:lnTo>
                <a:lnTo>
                  <a:pt x="394230" y="320675"/>
                </a:lnTo>
                <a:close/>
                <a:moveTo>
                  <a:pt x="1956055" y="320675"/>
                </a:moveTo>
                <a:lnTo>
                  <a:pt x="1962947" y="320675"/>
                </a:lnTo>
                <a:lnTo>
                  <a:pt x="1969574" y="320675"/>
                </a:lnTo>
                <a:lnTo>
                  <a:pt x="1976466" y="321204"/>
                </a:lnTo>
                <a:lnTo>
                  <a:pt x="1982827" y="321998"/>
                </a:lnTo>
                <a:lnTo>
                  <a:pt x="1989189" y="323056"/>
                </a:lnTo>
                <a:lnTo>
                  <a:pt x="1995285" y="324644"/>
                </a:lnTo>
                <a:lnTo>
                  <a:pt x="2001382" y="326496"/>
                </a:lnTo>
                <a:lnTo>
                  <a:pt x="2007213" y="328613"/>
                </a:lnTo>
                <a:lnTo>
                  <a:pt x="2012780" y="330729"/>
                </a:lnTo>
                <a:lnTo>
                  <a:pt x="2018346" y="333640"/>
                </a:lnTo>
                <a:lnTo>
                  <a:pt x="2023647" y="336286"/>
                </a:lnTo>
                <a:lnTo>
                  <a:pt x="2028684" y="339460"/>
                </a:lnTo>
                <a:lnTo>
                  <a:pt x="2033720" y="342900"/>
                </a:lnTo>
                <a:lnTo>
                  <a:pt x="2038491" y="346604"/>
                </a:lnTo>
                <a:lnTo>
                  <a:pt x="2042997" y="350308"/>
                </a:lnTo>
                <a:lnTo>
                  <a:pt x="2047503" y="354542"/>
                </a:lnTo>
                <a:lnTo>
                  <a:pt x="2051744" y="359040"/>
                </a:lnTo>
                <a:lnTo>
                  <a:pt x="2055720" y="363538"/>
                </a:lnTo>
                <a:lnTo>
                  <a:pt x="2059431" y="368300"/>
                </a:lnTo>
                <a:lnTo>
                  <a:pt x="2063142" y="373327"/>
                </a:lnTo>
                <a:lnTo>
                  <a:pt x="2066588" y="378619"/>
                </a:lnTo>
                <a:lnTo>
                  <a:pt x="2069504" y="383910"/>
                </a:lnTo>
                <a:lnTo>
                  <a:pt x="2072420" y="389467"/>
                </a:lnTo>
                <a:lnTo>
                  <a:pt x="2075070" y="395023"/>
                </a:lnTo>
                <a:lnTo>
                  <a:pt x="2077721" y="400844"/>
                </a:lnTo>
                <a:lnTo>
                  <a:pt x="2079576" y="407194"/>
                </a:lnTo>
                <a:lnTo>
                  <a:pt x="2081962" y="413015"/>
                </a:lnTo>
                <a:lnTo>
                  <a:pt x="2083552" y="419629"/>
                </a:lnTo>
                <a:lnTo>
                  <a:pt x="2085143" y="425979"/>
                </a:lnTo>
                <a:lnTo>
                  <a:pt x="2086468" y="432329"/>
                </a:lnTo>
                <a:lnTo>
                  <a:pt x="2087263" y="439208"/>
                </a:lnTo>
                <a:lnTo>
                  <a:pt x="2088059" y="445823"/>
                </a:lnTo>
                <a:lnTo>
                  <a:pt x="2088589" y="452702"/>
                </a:lnTo>
                <a:lnTo>
                  <a:pt x="2092035" y="454025"/>
                </a:lnTo>
                <a:lnTo>
                  <a:pt x="2095215" y="455613"/>
                </a:lnTo>
                <a:lnTo>
                  <a:pt x="2097866" y="457994"/>
                </a:lnTo>
                <a:lnTo>
                  <a:pt x="2100517" y="460640"/>
                </a:lnTo>
                <a:lnTo>
                  <a:pt x="2102372" y="463286"/>
                </a:lnTo>
                <a:lnTo>
                  <a:pt x="2104228" y="466725"/>
                </a:lnTo>
                <a:lnTo>
                  <a:pt x="2105553" y="470694"/>
                </a:lnTo>
                <a:lnTo>
                  <a:pt x="2106348" y="475192"/>
                </a:lnTo>
                <a:lnTo>
                  <a:pt x="2106613" y="478631"/>
                </a:lnTo>
                <a:lnTo>
                  <a:pt x="2106613" y="482336"/>
                </a:lnTo>
                <a:lnTo>
                  <a:pt x="2106348" y="486304"/>
                </a:lnTo>
                <a:lnTo>
                  <a:pt x="2105553" y="490273"/>
                </a:lnTo>
                <a:lnTo>
                  <a:pt x="2104758" y="493977"/>
                </a:lnTo>
                <a:lnTo>
                  <a:pt x="2103698" y="497946"/>
                </a:lnTo>
                <a:lnTo>
                  <a:pt x="2102107" y="501915"/>
                </a:lnTo>
                <a:lnTo>
                  <a:pt x="2100782" y="505354"/>
                </a:lnTo>
                <a:lnTo>
                  <a:pt x="2098926" y="509058"/>
                </a:lnTo>
                <a:lnTo>
                  <a:pt x="2096806" y="512498"/>
                </a:lnTo>
                <a:lnTo>
                  <a:pt x="2094420" y="515673"/>
                </a:lnTo>
                <a:lnTo>
                  <a:pt x="2092035" y="518583"/>
                </a:lnTo>
                <a:lnTo>
                  <a:pt x="2089119" y="521229"/>
                </a:lnTo>
                <a:lnTo>
                  <a:pt x="2086468" y="523346"/>
                </a:lnTo>
                <a:lnTo>
                  <a:pt x="2083287" y="525463"/>
                </a:lnTo>
                <a:lnTo>
                  <a:pt x="2079842" y="527050"/>
                </a:lnTo>
                <a:lnTo>
                  <a:pt x="2076926" y="538427"/>
                </a:lnTo>
                <a:lnTo>
                  <a:pt x="2072950" y="549275"/>
                </a:lnTo>
                <a:lnTo>
                  <a:pt x="2068709" y="559858"/>
                </a:lnTo>
                <a:lnTo>
                  <a:pt x="2063938" y="569913"/>
                </a:lnTo>
                <a:lnTo>
                  <a:pt x="2061022" y="575204"/>
                </a:lnTo>
                <a:lnTo>
                  <a:pt x="2058371" y="580231"/>
                </a:lnTo>
                <a:lnTo>
                  <a:pt x="2055455" y="584994"/>
                </a:lnTo>
                <a:lnTo>
                  <a:pt x="2052275" y="589492"/>
                </a:lnTo>
                <a:lnTo>
                  <a:pt x="2049359" y="593990"/>
                </a:lnTo>
                <a:lnTo>
                  <a:pt x="2045913" y="598488"/>
                </a:lnTo>
                <a:lnTo>
                  <a:pt x="2042467" y="602721"/>
                </a:lnTo>
                <a:lnTo>
                  <a:pt x="2038756" y="606425"/>
                </a:lnTo>
                <a:lnTo>
                  <a:pt x="2035310" y="610394"/>
                </a:lnTo>
                <a:lnTo>
                  <a:pt x="2031334" y="614098"/>
                </a:lnTo>
                <a:lnTo>
                  <a:pt x="2027358" y="617802"/>
                </a:lnTo>
                <a:lnTo>
                  <a:pt x="2023117" y="620977"/>
                </a:lnTo>
                <a:lnTo>
                  <a:pt x="2018876" y="623888"/>
                </a:lnTo>
                <a:lnTo>
                  <a:pt x="2014635" y="626798"/>
                </a:lnTo>
                <a:lnTo>
                  <a:pt x="2009864" y="629709"/>
                </a:lnTo>
                <a:lnTo>
                  <a:pt x="2005358" y="631825"/>
                </a:lnTo>
                <a:lnTo>
                  <a:pt x="2000587" y="633942"/>
                </a:lnTo>
                <a:lnTo>
                  <a:pt x="1995550" y="635794"/>
                </a:lnTo>
                <a:lnTo>
                  <a:pt x="1990514" y="637381"/>
                </a:lnTo>
                <a:lnTo>
                  <a:pt x="1985213" y="638969"/>
                </a:lnTo>
                <a:lnTo>
                  <a:pt x="1979911" y="640027"/>
                </a:lnTo>
                <a:lnTo>
                  <a:pt x="1974345" y="640821"/>
                </a:lnTo>
                <a:lnTo>
                  <a:pt x="1968779" y="641085"/>
                </a:lnTo>
                <a:lnTo>
                  <a:pt x="1962947" y="641350"/>
                </a:lnTo>
                <a:lnTo>
                  <a:pt x="1957116" y="641085"/>
                </a:lnTo>
                <a:lnTo>
                  <a:pt x="1951284" y="640821"/>
                </a:lnTo>
                <a:lnTo>
                  <a:pt x="1945983" y="640027"/>
                </a:lnTo>
                <a:lnTo>
                  <a:pt x="1940682" y="638969"/>
                </a:lnTo>
                <a:lnTo>
                  <a:pt x="1935380" y="637381"/>
                </a:lnTo>
                <a:lnTo>
                  <a:pt x="1930344" y="636058"/>
                </a:lnTo>
                <a:lnTo>
                  <a:pt x="1925573" y="633942"/>
                </a:lnTo>
                <a:lnTo>
                  <a:pt x="1920802" y="632090"/>
                </a:lnTo>
                <a:lnTo>
                  <a:pt x="1916030" y="629709"/>
                </a:lnTo>
                <a:lnTo>
                  <a:pt x="1911524" y="627063"/>
                </a:lnTo>
                <a:lnTo>
                  <a:pt x="1907283" y="624152"/>
                </a:lnTo>
                <a:lnTo>
                  <a:pt x="1902777" y="621242"/>
                </a:lnTo>
                <a:lnTo>
                  <a:pt x="1898801" y="617802"/>
                </a:lnTo>
                <a:lnTo>
                  <a:pt x="1894825" y="614363"/>
                </a:lnTo>
                <a:lnTo>
                  <a:pt x="1890849" y="610659"/>
                </a:lnTo>
                <a:lnTo>
                  <a:pt x="1887138" y="606954"/>
                </a:lnTo>
                <a:lnTo>
                  <a:pt x="1883692" y="602986"/>
                </a:lnTo>
                <a:lnTo>
                  <a:pt x="1880246" y="598752"/>
                </a:lnTo>
                <a:lnTo>
                  <a:pt x="1876801" y="594519"/>
                </a:lnTo>
                <a:lnTo>
                  <a:pt x="1873620" y="590021"/>
                </a:lnTo>
                <a:lnTo>
                  <a:pt x="1870704" y="585523"/>
                </a:lnTo>
                <a:lnTo>
                  <a:pt x="1867788" y="580761"/>
                </a:lnTo>
                <a:lnTo>
                  <a:pt x="1865138" y="575733"/>
                </a:lnTo>
                <a:lnTo>
                  <a:pt x="1862487" y="570971"/>
                </a:lnTo>
                <a:lnTo>
                  <a:pt x="1857451" y="560388"/>
                </a:lnTo>
                <a:lnTo>
                  <a:pt x="1853210" y="549804"/>
                </a:lnTo>
                <a:lnTo>
                  <a:pt x="1849234" y="539221"/>
                </a:lnTo>
                <a:lnTo>
                  <a:pt x="1845788" y="527844"/>
                </a:lnTo>
                <a:lnTo>
                  <a:pt x="1842607" y="526786"/>
                </a:lnTo>
                <a:lnTo>
                  <a:pt x="1838896" y="525198"/>
                </a:lnTo>
                <a:lnTo>
                  <a:pt x="1835715" y="522817"/>
                </a:lnTo>
                <a:lnTo>
                  <a:pt x="1832534" y="520436"/>
                </a:lnTo>
                <a:lnTo>
                  <a:pt x="1829884" y="517525"/>
                </a:lnTo>
                <a:lnTo>
                  <a:pt x="1827233" y="514350"/>
                </a:lnTo>
                <a:lnTo>
                  <a:pt x="1825113" y="511175"/>
                </a:lnTo>
                <a:lnTo>
                  <a:pt x="1822727" y="507206"/>
                </a:lnTo>
                <a:lnTo>
                  <a:pt x="1821137" y="503502"/>
                </a:lnTo>
                <a:lnTo>
                  <a:pt x="1819546" y="499269"/>
                </a:lnTo>
                <a:lnTo>
                  <a:pt x="1817956" y="495300"/>
                </a:lnTo>
                <a:lnTo>
                  <a:pt x="1817161" y="491067"/>
                </a:lnTo>
                <a:lnTo>
                  <a:pt x="1816365" y="486833"/>
                </a:lnTo>
                <a:lnTo>
                  <a:pt x="1816100" y="482865"/>
                </a:lnTo>
                <a:lnTo>
                  <a:pt x="1816100" y="479160"/>
                </a:lnTo>
                <a:lnTo>
                  <a:pt x="1816365" y="475192"/>
                </a:lnTo>
                <a:lnTo>
                  <a:pt x="1816630" y="472546"/>
                </a:lnTo>
                <a:lnTo>
                  <a:pt x="1817161" y="470165"/>
                </a:lnTo>
                <a:lnTo>
                  <a:pt x="1817691" y="468048"/>
                </a:lnTo>
                <a:lnTo>
                  <a:pt x="1818486" y="465931"/>
                </a:lnTo>
                <a:lnTo>
                  <a:pt x="1819811" y="464079"/>
                </a:lnTo>
                <a:lnTo>
                  <a:pt x="1820606" y="462227"/>
                </a:lnTo>
                <a:lnTo>
                  <a:pt x="1821932" y="460640"/>
                </a:lnTo>
                <a:lnTo>
                  <a:pt x="1822992" y="459052"/>
                </a:lnTo>
                <a:lnTo>
                  <a:pt x="1824582" y="457729"/>
                </a:lnTo>
                <a:lnTo>
                  <a:pt x="1826173" y="456671"/>
                </a:lnTo>
                <a:lnTo>
                  <a:pt x="1829619" y="454554"/>
                </a:lnTo>
                <a:lnTo>
                  <a:pt x="1833330" y="452967"/>
                </a:lnTo>
                <a:lnTo>
                  <a:pt x="1837041" y="451908"/>
                </a:lnTo>
                <a:lnTo>
                  <a:pt x="1837836" y="444765"/>
                </a:lnTo>
                <a:lnTo>
                  <a:pt x="1838631" y="438150"/>
                </a:lnTo>
                <a:lnTo>
                  <a:pt x="1839691" y="431535"/>
                </a:lnTo>
                <a:lnTo>
                  <a:pt x="1840751" y="425186"/>
                </a:lnTo>
                <a:lnTo>
                  <a:pt x="1842607" y="418571"/>
                </a:lnTo>
                <a:lnTo>
                  <a:pt x="1844197" y="412485"/>
                </a:lnTo>
                <a:lnTo>
                  <a:pt x="1846053" y="406400"/>
                </a:lnTo>
                <a:lnTo>
                  <a:pt x="1848438" y="400315"/>
                </a:lnTo>
                <a:lnTo>
                  <a:pt x="1850824" y="394494"/>
                </a:lnTo>
                <a:lnTo>
                  <a:pt x="1853740" y="388938"/>
                </a:lnTo>
                <a:lnTo>
                  <a:pt x="1856655" y="383381"/>
                </a:lnTo>
                <a:lnTo>
                  <a:pt x="1859571" y="377825"/>
                </a:lnTo>
                <a:lnTo>
                  <a:pt x="1863017" y="372798"/>
                </a:lnTo>
                <a:lnTo>
                  <a:pt x="1866728" y="367771"/>
                </a:lnTo>
                <a:lnTo>
                  <a:pt x="1870439" y="363273"/>
                </a:lnTo>
                <a:lnTo>
                  <a:pt x="1874415" y="358510"/>
                </a:lnTo>
                <a:lnTo>
                  <a:pt x="1878391" y="354277"/>
                </a:lnTo>
                <a:lnTo>
                  <a:pt x="1882897" y="350044"/>
                </a:lnTo>
                <a:lnTo>
                  <a:pt x="1887403" y="346604"/>
                </a:lnTo>
                <a:lnTo>
                  <a:pt x="1892174" y="342900"/>
                </a:lnTo>
                <a:lnTo>
                  <a:pt x="1897476" y="339460"/>
                </a:lnTo>
                <a:lnTo>
                  <a:pt x="1902512" y="336021"/>
                </a:lnTo>
                <a:lnTo>
                  <a:pt x="1907813" y="333375"/>
                </a:lnTo>
                <a:lnTo>
                  <a:pt x="1913115" y="330729"/>
                </a:lnTo>
                <a:lnTo>
                  <a:pt x="1918681" y="328613"/>
                </a:lnTo>
                <a:lnTo>
                  <a:pt x="1924778" y="326231"/>
                </a:lnTo>
                <a:lnTo>
                  <a:pt x="1930609" y="324644"/>
                </a:lnTo>
                <a:lnTo>
                  <a:pt x="1936706" y="323056"/>
                </a:lnTo>
                <a:lnTo>
                  <a:pt x="1943332" y="321998"/>
                </a:lnTo>
                <a:lnTo>
                  <a:pt x="1949429" y="321204"/>
                </a:lnTo>
                <a:lnTo>
                  <a:pt x="1956055" y="320675"/>
                </a:lnTo>
                <a:close/>
                <a:moveTo>
                  <a:pt x="1181892" y="0"/>
                </a:moveTo>
                <a:lnTo>
                  <a:pt x="1189287" y="265"/>
                </a:lnTo>
                <a:lnTo>
                  <a:pt x="1196155" y="794"/>
                </a:lnTo>
                <a:lnTo>
                  <a:pt x="1203286" y="1589"/>
                </a:lnTo>
                <a:lnTo>
                  <a:pt x="1209890" y="2648"/>
                </a:lnTo>
                <a:lnTo>
                  <a:pt x="1216493" y="4502"/>
                </a:lnTo>
                <a:lnTo>
                  <a:pt x="1222832" y="6355"/>
                </a:lnTo>
                <a:lnTo>
                  <a:pt x="1228907" y="8473"/>
                </a:lnTo>
                <a:lnTo>
                  <a:pt x="1235246" y="10856"/>
                </a:lnTo>
                <a:lnTo>
                  <a:pt x="1241057" y="13769"/>
                </a:lnTo>
                <a:lnTo>
                  <a:pt x="1246604" y="16682"/>
                </a:lnTo>
                <a:lnTo>
                  <a:pt x="1252415" y="20124"/>
                </a:lnTo>
                <a:lnTo>
                  <a:pt x="1257433" y="23831"/>
                </a:lnTo>
                <a:lnTo>
                  <a:pt x="1262716" y="27803"/>
                </a:lnTo>
                <a:lnTo>
                  <a:pt x="1267470" y="32039"/>
                </a:lnTo>
                <a:lnTo>
                  <a:pt x="1272225" y="36541"/>
                </a:lnTo>
                <a:lnTo>
                  <a:pt x="1276715" y="41042"/>
                </a:lnTo>
                <a:lnTo>
                  <a:pt x="1280941" y="46073"/>
                </a:lnTo>
                <a:lnTo>
                  <a:pt x="1284903" y="51104"/>
                </a:lnTo>
                <a:lnTo>
                  <a:pt x="1288337" y="56400"/>
                </a:lnTo>
                <a:lnTo>
                  <a:pt x="1292035" y="61960"/>
                </a:lnTo>
                <a:lnTo>
                  <a:pt x="1295468" y="67786"/>
                </a:lnTo>
                <a:lnTo>
                  <a:pt x="1298638" y="73611"/>
                </a:lnTo>
                <a:lnTo>
                  <a:pt x="1301279" y="79701"/>
                </a:lnTo>
                <a:lnTo>
                  <a:pt x="1304185" y="86056"/>
                </a:lnTo>
                <a:lnTo>
                  <a:pt x="1306298" y="92411"/>
                </a:lnTo>
                <a:lnTo>
                  <a:pt x="1308675" y="98766"/>
                </a:lnTo>
                <a:lnTo>
                  <a:pt x="1310260" y="105650"/>
                </a:lnTo>
                <a:lnTo>
                  <a:pt x="1312109" y="112535"/>
                </a:lnTo>
                <a:lnTo>
                  <a:pt x="1313429" y="119684"/>
                </a:lnTo>
                <a:lnTo>
                  <a:pt x="1314486" y="126569"/>
                </a:lnTo>
                <a:lnTo>
                  <a:pt x="1315014" y="133983"/>
                </a:lnTo>
                <a:lnTo>
                  <a:pt x="1315542" y="141397"/>
                </a:lnTo>
                <a:lnTo>
                  <a:pt x="1319240" y="142721"/>
                </a:lnTo>
                <a:lnTo>
                  <a:pt x="1322674" y="144574"/>
                </a:lnTo>
                <a:lnTo>
                  <a:pt x="1325844" y="146957"/>
                </a:lnTo>
                <a:lnTo>
                  <a:pt x="1328221" y="149340"/>
                </a:lnTo>
                <a:lnTo>
                  <a:pt x="1330598" y="152518"/>
                </a:lnTo>
                <a:lnTo>
                  <a:pt x="1332447" y="156225"/>
                </a:lnTo>
                <a:lnTo>
                  <a:pt x="1333768" y="160461"/>
                </a:lnTo>
                <a:lnTo>
                  <a:pt x="1334824" y="165228"/>
                </a:lnTo>
                <a:lnTo>
                  <a:pt x="1335088" y="169199"/>
                </a:lnTo>
                <a:lnTo>
                  <a:pt x="1335088" y="173171"/>
                </a:lnTo>
                <a:lnTo>
                  <a:pt x="1334824" y="176878"/>
                </a:lnTo>
                <a:lnTo>
                  <a:pt x="1333768" y="181115"/>
                </a:lnTo>
                <a:lnTo>
                  <a:pt x="1332975" y="185351"/>
                </a:lnTo>
                <a:lnTo>
                  <a:pt x="1331919" y="189588"/>
                </a:lnTo>
                <a:lnTo>
                  <a:pt x="1330334" y="193560"/>
                </a:lnTo>
                <a:lnTo>
                  <a:pt x="1328485" y="197532"/>
                </a:lnTo>
                <a:lnTo>
                  <a:pt x="1326636" y="201504"/>
                </a:lnTo>
                <a:lnTo>
                  <a:pt x="1324259" y="205211"/>
                </a:lnTo>
                <a:lnTo>
                  <a:pt x="1322146" y="208388"/>
                </a:lnTo>
                <a:lnTo>
                  <a:pt x="1319240" y="211565"/>
                </a:lnTo>
                <a:lnTo>
                  <a:pt x="1316599" y="214478"/>
                </a:lnTo>
                <a:lnTo>
                  <a:pt x="1313429" y="216861"/>
                </a:lnTo>
                <a:lnTo>
                  <a:pt x="1309996" y="219244"/>
                </a:lnTo>
                <a:lnTo>
                  <a:pt x="1306562" y="220833"/>
                </a:lnTo>
                <a:lnTo>
                  <a:pt x="1303392" y="232748"/>
                </a:lnTo>
                <a:lnTo>
                  <a:pt x="1299166" y="244399"/>
                </a:lnTo>
                <a:lnTo>
                  <a:pt x="1294676" y="255785"/>
                </a:lnTo>
                <a:lnTo>
                  <a:pt x="1292035" y="261346"/>
                </a:lnTo>
                <a:lnTo>
                  <a:pt x="1289393" y="266641"/>
                </a:lnTo>
                <a:lnTo>
                  <a:pt x="1286488" y="271937"/>
                </a:lnTo>
                <a:lnTo>
                  <a:pt x="1283582" y="277233"/>
                </a:lnTo>
                <a:lnTo>
                  <a:pt x="1280677" y="282264"/>
                </a:lnTo>
                <a:lnTo>
                  <a:pt x="1277243" y="287559"/>
                </a:lnTo>
                <a:lnTo>
                  <a:pt x="1273810" y="292326"/>
                </a:lnTo>
                <a:lnTo>
                  <a:pt x="1270640" y="297092"/>
                </a:lnTo>
                <a:lnTo>
                  <a:pt x="1266942" y="301593"/>
                </a:lnTo>
                <a:lnTo>
                  <a:pt x="1262980" y="305830"/>
                </a:lnTo>
                <a:lnTo>
                  <a:pt x="1259018" y="309802"/>
                </a:lnTo>
                <a:lnTo>
                  <a:pt x="1254792" y="313773"/>
                </a:lnTo>
                <a:lnTo>
                  <a:pt x="1250566" y="317480"/>
                </a:lnTo>
                <a:lnTo>
                  <a:pt x="1246076" y="321188"/>
                </a:lnTo>
                <a:lnTo>
                  <a:pt x="1241585" y="324365"/>
                </a:lnTo>
                <a:lnTo>
                  <a:pt x="1236831" y="327278"/>
                </a:lnTo>
                <a:lnTo>
                  <a:pt x="1232077" y="330190"/>
                </a:lnTo>
                <a:lnTo>
                  <a:pt x="1227058" y="332574"/>
                </a:lnTo>
                <a:lnTo>
                  <a:pt x="1222040" y="334957"/>
                </a:lnTo>
                <a:lnTo>
                  <a:pt x="1216757" y="337075"/>
                </a:lnTo>
                <a:lnTo>
                  <a:pt x="1211474" y="338928"/>
                </a:lnTo>
                <a:lnTo>
                  <a:pt x="1205663" y="340252"/>
                </a:lnTo>
                <a:lnTo>
                  <a:pt x="1200117" y="341311"/>
                </a:lnTo>
                <a:lnTo>
                  <a:pt x="1194306" y="342371"/>
                </a:lnTo>
                <a:lnTo>
                  <a:pt x="1187967" y="342900"/>
                </a:lnTo>
                <a:lnTo>
                  <a:pt x="1181892" y="342900"/>
                </a:lnTo>
                <a:lnTo>
                  <a:pt x="1175816" y="342900"/>
                </a:lnTo>
                <a:lnTo>
                  <a:pt x="1169741" y="342371"/>
                </a:lnTo>
                <a:lnTo>
                  <a:pt x="1163931" y="341311"/>
                </a:lnTo>
                <a:lnTo>
                  <a:pt x="1158384" y="340252"/>
                </a:lnTo>
                <a:lnTo>
                  <a:pt x="1152837" y="338928"/>
                </a:lnTo>
                <a:lnTo>
                  <a:pt x="1147554" y="337075"/>
                </a:lnTo>
                <a:lnTo>
                  <a:pt x="1142008" y="335221"/>
                </a:lnTo>
                <a:lnTo>
                  <a:pt x="1136989" y="333103"/>
                </a:lnTo>
                <a:lnTo>
                  <a:pt x="1131971" y="330455"/>
                </a:lnTo>
                <a:lnTo>
                  <a:pt x="1127216" y="327542"/>
                </a:lnTo>
                <a:lnTo>
                  <a:pt x="1122462" y="324630"/>
                </a:lnTo>
                <a:lnTo>
                  <a:pt x="1117972" y="321188"/>
                </a:lnTo>
                <a:lnTo>
                  <a:pt x="1113745" y="317745"/>
                </a:lnTo>
                <a:lnTo>
                  <a:pt x="1109519" y="314038"/>
                </a:lnTo>
                <a:lnTo>
                  <a:pt x="1105293" y="310331"/>
                </a:lnTo>
                <a:lnTo>
                  <a:pt x="1101595" y="306359"/>
                </a:lnTo>
                <a:lnTo>
                  <a:pt x="1097633" y="301858"/>
                </a:lnTo>
                <a:lnTo>
                  <a:pt x="1093935" y="297357"/>
                </a:lnTo>
                <a:lnTo>
                  <a:pt x="1090502" y="292855"/>
                </a:lnTo>
                <a:lnTo>
                  <a:pt x="1087068" y="288089"/>
                </a:lnTo>
                <a:lnTo>
                  <a:pt x="1083898" y="283058"/>
                </a:lnTo>
                <a:lnTo>
                  <a:pt x="1080729" y="277762"/>
                </a:lnTo>
                <a:lnTo>
                  <a:pt x="1077823" y="272731"/>
                </a:lnTo>
                <a:lnTo>
                  <a:pt x="1075182" y="267436"/>
                </a:lnTo>
                <a:lnTo>
                  <a:pt x="1072277" y="262140"/>
                </a:lnTo>
                <a:lnTo>
                  <a:pt x="1069899" y="256579"/>
                </a:lnTo>
                <a:lnTo>
                  <a:pt x="1065409" y="245193"/>
                </a:lnTo>
                <a:lnTo>
                  <a:pt x="1061183" y="233543"/>
                </a:lnTo>
                <a:lnTo>
                  <a:pt x="1057749" y="221627"/>
                </a:lnTo>
                <a:lnTo>
                  <a:pt x="1053787" y="220568"/>
                </a:lnTo>
                <a:lnTo>
                  <a:pt x="1050090" y="218715"/>
                </a:lnTo>
                <a:lnTo>
                  <a:pt x="1046920" y="216332"/>
                </a:lnTo>
                <a:lnTo>
                  <a:pt x="1043486" y="213419"/>
                </a:lnTo>
                <a:lnTo>
                  <a:pt x="1040317" y="210771"/>
                </a:lnTo>
                <a:lnTo>
                  <a:pt x="1037939" y="207064"/>
                </a:lnTo>
                <a:lnTo>
                  <a:pt x="1035298" y="203357"/>
                </a:lnTo>
                <a:lnTo>
                  <a:pt x="1033185" y="199385"/>
                </a:lnTo>
                <a:lnTo>
                  <a:pt x="1030808" y="195413"/>
                </a:lnTo>
                <a:lnTo>
                  <a:pt x="1029223" y="190912"/>
                </a:lnTo>
                <a:lnTo>
                  <a:pt x="1027902" y="186940"/>
                </a:lnTo>
                <a:lnTo>
                  <a:pt x="1026846" y="182439"/>
                </a:lnTo>
                <a:lnTo>
                  <a:pt x="1026054" y="177937"/>
                </a:lnTo>
                <a:lnTo>
                  <a:pt x="1025789" y="173701"/>
                </a:lnTo>
                <a:lnTo>
                  <a:pt x="1025525" y="169199"/>
                </a:lnTo>
                <a:lnTo>
                  <a:pt x="1025789" y="165228"/>
                </a:lnTo>
                <a:lnTo>
                  <a:pt x="1026318" y="162315"/>
                </a:lnTo>
                <a:lnTo>
                  <a:pt x="1026846" y="159932"/>
                </a:lnTo>
                <a:lnTo>
                  <a:pt x="1027638" y="157549"/>
                </a:lnTo>
                <a:lnTo>
                  <a:pt x="1028695" y="155430"/>
                </a:lnTo>
                <a:lnTo>
                  <a:pt x="1029487" y="153312"/>
                </a:lnTo>
                <a:lnTo>
                  <a:pt x="1030544" y="151459"/>
                </a:lnTo>
                <a:lnTo>
                  <a:pt x="1031864" y="149605"/>
                </a:lnTo>
                <a:lnTo>
                  <a:pt x="1033449" y="148016"/>
                </a:lnTo>
                <a:lnTo>
                  <a:pt x="1034770" y="146692"/>
                </a:lnTo>
                <a:lnTo>
                  <a:pt x="1036355" y="145633"/>
                </a:lnTo>
                <a:lnTo>
                  <a:pt x="1040053" y="143250"/>
                </a:lnTo>
                <a:lnTo>
                  <a:pt x="1044015" y="141662"/>
                </a:lnTo>
                <a:lnTo>
                  <a:pt x="1048505" y="140073"/>
                </a:lnTo>
                <a:lnTo>
                  <a:pt x="1048769" y="132924"/>
                </a:lnTo>
                <a:lnTo>
                  <a:pt x="1049561" y="125774"/>
                </a:lnTo>
                <a:lnTo>
                  <a:pt x="1050618" y="118625"/>
                </a:lnTo>
                <a:lnTo>
                  <a:pt x="1052203" y="111741"/>
                </a:lnTo>
                <a:lnTo>
                  <a:pt x="1053787" y="104856"/>
                </a:lnTo>
                <a:lnTo>
                  <a:pt x="1055636" y="98236"/>
                </a:lnTo>
                <a:lnTo>
                  <a:pt x="1057749" y="91617"/>
                </a:lnTo>
                <a:lnTo>
                  <a:pt x="1060127" y="85262"/>
                </a:lnTo>
                <a:lnTo>
                  <a:pt x="1062768" y="78907"/>
                </a:lnTo>
                <a:lnTo>
                  <a:pt x="1065937" y="73082"/>
                </a:lnTo>
                <a:lnTo>
                  <a:pt x="1068843" y="66991"/>
                </a:lnTo>
                <a:lnTo>
                  <a:pt x="1072277" y="61431"/>
                </a:lnTo>
                <a:lnTo>
                  <a:pt x="1075710" y="55870"/>
                </a:lnTo>
                <a:lnTo>
                  <a:pt x="1079672" y="50575"/>
                </a:lnTo>
                <a:lnTo>
                  <a:pt x="1083634" y="45544"/>
                </a:lnTo>
                <a:lnTo>
                  <a:pt x="1087596" y="40777"/>
                </a:lnTo>
                <a:lnTo>
                  <a:pt x="1092087" y="36276"/>
                </a:lnTo>
                <a:lnTo>
                  <a:pt x="1097105" y="31775"/>
                </a:lnTo>
                <a:lnTo>
                  <a:pt x="1101859" y="27538"/>
                </a:lnTo>
                <a:lnTo>
                  <a:pt x="1106878" y="23831"/>
                </a:lnTo>
                <a:lnTo>
                  <a:pt x="1112161" y="20124"/>
                </a:lnTo>
                <a:lnTo>
                  <a:pt x="1117443" y="16682"/>
                </a:lnTo>
                <a:lnTo>
                  <a:pt x="1123254" y="13769"/>
                </a:lnTo>
                <a:lnTo>
                  <a:pt x="1129065" y="10856"/>
                </a:lnTo>
                <a:lnTo>
                  <a:pt x="1135140" y="8473"/>
                </a:lnTo>
                <a:lnTo>
                  <a:pt x="1141215" y="6090"/>
                </a:lnTo>
                <a:lnTo>
                  <a:pt x="1147818" y="4502"/>
                </a:lnTo>
                <a:lnTo>
                  <a:pt x="1154158" y="2648"/>
                </a:lnTo>
                <a:lnTo>
                  <a:pt x="1161025" y="1589"/>
                </a:lnTo>
                <a:lnTo>
                  <a:pt x="1167893" y="794"/>
                </a:lnTo>
                <a:lnTo>
                  <a:pt x="1175024" y="265"/>
                </a:lnTo>
                <a:lnTo>
                  <a:pt x="118189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8495989" y="2949786"/>
            <a:ext cx="601497" cy="711830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8926997" y="1914910"/>
            <a:ext cx="1100304" cy="907751"/>
          </a:xfrm>
          <a:custGeom>
            <a:avLst/>
            <a:gdLst>
              <a:gd name="T0" fmla="*/ 1279283 w 2143125"/>
              <a:gd name="T1" fmla="*/ 1305240 h 1766887"/>
              <a:gd name="T2" fmla="*/ 1267519 w 2143125"/>
              <a:gd name="T3" fmla="*/ 1253823 h 1766887"/>
              <a:gd name="T4" fmla="*/ 1344451 w 2143125"/>
              <a:gd name="T5" fmla="*/ 1258049 h 1766887"/>
              <a:gd name="T6" fmla="*/ 1336452 w 2143125"/>
              <a:gd name="T7" fmla="*/ 1318623 h 1766887"/>
              <a:gd name="T8" fmla="*/ 1466318 w 2143125"/>
              <a:gd name="T9" fmla="*/ 1229876 h 1766887"/>
              <a:gd name="T10" fmla="*/ 969674 w 2143125"/>
              <a:gd name="T11" fmla="*/ 1306884 h 1766887"/>
              <a:gd name="T12" fmla="*/ 1327252 w 2143125"/>
              <a:gd name="T13" fmla="*/ 813114 h 1766887"/>
              <a:gd name="T14" fmla="*/ 1439362 w 2143125"/>
              <a:gd name="T15" fmla="*/ 916019 h 1766887"/>
              <a:gd name="T16" fmla="*/ 1480257 w 2143125"/>
              <a:gd name="T17" fmla="*/ 1017509 h 1766887"/>
              <a:gd name="T18" fmla="*/ 1436541 w 2143125"/>
              <a:gd name="T19" fmla="*/ 1079441 h 1766887"/>
              <a:gd name="T20" fmla="*/ 1362271 w 2143125"/>
              <a:gd name="T21" fmla="*/ 1193177 h 1766887"/>
              <a:gd name="T22" fmla="*/ 1260737 w 2143125"/>
              <a:gd name="T23" fmla="*/ 1210132 h 1766887"/>
              <a:gd name="T24" fmla="*/ 1175186 w 2143125"/>
              <a:gd name="T25" fmla="*/ 1100634 h 1766887"/>
              <a:gd name="T26" fmla="*/ 1122303 w 2143125"/>
              <a:gd name="T27" fmla="*/ 1026693 h 1766887"/>
              <a:gd name="T28" fmla="*/ 1157793 w 2143125"/>
              <a:gd name="T29" fmla="*/ 924496 h 1766887"/>
              <a:gd name="T30" fmla="*/ 1265203 w 2143125"/>
              <a:gd name="T31" fmla="*/ 814762 h 1766887"/>
              <a:gd name="T32" fmla="*/ 385810 w 2143125"/>
              <a:gd name="T33" fmla="*/ 1029489 h 1766887"/>
              <a:gd name="T34" fmla="*/ 529548 w 2143125"/>
              <a:gd name="T35" fmla="*/ 1235110 h 1766887"/>
              <a:gd name="T36" fmla="*/ 746212 w 2143125"/>
              <a:gd name="T37" fmla="*/ 1366944 h 1766887"/>
              <a:gd name="T38" fmla="*/ 652113 w 2143125"/>
              <a:gd name="T39" fmla="*/ 1523216 h 1766887"/>
              <a:gd name="T40" fmla="*/ 375223 w 2143125"/>
              <a:gd name="T41" fmla="*/ 1335454 h 1766887"/>
              <a:gd name="T42" fmla="*/ 201844 w 2143125"/>
              <a:gd name="T43" fmla="*/ 1051579 h 1766887"/>
              <a:gd name="T44" fmla="*/ 786664 w 2143125"/>
              <a:gd name="T45" fmla="*/ 537348 h 1766887"/>
              <a:gd name="T46" fmla="*/ 784594 w 2143125"/>
              <a:gd name="T47" fmla="*/ 574903 h 1766887"/>
              <a:gd name="T48" fmla="*/ 753533 w 2143125"/>
              <a:gd name="T49" fmla="*/ 555527 h 1766887"/>
              <a:gd name="T50" fmla="*/ 846053 w 2143125"/>
              <a:gd name="T51" fmla="*/ 505771 h 1766887"/>
              <a:gd name="T52" fmla="*/ 851284 w 2143125"/>
              <a:gd name="T53" fmla="*/ 542884 h 1766887"/>
              <a:gd name="T54" fmla="*/ 816336 w 2143125"/>
              <a:gd name="T55" fmla="*/ 530037 h 1766887"/>
              <a:gd name="T56" fmla="*/ 716280 w 2143125"/>
              <a:gd name="T57" fmla="*/ 504344 h 1766887"/>
              <a:gd name="T58" fmla="*/ 728576 w 2143125"/>
              <a:gd name="T59" fmla="*/ 539791 h 1766887"/>
              <a:gd name="T60" fmla="*/ 691924 w 2143125"/>
              <a:gd name="T61" fmla="*/ 534320 h 1766887"/>
              <a:gd name="T62" fmla="*/ 588624 w 2143125"/>
              <a:gd name="T63" fmla="*/ 494458 h 1766887"/>
              <a:gd name="T64" fmla="*/ 732969 w 2143125"/>
              <a:gd name="T65" fmla="*/ 612130 h 1766887"/>
              <a:gd name="T66" fmla="*/ 855451 w 2143125"/>
              <a:gd name="T67" fmla="*/ 585300 h 1766887"/>
              <a:gd name="T68" fmla="*/ 995093 w 2143125"/>
              <a:gd name="T69" fmla="*/ 514226 h 1766887"/>
              <a:gd name="T70" fmla="*/ 584863 w 2143125"/>
              <a:gd name="T71" fmla="*/ 494692 h 1766887"/>
              <a:gd name="T72" fmla="*/ 922629 w 2143125"/>
              <a:gd name="T73" fmla="*/ 499118 h 1766887"/>
              <a:gd name="T74" fmla="*/ 888632 w 2143125"/>
              <a:gd name="T75" fmla="*/ 514543 h 1766887"/>
              <a:gd name="T76" fmla="*/ 890533 w 2143125"/>
              <a:gd name="T77" fmla="*/ 478397 h 1766887"/>
              <a:gd name="T78" fmla="*/ 670041 w 2143125"/>
              <a:gd name="T79" fmla="*/ 494973 h 1766887"/>
              <a:gd name="T80" fmla="*/ 639847 w 2143125"/>
              <a:gd name="T81" fmla="*/ 516384 h 1766887"/>
              <a:gd name="T82" fmla="*/ 634617 w 2143125"/>
              <a:gd name="T83" fmla="*/ 480700 h 1766887"/>
              <a:gd name="T84" fmla="*/ 670748 w 2143125"/>
              <a:gd name="T85" fmla="*/ 265081 h 1766887"/>
              <a:gd name="T86" fmla="*/ 733778 w 2143125"/>
              <a:gd name="T87" fmla="*/ 400180 h 1766887"/>
              <a:gd name="T88" fmla="*/ 834203 w 2143125"/>
              <a:gd name="T89" fmla="*/ 396185 h 1766887"/>
              <a:gd name="T90" fmla="*/ 892528 w 2143125"/>
              <a:gd name="T91" fmla="*/ 256857 h 1766887"/>
              <a:gd name="T92" fmla="*/ 726252 w 2143125"/>
              <a:gd name="T93" fmla="*/ 196709 h 1766887"/>
              <a:gd name="T94" fmla="*/ 835143 w 2143125"/>
              <a:gd name="T95" fmla="*/ 34590 h 1766887"/>
              <a:gd name="T96" fmla="*/ 950854 w 2143125"/>
              <a:gd name="T97" fmla="*/ 143374 h 1766887"/>
              <a:gd name="T98" fmla="*/ 1025878 w 2143125"/>
              <a:gd name="T99" fmla="*/ 371280 h 1766887"/>
              <a:gd name="T100" fmla="*/ 957910 w 2143125"/>
              <a:gd name="T101" fmla="*/ 411692 h 1766887"/>
              <a:gd name="T102" fmla="*/ 794220 w 2143125"/>
              <a:gd name="T103" fmla="*/ 456333 h 1766887"/>
              <a:gd name="T104" fmla="*/ 636176 w 2143125"/>
              <a:gd name="T105" fmla="*/ 410048 h 1766887"/>
              <a:gd name="T106" fmla="*/ 547981 w 2143125"/>
              <a:gd name="T107" fmla="*/ 385142 h 1766887"/>
              <a:gd name="T108" fmla="*/ 599957 w 2143125"/>
              <a:gd name="T109" fmla="*/ 210806 h 1766887"/>
              <a:gd name="T110" fmla="*/ 710965 w 2143125"/>
              <a:gd name="T111" fmla="*/ 41168 h 1766887"/>
              <a:gd name="T112" fmla="*/ 1265775 w 2143125"/>
              <a:gd name="T113" fmla="*/ 50847 h 1766887"/>
              <a:gd name="T114" fmla="*/ 1534996 w 2143125"/>
              <a:gd name="T115" fmla="*/ 240110 h 1766887"/>
              <a:gd name="T116" fmla="*/ 1704140 w 2143125"/>
              <a:gd name="T117" fmla="*/ 521180 h 1766887"/>
              <a:gd name="T118" fmla="*/ 1547917 w 2143125"/>
              <a:gd name="T119" fmla="*/ 622168 h 1766887"/>
              <a:gd name="T120" fmla="*/ 1435859 w 2143125"/>
              <a:gd name="T121" fmla="*/ 400183 h 1766887"/>
              <a:gd name="T122" fmla="*/ 1246511 w 2143125"/>
              <a:gd name="T123" fmla="*/ 240581 h 17668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43125" h="1766887">
                <a:moveTo>
                  <a:pt x="1324590" y="1368425"/>
                </a:moveTo>
                <a:lnTo>
                  <a:pt x="1334118" y="1388221"/>
                </a:lnTo>
                <a:lnTo>
                  <a:pt x="1345499" y="1411449"/>
                </a:lnTo>
                <a:lnTo>
                  <a:pt x="1358468" y="1437052"/>
                </a:lnTo>
                <a:lnTo>
                  <a:pt x="1372231" y="1463183"/>
                </a:lnTo>
                <a:lnTo>
                  <a:pt x="1386523" y="1489050"/>
                </a:lnTo>
                <a:lnTo>
                  <a:pt x="1393405" y="1501455"/>
                </a:lnTo>
                <a:lnTo>
                  <a:pt x="1400286" y="1513069"/>
                </a:lnTo>
                <a:lnTo>
                  <a:pt x="1407168" y="1523891"/>
                </a:lnTo>
                <a:lnTo>
                  <a:pt x="1413255" y="1533657"/>
                </a:lnTo>
                <a:lnTo>
                  <a:pt x="1419343" y="1542104"/>
                </a:lnTo>
                <a:lnTo>
                  <a:pt x="1425165" y="1549494"/>
                </a:lnTo>
                <a:lnTo>
                  <a:pt x="1425165" y="1515709"/>
                </a:lnTo>
                <a:lnTo>
                  <a:pt x="1425165" y="1511749"/>
                </a:lnTo>
                <a:lnTo>
                  <a:pt x="1425959" y="1507526"/>
                </a:lnTo>
                <a:lnTo>
                  <a:pt x="1426753" y="1503567"/>
                </a:lnTo>
                <a:lnTo>
                  <a:pt x="1427812" y="1499080"/>
                </a:lnTo>
                <a:lnTo>
                  <a:pt x="1430459" y="1490897"/>
                </a:lnTo>
                <a:lnTo>
                  <a:pt x="1433370" y="1482451"/>
                </a:lnTo>
                <a:lnTo>
                  <a:pt x="1436282" y="1474797"/>
                </a:lnTo>
                <a:lnTo>
                  <a:pt x="1439193" y="1467406"/>
                </a:lnTo>
                <a:lnTo>
                  <a:pt x="1439987" y="1463711"/>
                </a:lnTo>
                <a:lnTo>
                  <a:pt x="1441046" y="1460807"/>
                </a:lnTo>
                <a:lnTo>
                  <a:pt x="1441310" y="1457640"/>
                </a:lnTo>
                <a:lnTo>
                  <a:pt x="1441575" y="1455000"/>
                </a:lnTo>
                <a:lnTo>
                  <a:pt x="1441310" y="1452361"/>
                </a:lnTo>
                <a:lnTo>
                  <a:pt x="1440781" y="1450249"/>
                </a:lnTo>
                <a:lnTo>
                  <a:pt x="1439987" y="1448138"/>
                </a:lnTo>
                <a:lnTo>
                  <a:pt x="1438928" y="1446026"/>
                </a:lnTo>
                <a:lnTo>
                  <a:pt x="1436017" y="1442331"/>
                </a:lnTo>
                <a:lnTo>
                  <a:pt x="1432576" y="1438899"/>
                </a:lnTo>
                <a:lnTo>
                  <a:pt x="1429665" y="1434940"/>
                </a:lnTo>
                <a:lnTo>
                  <a:pt x="1428077" y="1433093"/>
                </a:lnTo>
                <a:lnTo>
                  <a:pt x="1426753" y="1430981"/>
                </a:lnTo>
                <a:lnTo>
                  <a:pt x="1425695" y="1428342"/>
                </a:lnTo>
                <a:lnTo>
                  <a:pt x="1424636" y="1425966"/>
                </a:lnTo>
                <a:lnTo>
                  <a:pt x="1424107" y="1423326"/>
                </a:lnTo>
                <a:lnTo>
                  <a:pt x="1424107" y="1419895"/>
                </a:lnTo>
                <a:lnTo>
                  <a:pt x="1424107" y="1416728"/>
                </a:lnTo>
                <a:lnTo>
                  <a:pt x="1424371" y="1414352"/>
                </a:lnTo>
                <a:lnTo>
                  <a:pt x="1424901" y="1411977"/>
                </a:lnTo>
                <a:lnTo>
                  <a:pt x="1425959" y="1409601"/>
                </a:lnTo>
                <a:lnTo>
                  <a:pt x="1427018" y="1408281"/>
                </a:lnTo>
                <a:lnTo>
                  <a:pt x="1428606" y="1406698"/>
                </a:lnTo>
                <a:lnTo>
                  <a:pt x="1430194" y="1405642"/>
                </a:lnTo>
                <a:lnTo>
                  <a:pt x="1432312" y="1404850"/>
                </a:lnTo>
                <a:lnTo>
                  <a:pt x="1434958" y="1403794"/>
                </a:lnTo>
                <a:lnTo>
                  <a:pt x="1437605" y="1403266"/>
                </a:lnTo>
                <a:lnTo>
                  <a:pt x="1444222" y="1402738"/>
                </a:lnTo>
                <a:lnTo>
                  <a:pt x="1452427" y="1402738"/>
                </a:lnTo>
                <a:lnTo>
                  <a:pt x="1462220" y="1402211"/>
                </a:lnTo>
                <a:lnTo>
                  <a:pt x="1474924" y="1402211"/>
                </a:lnTo>
                <a:lnTo>
                  <a:pt x="1484717" y="1402738"/>
                </a:lnTo>
                <a:lnTo>
                  <a:pt x="1492922" y="1402738"/>
                </a:lnTo>
                <a:lnTo>
                  <a:pt x="1499538" y="1403266"/>
                </a:lnTo>
                <a:lnTo>
                  <a:pt x="1502450" y="1403794"/>
                </a:lnTo>
                <a:lnTo>
                  <a:pt x="1504832" y="1404850"/>
                </a:lnTo>
                <a:lnTo>
                  <a:pt x="1506685" y="1405642"/>
                </a:lnTo>
                <a:lnTo>
                  <a:pt x="1508537" y="1406698"/>
                </a:lnTo>
                <a:lnTo>
                  <a:pt x="1510125" y="1408281"/>
                </a:lnTo>
                <a:lnTo>
                  <a:pt x="1511184" y="1409601"/>
                </a:lnTo>
                <a:lnTo>
                  <a:pt x="1511978" y="1411977"/>
                </a:lnTo>
                <a:lnTo>
                  <a:pt x="1512507" y="1414352"/>
                </a:lnTo>
                <a:lnTo>
                  <a:pt x="1513037" y="1416728"/>
                </a:lnTo>
                <a:lnTo>
                  <a:pt x="1513037" y="1419895"/>
                </a:lnTo>
                <a:lnTo>
                  <a:pt x="1512772" y="1423326"/>
                </a:lnTo>
                <a:lnTo>
                  <a:pt x="1512507" y="1425966"/>
                </a:lnTo>
                <a:lnTo>
                  <a:pt x="1511713" y="1428342"/>
                </a:lnTo>
                <a:lnTo>
                  <a:pt x="1510390" y="1430981"/>
                </a:lnTo>
                <a:lnTo>
                  <a:pt x="1509067" y="1433093"/>
                </a:lnTo>
                <a:lnTo>
                  <a:pt x="1507479" y="1434940"/>
                </a:lnTo>
                <a:lnTo>
                  <a:pt x="1504303" y="1438899"/>
                </a:lnTo>
                <a:lnTo>
                  <a:pt x="1501127" y="1442331"/>
                </a:lnTo>
                <a:lnTo>
                  <a:pt x="1498480" y="1446026"/>
                </a:lnTo>
                <a:lnTo>
                  <a:pt x="1497156" y="1448138"/>
                </a:lnTo>
                <a:lnTo>
                  <a:pt x="1496098" y="1450249"/>
                </a:lnTo>
                <a:lnTo>
                  <a:pt x="1495833" y="1452361"/>
                </a:lnTo>
                <a:lnTo>
                  <a:pt x="1495568" y="1455000"/>
                </a:lnTo>
                <a:lnTo>
                  <a:pt x="1495833" y="1457640"/>
                </a:lnTo>
                <a:lnTo>
                  <a:pt x="1496098" y="1460807"/>
                </a:lnTo>
                <a:lnTo>
                  <a:pt x="1497156" y="1463711"/>
                </a:lnTo>
                <a:lnTo>
                  <a:pt x="1497950" y="1467406"/>
                </a:lnTo>
                <a:lnTo>
                  <a:pt x="1500862" y="1474797"/>
                </a:lnTo>
                <a:lnTo>
                  <a:pt x="1503509" y="1482451"/>
                </a:lnTo>
                <a:lnTo>
                  <a:pt x="1506685" y="1490897"/>
                </a:lnTo>
                <a:lnTo>
                  <a:pt x="1509331" y="1499080"/>
                </a:lnTo>
                <a:lnTo>
                  <a:pt x="1510390" y="1503567"/>
                </a:lnTo>
                <a:lnTo>
                  <a:pt x="1511184" y="1507526"/>
                </a:lnTo>
                <a:lnTo>
                  <a:pt x="1511713" y="1511749"/>
                </a:lnTo>
                <a:lnTo>
                  <a:pt x="1511978" y="1515709"/>
                </a:lnTo>
                <a:lnTo>
                  <a:pt x="1511978" y="1549494"/>
                </a:lnTo>
                <a:lnTo>
                  <a:pt x="1517536" y="1542104"/>
                </a:lnTo>
                <a:lnTo>
                  <a:pt x="1523624" y="1533921"/>
                </a:lnTo>
                <a:lnTo>
                  <a:pt x="1529711" y="1524155"/>
                </a:lnTo>
                <a:lnTo>
                  <a:pt x="1536328" y="1513597"/>
                </a:lnTo>
                <a:lnTo>
                  <a:pt x="1542945" y="1502247"/>
                </a:lnTo>
                <a:lnTo>
                  <a:pt x="1549826" y="1490369"/>
                </a:lnTo>
                <a:lnTo>
                  <a:pt x="1563589" y="1465030"/>
                </a:lnTo>
                <a:lnTo>
                  <a:pt x="1577352" y="1439163"/>
                </a:lnTo>
                <a:lnTo>
                  <a:pt x="1590321" y="1414352"/>
                </a:lnTo>
                <a:lnTo>
                  <a:pt x="1601702" y="1391125"/>
                </a:lnTo>
                <a:lnTo>
                  <a:pt x="1611495" y="1371329"/>
                </a:lnTo>
                <a:lnTo>
                  <a:pt x="1624464" y="1375024"/>
                </a:lnTo>
                <a:lnTo>
                  <a:pt x="1637168" y="1378719"/>
                </a:lnTo>
                <a:lnTo>
                  <a:pt x="1649608" y="1382678"/>
                </a:lnTo>
                <a:lnTo>
                  <a:pt x="1662047" y="1386638"/>
                </a:lnTo>
                <a:lnTo>
                  <a:pt x="1673693" y="1390597"/>
                </a:lnTo>
                <a:lnTo>
                  <a:pt x="1685603" y="1395348"/>
                </a:lnTo>
                <a:lnTo>
                  <a:pt x="1696984" y="1399571"/>
                </a:lnTo>
                <a:lnTo>
                  <a:pt x="1708101" y="1404058"/>
                </a:lnTo>
                <a:lnTo>
                  <a:pt x="1729274" y="1413032"/>
                </a:lnTo>
                <a:lnTo>
                  <a:pt x="1749390" y="1422271"/>
                </a:lnTo>
                <a:lnTo>
                  <a:pt x="1767917" y="1431509"/>
                </a:lnTo>
                <a:lnTo>
                  <a:pt x="1784591" y="1440483"/>
                </a:lnTo>
                <a:lnTo>
                  <a:pt x="1799942" y="1448666"/>
                </a:lnTo>
                <a:lnTo>
                  <a:pt x="1813176" y="1456320"/>
                </a:lnTo>
                <a:lnTo>
                  <a:pt x="1824821" y="1463447"/>
                </a:lnTo>
                <a:lnTo>
                  <a:pt x="1834614" y="1469781"/>
                </a:lnTo>
                <a:lnTo>
                  <a:pt x="1848113" y="1478492"/>
                </a:lnTo>
                <a:lnTo>
                  <a:pt x="1852612" y="1481923"/>
                </a:lnTo>
                <a:lnTo>
                  <a:pt x="1852612" y="1698625"/>
                </a:lnTo>
                <a:lnTo>
                  <a:pt x="1462220" y="1698625"/>
                </a:lnTo>
                <a:lnTo>
                  <a:pt x="1071562" y="1698625"/>
                </a:lnTo>
                <a:lnTo>
                  <a:pt x="1071562" y="1481923"/>
                </a:lnTo>
                <a:lnTo>
                  <a:pt x="1076591" y="1478492"/>
                </a:lnTo>
                <a:lnTo>
                  <a:pt x="1090883" y="1469254"/>
                </a:lnTo>
                <a:lnTo>
                  <a:pt x="1100941" y="1462919"/>
                </a:lnTo>
                <a:lnTo>
                  <a:pt x="1113381" y="1455528"/>
                </a:lnTo>
                <a:lnTo>
                  <a:pt x="1127408" y="1447082"/>
                </a:lnTo>
                <a:lnTo>
                  <a:pt x="1143553" y="1438636"/>
                </a:lnTo>
                <a:lnTo>
                  <a:pt x="1161022" y="1429397"/>
                </a:lnTo>
                <a:lnTo>
                  <a:pt x="1180608" y="1420159"/>
                </a:lnTo>
                <a:lnTo>
                  <a:pt x="1201252" y="1410657"/>
                </a:lnTo>
                <a:lnTo>
                  <a:pt x="1223220" y="1401419"/>
                </a:lnTo>
                <a:lnTo>
                  <a:pt x="1235130" y="1396668"/>
                </a:lnTo>
                <a:lnTo>
                  <a:pt x="1247040" y="1392181"/>
                </a:lnTo>
                <a:lnTo>
                  <a:pt x="1259215" y="1387957"/>
                </a:lnTo>
                <a:lnTo>
                  <a:pt x="1271655" y="1383470"/>
                </a:lnTo>
                <a:lnTo>
                  <a:pt x="1284359" y="1379511"/>
                </a:lnTo>
                <a:lnTo>
                  <a:pt x="1297593" y="1375552"/>
                </a:lnTo>
                <a:lnTo>
                  <a:pt x="1310827" y="1371856"/>
                </a:lnTo>
                <a:lnTo>
                  <a:pt x="1324590" y="1368425"/>
                </a:lnTo>
                <a:close/>
                <a:moveTo>
                  <a:pt x="1462222" y="911225"/>
                </a:moveTo>
                <a:lnTo>
                  <a:pt x="1469889" y="911490"/>
                </a:lnTo>
                <a:lnTo>
                  <a:pt x="1477557" y="912019"/>
                </a:lnTo>
                <a:lnTo>
                  <a:pt x="1485490" y="913078"/>
                </a:lnTo>
                <a:lnTo>
                  <a:pt x="1493158" y="914137"/>
                </a:lnTo>
                <a:lnTo>
                  <a:pt x="1500826" y="915990"/>
                </a:lnTo>
                <a:lnTo>
                  <a:pt x="1508493" y="918108"/>
                </a:lnTo>
                <a:lnTo>
                  <a:pt x="1515897" y="920756"/>
                </a:lnTo>
                <a:lnTo>
                  <a:pt x="1523300" y="923403"/>
                </a:lnTo>
                <a:lnTo>
                  <a:pt x="1530704" y="926845"/>
                </a:lnTo>
                <a:lnTo>
                  <a:pt x="1537843" y="930286"/>
                </a:lnTo>
                <a:lnTo>
                  <a:pt x="1544718" y="934257"/>
                </a:lnTo>
                <a:lnTo>
                  <a:pt x="1551857" y="938758"/>
                </a:lnTo>
                <a:lnTo>
                  <a:pt x="1558467" y="943523"/>
                </a:lnTo>
                <a:lnTo>
                  <a:pt x="1565077" y="948818"/>
                </a:lnTo>
                <a:lnTo>
                  <a:pt x="1571423" y="954377"/>
                </a:lnTo>
                <a:lnTo>
                  <a:pt x="1577505" y="960201"/>
                </a:lnTo>
                <a:lnTo>
                  <a:pt x="1583322" y="966290"/>
                </a:lnTo>
                <a:lnTo>
                  <a:pt x="1588874" y="973173"/>
                </a:lnTo>
                <a:lnTo>
                  <a:pt x="1594162" y="979792"/>
                </a:lnTo>
                <a:lnTo>
                  <a:pt x="1598922" y="987204"/>
                </a:lnTo>
                <a:lnTo>
                  <a:pt x="1603681" y="995411"/>
                </a:lnTo>
                <a:lnTo>
                  <a:pt x="1608176" y="1003353"/>
                </a:lnTo>
                <a:lnTo>
                  <a:pt x="1612407" y="1011560"/>
                </a:lnTo>
                <a:lnTo>
                  <a:pt x="1616109" y="1020561"/>
                </a:lnTo>
                <a:lnTo>
                  <a:pt x="1619282" y="1029827"/>
                </a:lnTo>
                <a:lnTo>
                  <a:pt x="1622190" y="1039357"/>
                </a:lnTo>
                <a:lnTo>
                  <a:pt x="1624570" y="1049152"/>
                </a:lnTo>
                <a:lnTo>
                  <a:pt x="1626685" y="1059742"/>
                </a:lnTo>
                <a:lnTo>
                  <a:pt x="1628271" y="1070596"/>
                </a:lnTo>
                <a:lnTo>
                  <a:pt x="1629594" y="1081450"/>
                </a:lnTo>
                <a:lnTo>
                  <a:pt x="1630387" y="1093098"/>
                </a:lnTo>
                <a:lnTo>
                  <a:pt x="1630387" y="1104747"/>
                </a:lnTo>
                <a:lnTo>
                  <a:pt x="1630122" y="1113218"/>
                </a:lnTo>
                <a:lnTo>
                  <a:pt x="1630387" y="1113218"/>
                </a:lnTo>
                <a:lnTo>
                  <a:pt x="1634353" y="1113483"/>
                </a:lnTo>
                <a:lnTo>
                  <a:pt x="1638055" y="1114012"/>
                </a:lnTo>
                <a:lnTo>
                  <a:pt x="1641756" y="1115336"/>
                </a:lnTo>
                <a:lnTo>
                  <a:pt x="1645194" y="1117189"/>
                </a:lnTo>
                <a:lnTo>
                  <a:pt x="1648631" y="1119307"/>
                </a:lnTo>
                <a:lnTo>
                  <a:pt x="1651804" y="1121690"/>
                </a:lnTo>
                <a:lnTo>
                  <a:pt x="1654448" y="1124602"/>
                </a:lnTo>
                <a:lnTo>
                  <a:pt x="1657357" y="1128043"/>
                </a:lnTo>
                <a:lnTo>
                  <a:pt x="1659736" y="1131220"/>
                </a:lnTo>
                <a:lnTo>
                  <a:pt x="1661852" y="1135191"/>
                </a:lnTo>
                <a:lnTo>
                  <a:pt x="1663703" y="1139427"/>
                </a:lnTo>
                <a:lnTo>
                  <a:pt x="1665289" y="1143927"/>
                </a:lnTo>
                <a:lnTo>
                  <a:pt x="1666876" y="1148693"/>
                </a:lnTo>
                <a:lnTo>
                  <a:pt x="1667669" y="1153193"/>
                </a:lnTo>
                <a:lnTo>
                  <a:pt x="1667933" y="1158488"/>
                </a:lnTo>
                <a:lnTo>
                  <a:pt x="1668462" y="1163253"/>
                </a:lnTo>
                <a:lnTo>
                  <a:pt x="1668462" y="1166165"/>
                </a:lnTo>
                <a:lnTo>
                  <a:pt x="1667933" y="1168548"/>
                </a:lnTo>
                <a:lnTo>
                  <a:pt x="1667404" y="1171195"/>
                </a:lnTo>
                <a:lnTo>
                  <a:pt x="1666876" y="1173578"/>
                </a:lnTo>
                <a:lnTo>
                  <a:pt x="1665025" y="1178608"/>
                </a:lnTo>
                <a:lnTo>
                  <a:pt x="1662381" y="1183108"/>
                </a:lnTo>
                <a:lnTo>
                  <a:pt x="1659472" y="1187344"/>
                </a:lnTo>
                <a:lnTo>
                  <a:pt x="1656035" y="1191844"/>
                </a:lnTo>
                <a:lnTo>
                  <a:pt x="1652069" y="1195551"/>
                </a:lnTo>
                <a:lnTo>
                  <a:pt x="1648102" y="1199257"/>
                </a:lnTo>
                <a:lnTo>
                  <a:pt x="1643343" y="1202434"/>
                </a:lnTo>
                <a:lnTo>
                  <a:pt x="1638848" y="1205346"/>
                </a:lnTo>
                <a:lnTo>
                  <a:pt x="1634089" y="1207729"/>
                </a:lnTo>
                <a:lnTo>
                  <a:pt x="1629594" y="1209846"/>
                </a:lnTo>
                <a:lnTo>
                  <a:pt x="1624834" y="1211700"/>
                </a:lnTo>
                <a:lnTo>
                  <a:pt x="1620339" y="1213023"/>
                </a:lnTo>
                <a:lnTo>
                  <a:pt x="1616109" y="1213553"/>
                </a:lnTo>
                <a:lnTo>
                  <a:pt x="1611878" y="1214082"/>
                </a:lnTo>
                <a:lnTo>
                  <a:pt x="1611349" y="1214082"/>
                </a:lnTo>
                <a:lnTo>
                  <a:pt x="1608705" y="1222024"/>
                </a:lnTo>
                <a:lnTo>
                  <a:pt x="1605532" y="1229966"/>
                </a:lnTo>
                <a:lnTo>
                  <a:pt x="1602095" y="1237908"/>
                </a:lnTo>
                <a:lnTo>
                  <a:pt x="1598657" y="1245586"/>
                </a:lnTo>
                <a:lnTo>
                  <a:pt x="1595220" y="1253528"/>
                </a:lnTo>
                <a:lnTo>
                  <a:pt x="1591518" y="1261205"/>
                </a:lnTo>
                <a:lnTo>
                  <a:pt x="1587552" y="1268618"/>
                </a:lnTo>
                <a:lnTo>
                  <a:pt x="1583586" y="1275501"/>
                </a:lnTo>
                <a:lnTo>
                  <a:pt x="1579620" y="1282649"/>
                </a:lnTo>
                <a:lnTo>
                  <a:pt x="1575389" y="1289532"/>
                </a:lnTo>
                <a:lnTo>
                  <a:pt x="1570895" y="1296415"/>
                </a:lnTo>
                <a:lnTo>
                  <a:pt x="1566664" y="1302769"/>
                </a:lnTo>
                <a:lnTo>
                  <a:pt x="1562169" y="1308857"/>
                </a:lnTo>
                <a:lnTo>
                  <a:pt x="1557410" y="1315211"/>
                </a:lnTo>
                <a:lnTo>
                  <a:pt x="1552650" y="1320771"/>
                </a:lnTo>
                <a:lnTo>
                  <a:pt x="1547626" y="1326330"/>
                </a:lnTo>
                <a:lnTo>
                  <a:pt x="1542603" y="1331360"/>
                </a:lnTo>
                <a:lnTo>
                  <a:pt x="1537843" y="1336655"/>
                </a:lnTo>
                <a:lnTo>
                  <a:pt x="1532555" y="1341420"/>
                </a:lnTo>
                <a:lnTo>
                  <a:pt x="1527531" y="1345920"/>
                </a:lnTo>
                <a:lnTo>
                  <a:pt x="1522243" y="1349891"/>
                </a:lnTo>
                <a:lnTo>
                  <a:pt x="1516690" y="1353862"/>
                </a:lnTo>
                <a:lnTo>
                  <a:pt x="1511666" y="1357304"/>
                </a:lnTo>
                <a:lnTo>
                  <a:pt x="1506378" y="1360481"/>
                </a:lnTo>
                <a:lnTo>
                  <a:pt x="1500826" y="1363393"/>
                </a:lnTo>
                <a:lnTo>
                  <a:pt x="1495273" y="1366040"/>
                </a:lnTo>
                <a:lnTo>
                  <a:pt x="1489720" y="1368158"/>
                </a:lnTo>
                <a:lnTo>
                  <a:pt x="1484432" y="1370011"/>
                </a:lnTo>
                <a:lnTo>
                  <a:pt x="1478879" y="1371335"/>
                </a:lnTo>
                <a:lnTo>
                  <a:pt x="1473327" y="1372129"/>
                </a:lnTo>
                <a:lnTo>
                  <a:pt x="1467774" y="1373188"/>
                </a:lnTo>
                <a:lnTo>
                  <a:pt x="1462222" y="1373188"/>
                </a:lnTo>
                <a:lnTo>
                  <a:pt x="1456669" y="1372659"/>
                </a:lnTo>
                <a:lnTo>
                  <a:pt x="1451116" y="1372129"/>
                </a:lnTo>
                <a:lnTo>
                  <a:pt x="1445564" y="1371335"/>
                </a:lnTo>
                <a:lnTo>
                  <a:pt x="1440011" y="1370011"/>
                </a:lnTo>
                <a:lnTo>
                  <a:pt x="1434458" y="1368158"/>
                </a:lnTo>
                <a:lnTo>
                  <a:pt x="1428906" y="1366040"/>
                </a:lnTo>
                <a:lnTo>
                  <a:pt x="1423353" y="1363393"/>
                </a:lnTo>
                <a:lnTo>
                  <a:pt x="1418329" y="1360481"/>
                </a:lnTo>
                <a:lnTo>
                  <a:pt x="1412777" y="1357304"/>
                </a:lnTo>
                <a:lnTo>
                  <a:pt x="1407488" y="1353598"/>
                </a:lnTo>
                <a:lnTo>
                  <a:pt x="1401936" y="1349891"/>
                </a:lnTo>
                <a:lnTo>
                  <a:pt x="1396648" y="1345656"/>
                </a:lnTo>
                <a:lnTo>
                  <a:pt x="1391624" y="1341420"/>
                </a:lnTo>
                <a:lnTo>
                  <a:pt x="1386600" y="1336390"/>
                </a:lnTo>
                <a:lnTo>
                  <a:pt x="1381576" y="1331360"/>
                </a:lnTo>
                <a:lnTo>
                  <a:pt x="1376288" y="1326330"/>
                </a:lnTo>
                <a:lnTo>
                  <a:pt x="1371793" y="1320771"/>
                </a:lnTo>
                <a:lnTo>
                  <a:pt x="1366769" y="1314682"/>
                </a:lnTo>
                <a:lnTo>
                  <a:pt x="1362274" y="1308593"/>
                </a:lnTo>
                <a:lnTo>
                  <a:pt x="1357515" y="1302504"/>
                </a:lnTo>
                <a:lnTo>
                  <a:pt x="1353284" y="1295885"/>
                </a:lnTo>
                <a:lnTo>
                  <a:pt x="1348525" y="1289267"/>
                </a:lnTo>
                <a:lnTo>
                  <a:pt x="1344559" y="1282384"/>
                </a:lnTo>
                <a:lnTo>
                  <a:pt x="1340328" y="1275236"/>
                </a:lnTo>
                <a:lnTo>
                  <a:pt x="1336362" y="1267824"/>
                </a:lnTo>
                <a:lnTo>
                  <a:pt x="1332660" y="1260411"/>
                </a:lnTo>
                <a:lnTo>
                  <a:pt x="1328958" y="1252998"/>
                </a:lnTo>
                <a:lnTo>
                  <a:pt x="1325521" y="1245321"/>
                </a:lnTo>
                <a:lnTo>
                  <a:pt x="1322084" y="1237379"/>
                </a:lnTo>
                <a:lnTo>
                  <a:pt x="1318646" y="1229437"/>
                </a:lnTo>
                <a:lnTo>
                  <a:pt x="1315738" y="1221230"/>
                </a:lnTo>
                <a:lnTo>
                  <a:pt x="1312829" y="1213288"/>
                </a:lnTo>
                <a:lnTo>
                  <a:pt x="1308863" y="1212494"/>
                </a:lnTo>
                <a:lnTo>
                  <a:pt x="1304632" y="1211170"/>
                </a:lnTo>
                <a:lnTo>
                  <a:pt x="1300137" y="1209582"/>
                </a:lnTo>
                <a:lnTo>
                  <a:pt x="1295907" y="1207729"/>
                </a:lnTo>
                <a:lnTo>
                  <a:pt x="1291676" y="1205346"/>
                </a:lnTo>
                <a:lnTo>
                  <a:pt x="1287446" y="1202963"/>
                </a:lnTo>
                <a:lnTo>
                  <a:pt x="1283215" y="1199787"/>
                </a:lnTo>
                <a:lnTo>
                  <a:pt x="1279513" y="1196610"/>
                </a:lnTo>
                <a:lnTo>
                  <a:pt x="1275812" y="1193168"/>
                </a:lnTo>
                <a:lnTo>
                  <a:pt x="1272639" y="1189462"/>
                </a:lnTo>
                <a:lnTo>
                  <a:pt x="1269466" y="1185491"/>
                </a:lnTo>
                <a:lnTo>
                  <a:pt x="1267086" y="1181520"/>
                </a:lnTo>
                <a:lnTo>
                  <a:pt x="1264971" y="1177284"/>
                </a:lnTo>
                <a:lnTo>
                  <a:pt x="1263384" y="1173048"/>
                </a:lnTo>
                <a:lnTo>
                  <a:pt x="1262327" y="1168283"/>
                </a:lnTo>
                <a:lnTo>
                  <a:pt x="1262062" y="1163253"/>
                </a:lnTo>
                <a:lnTo>
                  <a:pt x="1262062" y="1158753"/>
                </a:lnTo>
                <a:lnTo>
                  <a:pt x="1262591" y="1154252"/>
                </a:lnTo>
                <a:lnTo>
                  <a:pt x="1263384" y="1149752"/>
                </a:lnTo>
                <a:lnTo>
                  <a:pt x="1264442" y="1145516"/>
                </a:lnTo>
                <a:lnTo>
                  <a:pt x="1265764" y="1141545"/>
                </a:lnTo>
                <a:lnTo>
                  <a:pt x="1267350" y="1137574"/>
                </a:lnTo>
                <a:lnTo>
                  <a:pt x="1269201" y="1134132"/>
                </a:lnTo>
                <a:lnTo>
                  <a:pt x="1271317" y="1130426"/>
                </a:lnTo>
                <a:lnTo>
                  <a:pt x="1273432" y="1127249"/>
                </a:lnTo>
                <a:lnTo>
                  <a:pt x="1275812" y="1124602"/>
                </a:lnTo>
                <a:lnTo>
                  <a:pt x="1278720" y="1121690"/>
                </a:lnTo>
                <a:lnTo>
                  <a:pt x="1281364" y="1119572"/>
                </a:lnTo>
                <a:lnTo>
                  <a:pt x="1284537" y="1117454"/>
                </a:lnTo>
                <a:lnTo>
                  <a:pt x="1287710" y="1115865"/>
                </a:lnTo>
                <a:lnTo>
                  <a:pt x="1290619" y="1114542"/>
                </a:lnTo>
                <a:lnTo>
                  <a:pt x="1294056" y="1113748"/>
                </a:lnTo>
                <a:lnTo>
                  <a:pt x="1293792" y="1104747"/>
                </a:lnTo>
                <a:lnTo>
                  <a:pt x="1294056" y="1093098"/>
                </a:lnTo>
                <a:lnTo>
                  <a:pt x="1294849" y="1081450"/>
                </a:lnTo>
                <a:lnTo>
                  <a:pt x="1295907" y="1070596"/>
                </a:lnTo>
                <a:lnTo>
                  <a:pt x="1297758" y="1059742"/>
                </a:lnTo>
                <a:lnTo>
                  <a:pt x="1299873" y="1049152"/>
                </a:lnTo>
                <a:lnTo>
                  <a:pt x="1302517" y="1039357"/>
                </a:lnTo>
                <a:lnTo>
                  <a:pt x="1305161" y="1029827"/>
                </a:lnTo>
                <a:lnTo>
                  <a:pt x="1308599" y="1020561"/>
                </a:lnTo>
                <a:lnTo>
                  <a:pt x="1312300" y="1011560"/>
                </a:lnTo>
                <a:lnTo>
                  <a:pt x="1316267" y="1003353"/>
                </a:lnTo>
                <a:lnTo>
                  <a:pt x="1320497" y="995411"/>
                </a:lnTo>
                <a:lnTo>
                  <a:pt x="1325257" y="987204"/>
                </a:lnTo>
                <a:lnTo>
                  <a:pt x="1330545" y="979792"/>
                </a:lnTo>
                <a:lnTo>
                  <a:pt x="1335569" y="973173"/>
                </a:lnTo>
                <a:lnTo>
                  <a:pt x="1341121" y="966290"/>
                </a:lnTo>
                <a:lnTo>
                  <a:pt x="1347203" y="960201"/>
                </a:lnTo>
                <a:lnTo>
                  <a:pt x="1353284" y="954377"/>
                </a:lnTo>
                <a:lnTo>
                  <a:pt x="1359366" y="948818"/>
                </a:lnTo>
                <a:lnTo>
                  <a:pt x="1365976" y="943523"/>
                </a:lnTo>
                <a:lnTo>
                  <a:pt x="1372586" y="938758"/>
                </a:lnTo>
                <a:lnTo>
                  <a:pt x="1379461" y="934257"/>
                </a:lnTo>
                <a:lnTo>
                  <a:pt x="1386600" y="930286"/>
                </a:lnTo>
                <a:lnTo>
                  <a:pt x="1393475" y="926845"/>
                </a:lnTo>
                <a:lnTo>
                  <a:pt x="1400878" y="923403"/>
                </a:lnTo>
                <a:lnTo>
                  <a:pt x="1408282" y="920756"/>
                </a:lnTo>
                <a:lnTo>
                  <a:pt x="1415950" y="918108"/>
                </a:lnTo>
                <a:lnTo>
                  <a:pt x="1423353" y="915990"/>
                </a:lnTo>
                <a:lnTo>
                  <a:pt x="1431285" y="914137"/>
                </a:lnTo>
                <a:lnTo>
                  <a:pt x="1438953" y="913078"/>
                </a:lnTo>
                <a:lnTo>
                  <a:pt x="1446621" y="912019"/>
                </a:lnTo>
                <a:lnTo>
                  <a:pt x="1454289" y="911490"/>
                </a:lnTo>
                <a:lnTo>
                  <a:pt x="1462222" y="911225"/>
                </a:lnTo>
                <a:close/>
                <a:moveTo>
                  <a:pt x="291651" y="693737"/>
                </a:moveTo>
                <a:lnTo>
                  <a:pt x="583302" y="984877"/>
                </a:lnTo>
                <a:lnTo>
                  <a:pt x="385339" y="984877"/>
                </a:lnTo>
                <a:lnTo>
                  <a:pt x="387986" y="998615"/>
                </a:lnTo>
                <a:lnTo>
                  <a:pt x="390103" y="1012618"/>
                </a:lnTo>
                <a:lnTo>
                  <a:pt x="392749" y="1026356"/>
                </a:lnTo>
                <a:lnTo>
                  <a:pt x="395925" y="1040094"/>
                </a:lnTo>
                <a:lnTo>
                  <a:pt x="399101" y="1053567"/>
                </a:lnTo>
                <a:lnTo>
                  <a:pt x="402806" y="1066777"/>
                </a:lnTo>
                <a:lnTo>
                  <a:pt x="406512" y="1080251"/>
                </a:lnTo>
                <a:lnTo>
                  <a:pt x="410481" y="1093460"/>
                </a:lnTo>
                <a:lnTo>
                  <a:pt x="414716" y="1106406"/>
                </a:lnTo>
                <a:lnTo>
                  <a:pt x="418950" y="1119351"/>
                </a:lnTo>
                <a:lnTo>
                  <a:pt x="423979" y="1132297"/>
                </a:lnTo>
                <a:lnTo>
                  <a:pt x="429007" y="1144978"/>
                </a:lnTo>
                <a:lnTo>
                  <a:pt x="434036" y="1157395"/>
                </a:lnTo>
                <a:lnTo>
                  <a:pt x="439594" y="1170076"/>
                </a:lnTo>
                <a:lnTo>
                  <a:pt x="445151" y="1182493"/>
                </a:lnTo>
                <a:lnTo>
                  <a:pt x="451238" y="1194646"/>
                </a:lnTo>
                <a:lnTo>
                  <a:pt x="457326" y="1206799"/>
                </a:lnTo>
                <a:lnTo>
                  <a:pt x="463677" y="1218688"/>
                </a:lnTo>
                <a:lnTo>
                  <a:pt x="470558" y="1230576"/>
                </a:lnTo>
                <a:lnTo>
                  <a:pt x="477439" y="1242201"/>
                </a:lnTo>
                <a:lnTo>
                  <a:pt x="484320" y="1253825"/>
                </a:lnTo>
                <a:lnTo>
                  <a:pt x="491731" y="1265186"/>
                </a:lnTo>
                <a:lnTo>
                  <a:pt x="499141" y="1276282"/>
                </a:lnTo>
                <a:lnTo>
                  <a:pt x="506816" y="1287378"/>
                </a:lnTo>
                <a:lnTo>
                  <a:pt x="515021" y="1298210"/>
                </a:lnTo>
                <a:lnTo>
                  <a:pt x="523225" y="1309042"/>
                </a:lnTo>
                <a:lnTo>
                  <a:pt x="531694" y="1319609"/>
                </a:lnTo>
                <a:lnTo>
                  <a:pt x="539898" y="1330177"/>
                </a:lnTo>
                <a:lnTo>
                  <a:pt x="548897" y="1340216"/>
                </a:lnTo>
                <a:lnTo>
                  <a:pt x="557895" y="1350256"/>
                </a:lnTo>
                <a:lnTo>
                  <a:pt x="567158" y="1360295"/>
                </a:lnTo>
                <a:lnTo>
                  <a:pt x="576156" y="1369806"/>
                </a:lnTo>
                <a:lnTo>
                  <a:pt x="585948" y="1379317"/>
                </a:lnTo>
                <a:lnTo>
                  <a:pt x="595741" y="1388563"/>
                </a:lnTo>
                <a:lnTo>
                  <a:pt x="605533" y="1397810"/>
                </a:lnTo>
                <a:lnTo>
                  <a:pt x="615855" y="1406793"/>
                </a:lnTo>
                <a:lnTo>
                  <a:pt x="625912" y="1415775"/>
                </a:lnTo>
                <a:lnTo>
                  <a:pt x="636498" y="1424229"/>
                </a:lnTo>
                <a:lnTo>
                  <a:pt x="647084" y="1432684"/>
                </a:lnTo>
                <a:lnTo>
                  <a:pt x="657935" y="1440609"/>
                </a:lnTo>
                <a:lnTo>
                  <a:pt x="668786" y="1448535"/>
                </a:lnTo>
                <a:lnTo>
                  <a:pt x="680166" y="1456461"/>
                </a:lnTo>
                <a:lnTo>
                  <a:pt x="691282" y="1464123"/>
                </a:lnTo>
                <a:lnTo>
                  <a:pt x="702927" y="1471520"/>
                </a:lnTo>
                <a:lnTo>
                  <a:pt x="714836" y="1478389"/>
                </a:lnTo>
                <a:lnTo>
                  <a:pt x="726481" y="1485258"/>
                </a:lnTo>
                <a:lnTo>
                  <a:pt x="738391" y="1492127"/>
                </a:lnTo>
                <a:lnTo>
                  <a:pt x="750565" y="1498203"/>
                </a:lnTo>
                <a:lnTo>
                  <a:pt x="762739" y="1504544"/>
                </a:lnTo>
                <a:lnTo>
                  <a:pt x="775178" y="1510620"/>
                </a:lnTo>
                <a:lnTo>
                  <a:pt x="787882" y="1516433"/>
                </a:lnTo>
                <a:lnTo>
                  <a:pt x="800320" y="1521717"/>
                </a:lnTo>
                <a:lnTo>
                  <a:pt x="813289" y="1526736"/>
                </a:lnTo>
                <a:lnTo>
                  <a:pt x="826257" y="1532020"/>
                </a:lnTo>
                <a:lnTo>
                  <a:pt x="839489" y="1536776"/>
                </a:lnTo>
                <a:lnTo>
                  <a:pt x="852722" y="1541267"/>
                </a:lnTo>
                <a:lnTo>
                  <a:pt x="865955" y="1545494"/>
                </a:lnTo>
                <a:lnTo>
                  <a:pt x="879717" y="1549193"/>
                </a:lnTo>
                <a:lnTo>
                  <a:pt x="893479" y="1553420"/>
                </a:lnTo>
                <a:lnTo>
                  <a:pt x="906977" y="1556590"/>
                </a:lnTo>
                <a:lnTo>
                  <a:pt x="921004" y="1559760"/>
                </a:lnTo>
                <a:lnTo>
                  <a:pt x="935030" y="1562931"/>
                </a:lnTo>
                <a:lnTo>
                  <a:pt x="949322" y="1565308"/>
                </a:lnTo>
                <a:lnTo>
                  <a:pt x="963613" y="1567686"/>
                </a:lnTo>
                <a:lnTo>
                  <a:pt x="932119" y="1766887"/>
                </a:lnTo>
                <a:lnTo>
                  <a:pt x="913329" y="1763717"/>
                </a:lnTo>
                <a:lnTo>
                  <a:pt x="894538" y="1760018"/>
                </a:lnTo>
                <a:lnTo>
                  <a:pt x="876012" y="1756319"/>
                </a:lnTo>
                <a:lnTo>
                  <a:pt x="857486" y="1752092"/>
                </a:lnTo>
                <a:lnTo>
                  <a:pt x="839225" y="1747601"/>
                </a:lnTo>
                <a:lnTo>
                  <a:pt x="821493" y="1742581"/>
                </a:lnTo>
                <a:lnTo>
                  <a:pt x="803496" y="1737033"/>
                </a:lnTo>
                <a:lnTo>
                  <a:pt x="785500" y="1731485"/>
                </a:lnTo>
                <a:lnTo>
                  <a:pt x="768032" y="1725409"/>
                </a:lnTo>
                <a:lnTo>
                  <a:pt x="750830" y="1719068"/>
                </a:lnTo>
                <a:lnTo>
                  <a:pt x="733627" y="1712464"/>
                </a:lnTo>
                <a:lnTo>
                  <a:pt x="716689" y="1705330"/>
                </a:lnTo>
                <a:lnTo>
                  <a:pt x="700016" y="1697933"/>
                </a:lnTo>
                <a:lnTo>
                  <a:pt x="683342" y="1690271"/>
                </a:lnTo>
                <a:lnTo>
                  <a:pt x="666934" y="1682346"/>
                </a:lnTo>
                <a:lnTo>
                  <a:pt x="650525" y="1673891"/>
                </a:lnTo>
                <a:lnTo>
                  <a:pt x="634646" y="1665437"/>
                </a:lnTo>
                <a:lnTo>
                  <a:pt x="618766" y="1656455"/>
                </a:lnTo>
                <a:lnTo>
                  <a:pt x="603416" y="1647208"/>
                </a:lnTo>
                <a:lnTo>
                  <a:pt x="588066" y="1637697"/>
                </a:lnTo>
                <a:lnTo>
                  <a:pt x="572980" y="1627658"/>
                </a:lnTo>
                <a:lnTo>
                  <a:pt x="558160" y="1617618"/>
                </a:lnTo>
                <a:lnTo>
                  <a:pt x="543339" y="1607051"/>
                </a:lnTo>
                <a:lnTo>
                  <a:pt x="528783" y="1596483"/>
                </a:lnTo>
                <a:lnTo>
                  <a:pt x="514756" y="1585651"/>
                </a:lnTo>
                <a:lnTo>
                  <a:pt x="500729" y="1574291"/>
                </a:lnTo>
                <a:lnTo>
                  <a:pt x="487232" y="1562931"/>
                </a:lnTo>
                <a:lnTo>
                  <a:pt x="473734" y="1550778"/>
                </a:lnTo>
                <a:lnTo>
                  <a:pt x="460237" y="1538889"/>
                </a:lnTo>
                <a:lnTo>
                  <a:pt x="447533" y="1526472"/>
                </a:lnTo>
                <a:lnTo>
                  <a:pt x="434830" y="1514319"/>
                </a:lnTo>
                <a:lnTo>
                  <a:pt x="422126" y="1501374"/>
                </a:lnTo>
                <a:lnTo>
                  <a:pt x="410217" y="1488428"/>
                </a:lnTo>
                <a:lnTo>
                  <a:pt x="398043" y="1474954"/>
                </a:lnTo>
                <a:lnTo>
                  <a:pt x="386398" y="1461216"/>
                </a:lnTo>
                <a:lnTo>
                  <a:pt x="375018" y="1447743"/>
                </a:lnTo>
                <a:lnTo>
                  <a:pt x="363902" y="1433476"/>
                </a:lnTo>
                <a:lnTo>
                  <a:pt x="353051" y="1419474"/>
                </a:lnTo>
                <a:lnTo>
                  <a:pt x="342729" y="1404943"/>
                </a:lnTo>
                <a:lnTo>
                  <a:pt x="332408" y="1390413"/>
                </a:lnTo>
                <a:lnTo>
                  <a:pt x="322616" y="1375354"/>
                </a:lnTo>
                <a:lnTo>
                  <a:pt x="312823" y="1360295"/>
                </a:lnTo>
                <a:lnTo>
                  <a:pt x="303560" y="1345236"/>
                </a:lnTo>
                <a:lnTo>
                  <a:pt x="294562" y="1329649"/>
                </a:lnTo>
                <a:lnTo>
                  <a:pt x="285564" y="1314061"/>
                </a:lnTo>
                <a:lnTo>
                  <a:pt x="277359" y="1298210"/>
                </a:lnTo>
                <a:lnTo>
                  <a:pt x="268890" y="1282094"/>
                </a:lnTo>
                <a:lnTo>
                  <a:pt x="261215" y="1265978"/>
                </a:lnTo>
                <a:lnTo>
                  <a:pt x="253805" y="1249598"/>
                </a:lnTo>
                <a:lnTo>
                  <a:pt x="246395" y="1232954"/>
                </a:lnTo>
                <a:lnTo>
                  <a:pt x="239514" y="1216310"/>
                </a:lnTo>
                <a:lnTo>
                  <a:pt x="233162" y="1199402"/>
                </a:lnTo>
                <a:lnTo>
                  <a:pt x="227075" y="1182229"/>
                </a:lnTo>
                <a:lnTo>
                  <a:pt x="221252" y="1164792"/>
                </a:lnTo>
                <a:lnTo>
                  <a:pt x="215695" y="1147620"/>
                </a:lnTo>
                <a:lnTo>
                  <a:pt x="210666" y="1130183"/>
                </a:lnTo>
                <a:lnTo>
                  <a:pt x="205638" y="1112218"/>
                </a:lnTo>
                <a:lnTo>
                  <a:pt x="201403" y="1094517"/>
                </a:lnTo>
                <a:lnTo>
                  <a:pt x="197169" y="1076552"/>
                </a:lnTo>
                <a:lnTo>
                  <a:pt x="193463" y="1058323"/>
                </a:lnTo>
                <a:lnTo>
                  <a:pt x="190023" y="1040358"/>
                </a:lnTo>
                <a:lnTo>
                  <a:pt x="186847" y="1022128"/>
                </a:lnTo>
                <a:lnTo>
                  <a:pt x="184465" y="1003635"/>
                </a:lnTo>
                <a:lnTo>
                  <a:pt x="182083" y="984877"/>
                </a:lnTo>
                <a:lnTo>
                  <a:pt x="0" y="984877"/>
                </a:lnTo>
                <a:lnTo>
                  <a:pt x="291651" y="693737"/>
                </a:lnTo>
                <a:close/>
                <a:moveTo>
                  <a:pt x="869208" y="600075"/>
                </a:moveTo>
                <a:lnTo>
                  <a:pt x="871538" y="600075"/>
                </a:lnTo>
                <a:lnTo>
                  <a:pt x="874126" y="600075"/>
                </a:lnTo>
                <a:lnTo>
                  <a:pt x="876456" y="600344"/>
                </a:lnTo>
                <a:lnTo>
                  <a:pt x="878526" y="600882"/>
                </a:lnTo>
                <a:lnTo>
                  <a:pt x="880597" y="601958"/>
                </a:lnTo>
                <a:lnTo>
                  <a:pt x="882668" y="602764"/>
                </a:lnTo>
                <a:lnTo>
                  <a:pt x="884997" y="604109"/>
                </a:lnTo>
                <a:lnTo>
                  <a:pt x="886809" y="605723"/>
                </a:lnTo>
                <a:lnTo>
                  <a:pt x="888621" y="607067"/>
                </a:lnTo>
                <a:lnTo>
                  <a:pt x="889915" y="608681"/>
                </a:lnTo>
                <a:lnTo>
                  <a:pt x="891209" y="610563"/>
                </a:lnTo>
                <a:lnTo>
                  <a:pt x="892503" y="612715"/>
                </a:lnTo>
                <a:lnTo>
                  <a:pt x="893538" y="615135"/>
                </a:lnTo>
                <a:lnTo>
                  <a:pt x="894315" y="617286"/>
                </a:lnTo>
                <a:lnTo>
                  <a:pt x="894833" y="619438"/>
                </a:lnTo>
                <a:lnTo>
                  <a:pt x="895091" y="621858"/>
                </a:lnTo>
                <a:lnTo>
                  <a:pt x="895350" y="624547"/>
                </a:lnTo>
                <a:lnTo>
                  <a:pt x="895091" y="626967"/>
                </a:lnTo>
                <a:lnTo>
                  <a:pt x="894833" y="629388"/>
                </a:lnTo>
                <a:lnTo>
                  <a:pt x="894315" y="632077"/>
                </a:lnTo>
                <a:lnTo>
                  <a:pt x="893538" y="634228"/>
                </a:lnTo>
                <a:lnTo>
                  <a:pt x="892503" y="636380"/>
                </a:lnTo>
                <a:lnTo>
                  <a:pt x="891209" y="638531"/>
                </a:lnTo>
                <a:lnTo>
                  <a:pt x="889915" y="640414"/>
                </a:lnTo>
                <a:lnTo>
                  <a:pt x="888621" y="642027"/>
                </a:lnTo>
                <a:lnTo>
                  <a:pt x="886809" y="643641"/>
                </a:lnTo>
                <a:lnTo>
                  <a:pt x="884997" y="644985"/>
                </a:lnTo>
                <a:lnTo>
                  <a:pt x="882668" y="646330"/>
                </a:lnTo>
                <a:lnTo>
                  <a:pt x="880597" y="647406"/>
                </a:lnTo>
                <a:lnTo>
                  <a:pt x="878526" y="648212"/>
                </a:lnTo>
                <a:lnTo>
                  <a:pt x="876456" y="648750"/>
                </a:lnTo>
                <a:lnTo>
                  <a:pt x="874126" y="649288"/>
                </a:lnTo>
                <a:lnTo>
                  <a:pt x="871538" y="649288"/>
                </a:lnTo>
                <a:lnTo>
                  <a:pt x="869208" y="649288"/>
                </a:lnTo>
                <a:lnTo>
                  <a:pt x="866879" y="648750"/>
                </a:lnTo>
                <a:lnTo>
                  <a:pt x="864290" y="648212"/>
                </a:lnTo>
                <a:lnTo>
                  <a:pt x="862220" y="647406"/>
                </a:lnTo>
                <a:lnTo>
                  <a:pt x="860149" y="646330"/>
                </a:lnTo>
                <a:lnTo>
                  <a:pt x="858337" y="644985"/>
                </a:lnTo>
                <a:lnTo>
                  <a:pt x="856267" y="643641"/>
                </a:lnTo>
                <a:lnTo>
                  <a:pt x="854714" y="642027"/>
                </a:lnTo>
                <a:lnTo>
                  <a:pt x="853161" y="640414"/>
                </a:lnTo>
                <a:lnTo>
                  <a:pt x="851608" y="638531"/>
                </a:lnTo>
                <a:lnTo>
                  <a:pt x="850572" y="636380"/>
                </a:lnTo>
                <a:lnTo>
                  <a:pt x="849537" y="634228"/>
                </a:lnTo>
                <a:lnTo>
                  <a:pt x="848761" y="632077"/>
                </a:lnTo>
                <a:lnTo>
                  <a:pt x="847984" y="629388"/>
                </a:lnTo>
                <a:lnTo>
                  <a:pt x="847725" y="626967"/>
                </a:lnTo>
                <a:lnTo>
                  <a:pt x="847725" y="624547"/>
                </a:lnTo>
                <a:lnTo>
                  <a:pt x="847725" y="621858"/>
                </a:lnTo>
                <a:lnTo>
                  <a:pt x="847984" y="619438"/>
                </a:lnTo>
                <a:lnTo>
                  <a:pt x="848761" y="617286"/>
                </a:lnTo>
                <a:lnTo>
                  <a:pt x="849537" y="615135"/>
                </a:lnTo>
                <a:lnTo>
                  <a:pt x="850572" y="612715"/>
                </a:lnTo>
                <a:lnTo>
                  <a:pt x="851608" y="610563"/>
                </a:lnTo>
                <a:lnTo>
                  <a:pt x="853161" y="608681"/>
                </a:lnTo>
                <a:lnTo>
                  <a:pt x="854714" y="607067"/>
                </a:lnTo>
                <a:lnTo>
                  <a:pt x="856267" y="605723"/>
                </a:lnTo>
                <a:lnTo>
                  <a:pt x="858337" y="604109"/>
                </a:lnTo>
                <a:lnTo>
                  <a:pt x="860149" y="602764"/>
                </a:lnTo>
                <a:lnTo>
                  <a:pt x="862220" y="601958"/>
                </a:lnTo>
                <a:lnTo>
                  <a:pt x="864290" y="600882"/>
                </a:lnTo>
                <a:lnTo>
                  <a:pt x="866879" y="600344"/>
                </a:lnTo>
                <a:lnTo>
                  <a:pt x="869208" y="600075"/>
                </a:lnTo>
                <a:close/>
                <a:moveTo>
                  <a:pt x="939775" y="566737"/>
                </a:moveTo>
                <a:lnTo>
                  <a:pt x="942182" y="566737"/>
                </a:lnTo>
                <a:lnTo>
                  <a:pt x="944856" y="566737"/>
                </a:lnTo>
                <a:lnTo>
                  <a:pt x="947264" y="567005"/>
                </a:lnTo>
                <a:lnTo>
                  <a:pt x="949671" y="567540"/>
                </a:lnTo>
                <a:lnTo>
                  <a:pt x="951810" y="568609"/>
                </a:lnTo>
                <a:lnTo>
                  <a:pt x="953950" y="569412"/>
                </a:lnTo>
                <a:lnTo>
                  <a:pt x="955822" y="570749"/>
                </a:lnTo>
                <a:lnTo>
                  <a:pt x="957695" y="572354"/>
                </a:lnTo>
                <a:lnTo>
                  <a:pt x="959567" y="573959"/>
                </a:lnTo>
                <a:lnTo>
                  <a:pt x="961172" y="575563"/>
                </a:lnTo>
                <a:lnTo>
                  <a:pt x="962776" y="577436"/>
                </a:lnTo>
                <a:lnTo>
                  <a:pt x="964114" y="579575"/>
                </a:lnTo>
                <a:lnTo>
                  <a:pt x="964916" y="581715"/>
                </a:lnTo>
                <a:lnTo>
                  <a:pt x="965986" y="583855"/>
                </a:lnTo>
                <a:lnTo>
                  <a:pt x="966521" y="586262"/>
                </a:lnTo>
                <a:lnTo>
                  <a:pt x="966788" y="588402"/>
                </a:lnTo>
                <a:lnTo>
                  <a:pt x="966788" y="591076"/>
                </a:lnTo>
                <a:lnTo>
                  <a:pt x="966788" y="593751"/>
                </a:lnTo>
                <a:lnTo>
                  <a:pt x="966521" y="595890"/>
                </a:lnTo>
                <a:lnTo>
                  <a:pt x="965986" y="598565"/>
                </a:lnTo>
                <a:lnTo>
                  <a:pt x="964916" y="600705"/>
                </a:lnTo>
                <a:lnTo>
                  <a:pt x="964114" y="602844"/>
                </a:lnTo>
                <a:lnTo>
                  <a:pt x="962776" y="604984"/>
                </a:lnTo>
                <a:lnTo>
                  <a:pt x="961172" y="606856"/>
                </a:lnTo>
                <a:lnTo>
                  <a:pt x="959567" y="608461"/>
                </a:lnTo>
                <a:lnTo>
                  <a:pt x="957695" y="610333"/>
                </a:lnTo>
                <a:lnTo>
                  <a:pt x="955822" y="611671"/>
                </a:lnTo>
                <a:lnTo>
                  <a:pt x="953950" y="612741"/>
                </a:lnTo>
                <a:lnTo>
                  <a:pt x="951810" y="613810"/>
                </a:lnTo>
                <a:lnTo>
                  <a:pt x="949671" y="614613"/>
                </a:lnTo>
                <a:lnTo>
                  <a:pt x="947264" y="615415"/>
                </a:lnTo>
                <a:lnTo>
                  <a:pt x="944856" y="615683"/>
                </a:lnTo>
                <a:lnTo>
                  <a:pt x="942182" y="615950"/>
                </a:lnTo>
                <a:lnTo>
                  <a:pt x="939775" y="615683"/>
                </a:lnTo>
                <a:lnTo>
                  <a:pt x="937367" y="615415"/>
                </a:lnTo>
                <a:lnTo>
                  <a:pt x="934960" y="614613"/>
                </a:lnTo>
                <a:lnTo>
                  <a:pt x="932553" y="613810"/>
                </a:lnTo>
                <a:lnTo>
                  <a:pt x="930413" y="612741"/>
                </a:lnTo>
                <a:lnTo>
                  <a:pt x="928541" y="611671"/>
                </a:lnTo>
                <a:lnTo>
                  <a:pt x="926669" y="610333"/>
                </a:lnTo>
                <a:lnTo>
                  <a:pt x="924797" y="608461"/>
                </a:lnTo>
                <a:lnTo>
                  <a:pt x="923192" y="606856"/>
                </a:lnTo>
                <a:lnTo>
                  <a:pt x="922122" y="604984"/>
                </a:lnTo>
                <a:lnTo>
                  <a:pt x="920785" y="602844"/>
                </a:lnTo>
                <a:lnTo>
                  <a:pt x="919447" y="600705"/>
                </a:lnTo>
                <a:lnTo>
                  <a:pt x="918913" y="598565"/>
                </a:lnTo>
                <a:lnTo>
                  <a:pt x="918378" y="595890"/>
                </a:lnTo>
                <a:lnTo>
                  <a:pt x="917575" y="593751"/>
                </a:lnTo>
                <a:lnTo>
                  <a:pt x="917575" y="591076"/>
                </a:lnTo>
                <a:lnTo>
                  <a:pt x="917575" y="588402"/>
                </a:lnTo>
                <a:lnTo>
                  <a:pt x="918378" y="586262"/>
                </a:lnTo>
                <a:lnTo>
                  <a:pt x="918913" y="583855"/>
                </a:lnTo>
                <a:lnTo>
                  <a:pt x="919447" y="581715"/>
                </a:lnTo>
                <a:lnTo>
                  <a:pt x="920785" y="579575"/>
                </a:lnTo>
                <a:lnTo>
                  <a:pt x="922122" y="577436"/>
                </a:lnTo>
                <a:lnTo>
                  <a:pt x="923192" y="575563"/>
                </a:lnTo>
                <a:lnTo>
                  <a:pt x="924797" y="573959"/>
                </a:lnTo>
                <a:lnTo>
                  <a:pt x="926669" y="572354"/>
                </a:lnTo>
                <a:lnTo>
                  <a:pt x="928541" y="570749"/>
                </a:lnTo>
                <a:lnTo>
                  <a:pt x="930413" y="569412"/>
                </a:lnTo>
                <a:lnTo>
                  <a:pt x="932553" y="568609"/>
                </a:lnTo>
                <a:lnTo>
                  <a:pt x="934960" y="567540"/>
                </a:lnTo>
                <a:lnTo>
                  <a:pt x="937367" y="567005"/>
                </a:lnTo>
                <a:lnTo>
                  <a:pt x="939775" y="566737"/>
                </a:lnTo>
                <a:close/>
                <a:moveTo>
                  <a:pt x="798367" y="566737"/>
                </a:moveTo>
                <a:lnTo>
                  <a:pt x="801027" y="566737"/>
                </a:lnTo>
                <a:lnTo>
                  <a:pt x="803687" y="566737"/>
                </a:lnTo>
                <a:lnTo>
                  <a:pt x="805815" y="567005"/>
                </a:lnTo>
                <a:lnTo>
                  <a:pt x="808209" y="567540"/>
                </a:lnTo>
                <a:lnTo>
                  <a:pt x="810337" y="568609"/>
                </a:lnTo>
                <a:lnTo>
                  <a:pt x="812465" y="569412"/>
                </a:lnTo>
                <a:lnTo>
                  <a:pt x="814860" y="570749"/>
                </a:lnTo>
                <a:lnTo>
                  <a:pt x="816722" y="572354"/>
                </a:lnTo>
                <a:lnTo>
                  <a:pt x="818052" y="573959"/>
                </a:lnTo>
                <a:lnTo>
                  <a:pt x="819648" y="575563"/>
                </a:lnTo>
                <a:lnTo>
                  <a:pt x="821244" y="577436"/>
                </a:lnTo>
                <a:lnTo>
                  <a:pt x="822574" y="579575"/>
                </a:lnTo>
                <a:lnTo>
                  <a:pt x="823372" y="581715"/>
                </a:lnTo>
                <a:lnTo>
                  <a:pt x="824436" y="583855"/>
                </a:lnTo>
                <a:lnTo>
                  <a:pt x="824968" y="586262"/>
                </a:lnTo>
                <a:lnTo>
                  <a:pt x="825234" y="588402"/>
                </a:lnTo>
                <a:lnTo>
                  <a:pt x="825500" y="591076"/>
                </a:lnTo>
                <a:lnTo>
                  <a:pt x="825234" y="593751"/>
                </a:lnTo>
                <a:lnTo>
                  <a:pt x="824968" y="595890"/>
                </a:lnTo>
                <a:lnTo>
                  <a:pt x="824436" y="598565"/>
                </a:lnTo>
                <a:lnTo>
                  <a:pt x="823372" y="600705"/>
                </a:lnTo>
                <a:lnTo>
                  <a:pt x="822574" y="602844"/>
                </a:lnTo>
                <a:lnTo>
                  <a:pt x="821244" y="604984"/>
                </a:lnTo>
                <a:lnTo>
                  <a:pt x="819648" y="606856"/>
                </a:lnTo>
                <a:lnTo>
                  <a:pt x="818052" y="608461"/>
                </a:lnTo>
                <a:lnTo>
                  <a:pt x="816722" y="610333"/>
                </a:lnTo>
                <a:lnTo>
                  <a:pt x="814860" y="611671"/>
                </a:lnTo>
                <a:lnTo>
                  <a:pt x="812465" y="612741"/>
                </a:lnTo>
                <a:lnTo>
                  <a:pt x="810337" y="613810"/>
                </a:lnTo>
                <a:lnTo>
                  <a:pt x="808209" y="614613"/>
                </a:lnTo>
                <a:lnTo>
                  <a:pt x="805815" y="615415"/>
                </a:lnTo>
                <a:lnTo>
                  <a:pt x="803687" y="615683"/>
                </a:lnTo>
                <a:lnTo>
                  <a:pt x="801027" y="615950"/>
                </a:lnTo>
                <a:lnTo>
                  <a:pt x="798367" y="615683"/>
                </a:lnTo>
                <a:lnTo>
                  <a:pt x="796238" y="615415"/>
                </a:lnTo>
                <a:lnTo>
                  <a:pt x="793578" y="614613"/>
                </a:lnTo>
                <a:lnTo>
                  <a:pt x="791450" y="613810"/>
                </a:lnTo>
                <a:lnTo>
                  <a:pt x="789322" y="612741"/>
                </a:lnTo>
                <a:lnTo>
                  <a:pt x="787194" y="611671"/>
                </a:lnTo>
                <a:lnTo>
                  <a:pt x="785332" y="610333"/>
                </a:lnTo>
                <a:lnTo>
                  <a:pt x="783736" y="608461"/>
                </a:lnTo>
                <a:lnTo>
                  <a:pt x="781874" y="606856"/>
                </a:lnTo>
                <a:lnTo>
                  <a:pt x="780544" y="604984"/>
                </a:lnTo>
                <a:lnTo>
                  <a:pt x="779479" y="602844"/>
                </a:lnTo>
                <a:lnTo>
                  <a:pt x="778415" y="600705"/>
                </a:lnTo>
                <a:lnTo>
                  <a:pt x="777617" y="598565"/>
                </a:lnTo>
                <a:lnTo>
                  <a:pt x="777085" y="595890"/>
                </a:lnTo>
                <a:lnTo>
                  <a:pt x="776553" y="593751"/>
                </a:lnTo>
                <a:lnTo>
                  <a:pt x="776287" y="591076"/>
                </a:lnTo>
                <a:lnTo>
                  <a:pt x="776553" y="588402"/>
                </a:lnTo>
                <a:lnTo>
                  <a:pt x="777085" y="586262"/>
                </a:lnTo>
                <a:lnTo>
                  <a:pt x="777617" y="583855"/>
                </a:lnTo>
                <a:lnTo>
                  <a:pt x="778415" y="581715"/>
                </a:lnTo>
                <a:lnTo>
                  <a:pt x="779479" y="579575"/>
                </a:lnTo>
                <a:lnTo>
                  <a:pt x="780544" y="577436"/>
                </a:lnTo>
                <a:lnTo>
                  <a:pt x="781874" y="575563"/>
                </a:lnTo>
                <a:lnTo>
                  <a:pt x="783736" y="573959"/>
                </a:lnTo>
                <a:lnTo>
                  <a:pt x="785332" y="572354"/>
                </a:lnTo>
                <a:lnTo>
                  <a:pt x="787194" y="570749"/>
                </a:lnTo>
                <a:lnTo>
                  <a:pt x="789322" y="569412"/>
                </a:lnTo>
                <a:lnTo>
                  <a:pt x="791450" y="568609"/>
                </a:lnTo>
                <a:lnTo>
                  <a:pt x="793578" y="567540"/>
                </a:lnTo>
                <a:lnTo>
                  <a:pt x="796238" y="567005"/>
                </a:lnTo>
                <a:lnTo>
                  <a:pt x="798367" y="566737"/>
                </a:lnTo>
                <a:close/>
                <a:moveTo>
                  <a:pt x="660880" y="555625"/>
                </a:moveTo>
                <a:lnTo>
                  <a:pt x="662202" y="555890"/>
                </a:lnTo>
                <a:lnTo>
                  <a:pt x="663789" y="555890"/>
                </a:lnTo>
                <a:lnTo>
                  <a:pt x="667227" y="557213"/>
                </a:lnTo>
                <a:lnTo>
                  <a:pt x="670930" y="559065"/>
                </a:lnTo>
                <a:lnTo>
                  <a:pt x="675162" y="561711"/>
                </a:lnTo>
                <a:lnTo>
                  <a:pt x="679658" y="565150"/>
                </a:lnTo>
                <a:lnTo>
                  <a:pt x="684154" y="569119"/>
                </a:lnTo>
                <a:lnTo>
                  <a:pt x="689443" y="573352"/>
                </a:lnTo>
                <a:lnTo>
                  <a:pt x="700287" y="583936"/>
                </a:lnTo>
                <a:lnTo>
                  <a:pt x="711924" y="595842"/>
                </a:lnTo>
                <a:lnTo>
                  <a:pt x="724883" y="609071"/>
                </a:lnTo>
                <a:lnTo>
                  <a:pt x="738371" y="622829"/>
                </a:lnTo>
                <a:lnTo>
                  <a:pt x="752653" y="636588"/>
                </a:lnTo>
                <a:lnTo>
                  <a:pt x="760323" y="643467"/>
                </a:lnTo>
                <a:lnTo>
                  <a:pt x="767728" y="650082"/>
                </a:lnTo>
                <a:lnTo>
                  <a:pt x="775662" y="656696"/>
                </a:lnTo>
                <a:lnTo>
                  <a:pt x="783332" y="662782"/>
                </a:lnTo>
                <a:lnTo>
                  <a:pt x="791266" y="668602"/>
                </a:lnTo>
                <a:lnTo>
                  <a:pt x="799730" y="674159"/>
                </a:lnTo>
                <a:lnTo>
                  <a:pt x="807928" y="679450"/>
                </a:lnTo>
                <a:lnTo>
                  <a:pt x="816392" y="684213"/>
                </a:lnTo>
                <a:lnTo>
                  <a:pt x="824590" y="688182"/>
                </a:lnTo>
                <a:lnTo>
                  <a:pt x="833318" y="691621"/>
                </a:lnTo>
                <a:lnTo>
                  <a:pt x="841781" y="694267"/>
                </a:lnTo>
                <a:lnTo>
                  <a:pt x="846277" y="695590"/>
                </a:lnTo>
                <a:lnTo>
                  <a:pt x="850509" y="696384"/>
                </a:lnTo>
                <a:lnTo>
                  <a:pt x="854740" y="696913"/>
                </a:lnTo>
                <a:lnTo>
                  <a:pt x="859237" y="697707"/>
                </a:lnTo>
                <a:lnTo>
                  <a:pt x="863468" y="697971"/>
                </a:lnTo>
                <a:lnTo>
                  <a:pt x="867700" y="697971"/>
                </a:lnTo>
                <a:lnTo>
                  <a:pt x="872196" y="697971"/>
                </a:lnTo>
                <a:lnTo>
                  <a:pt x="876427" y="697707"/>
                </a:lnTo>
                <a:lnTo>
                  <a:pt x="880924" y="696913"/>
                </a:lnTo>
                <a:lnTo>
                  <a:pt x="885420" y="696384"/>
                </a:lnTo>
                <a:lnTo>
                  <a:pt x="893883" y="694267"/>
                </a:lnTo>
                <a:lnTo>
                  <a:pt x="902875" y="691886"/>
                </a:lnTo>
                <a:lnTo>
                  <a:pt x="911603" y="688446"/>
                </a:lnTo>
                <a:lnTo>
                  <a:pt x="920066" y="684477"/>
                </a:lnTo>
                <a:lnTo>
                  <a:pt x="928794" y="679980"/>
                </a:lnTo>
                <a:lnTo>
                  <a:pt x="937521" y="675217"/>
                </a:lnTo>
                <a:lnTo>
                  <a:pt x="945720" y="669661"/>
                </a:lnTo>
                <a:lnTo>
                  <a:pt x="953919" y="664104"/>
                </a:lnTo>
                <a:lnTo>
                  <a:pt x="962382" y="658019"/>
                </a:lnTo>
                <a:lnTo>
                  <a:pt x="970316" y="651669"/>
                </a:lnTo>
                <a:lnTo>
                  <a:pt x="978515" y="645319"/>
                </a:lnTo>
                <a:lnTo>
                  <a:pt x="986449" y="638704"/>
                </a:lnTo>
                <a:lnTo>
                  <a:pt x="1001524" y="625475"/>
                </a:lnTo>
                <a:lnTo>
                  <a:pt x="1016070" y="612246"/>
                </a:lnTo>
                <a:lnTo>
                  <a:pt x="1029559" y="599546"/>
                </a:lnTo>
                <a:lnTo>
                  <a:pt x="1042253" y="588169"/>
                </a:lnTo>
                <a:lnTo>
                  <a:pt x="1053626" y="578115"/>
                </a:lnTo>
                <a:lnTo>
                  <a:pt x="1059180" y="573881"/>
                </a:lnTo>
                <a:lnTo>
                  <a:pt x="1063940" y="570177"/>
                </a:lnTo>
                <a:lnTo>
                  <a:pt x="1068701" y="567002"/>
                </a:lnTo>
                <a:lnTo>
                  <a:pt x="1072933" y="564621"/>
                </a:lnTo>
                <a:lnTo>
                  <a:pt x="1076900" y="562769"/>
                </a:lnTo>
                <a:lnTo>
                  <a:pt x="1080602" y="561711"/>
                </a:lnTo>
                <a:lnTo>
                  <a:pt x="1082454" y="561446"/>
                </a:lnTo>
                <a:lnTo>
                  <a:pt x="1084041" y="561711"/>
                </a:lnTo>
                <a:lnTo>
                  <a:pt x="1085627" y="561711"/>
                </a:lnTo>
                <a:lnTo>
                  <a:pt x="1086950" y="562240"/>
                </a:lnTo>
                <a:lnTo>
                  <a:pt x="1098322" y="567531"/>
                </a:lnTo>
                <a:lnTo>
                  <a:pt x="1109430" y="572823"/>
                </a:lnTo>
                <a:lnTo>
                  <a:pt x="1119480" y="578115"/>
                </a:lnTo>
                <a:lnTo>
                  <a:pt x="1129266" y="582877"/>
                </a:lnTo>
                <a:lnTo>
                  <a:pt x="1146721" y="592931"/>
                </a:lnTo>
                <a:lnTo>
                  <a:pt x="1161267" y="601398"/>
                </a:lnTo>
                <a:lnTo>
                  <a:pt x="1173433" y="608806"/>
                </a:lnTo>
                <a:lnTo>
                  <a:pt x="1182161" y="614363"/>
                </a:lnTo>
                <a:lnTo>
                  <a:pt x="1189037" y="619390"/>
                </a:lnTo>
                <a:lnTo>
                  <a:pt x="1189037" y="656961"/>
                </a:lnTo>
                <a:lnTo>
                  <a:pt x="1189037" y="823913"/>
                </a:lnTo>
                <a:lnTo>
                  <a:pt x="541337" y="823913"/>
                </a:lnTo>
                <a:lnTo>
                  <a:pt x="541337" y="656961"/>
                </a:lnTo>
                <a:lnTo>
                  <a:pt x="541337" y="619390"/>
                </a:lnTo>
                <a:lnTo>
                  <a:pt x="549535" y="613834"/>
                </a:lnTo>
                <a:lnTo>
                  <a:pt x="559321" y="607219"/>
                </a:lnTo>
                <a:lnTo>
                  <a:pt x="573074" y="599017"/>
                </a:lnTo>
                <a:lnTo>
                  <a:pt x="590000" y="589492"/>
                </a:lnTo>
                <a:lnTo>
                  <a:pt x="599521" y="584200"/>
                </a:lnTo>
                <a:lnTo>
                  <a:pt x="609836" y="578644"/>
                </a:lnTo>
                <a:lnTo>
                  <a:pt x="620944" y="573088"/>
                </a:lnTo>
                <a:lnTo>
                  <a:pt x="632846" y="567531"/>
                </a:lnTo>
                <a:lnTo>
                  <a:pt x="645012" y="561975"/>
                </a:lnTo>
                <a:lnTo>
                  <a:pt x="657971" y="556154"/>
                </a:lnTo>
                <a:lnTo>
                  <a:pt x="659293" y="555890"/>
                </a:lnTo>
                <a:lnTo>
                  <a:pt x="660880" y="555625"/>
                </a:lnTo>
                <a:close/>
                <a:moveTo>
                  <a:pt x="1010944" y="534987"/>
                </a:moveTo>
                <a:lnTo>
                  <a:pt x="1013351" y="534987"/>
                </a:lnTo>
                <a:lnTo>
                  <a:pt x="1015758" y="534987"/>
                </a:lnTo>
                <a:lnTo>
                  <a:pt x="1018433" y="535246"/>
                </a:lnTo>
                <a:lnTo>
                  <a:pt x="1020840" y="536022"/>
                </a:lnTo>
                <a:lnTo>
                  <a:pt x="1022980" y="536799"/>
                </a:lnTo>
                <a:lnTo>
                  <a:pt x="1025120" y="537834"/>
                </a:lnTo>
                <a:lnTo>
                  <a:pt x="1027527" y="538870"/>
                </a:lnTo>
                <a:lnTo>
                  <a:pt x="1029399" y="540423"/>
                </a:lnTo>
                <a:lnTo>
                  <a:pt x="1030736" y="541976"/>
                </a:lnTo>
                <a:lnTo>
                  <a:pt x="1032341" y="543787"/>
                </a:lnTo>
                <a:lnTo>
                  <a:pt x="1033946" y="545599"/>
                </a:lnTo>
                <a:lnTo>
                  <a:pt x="1035283" y="547411"/>
                </a:lnTo>
                <a:lnTo>
                  <a:pt x="1036086" y="549482"/>
                </a:lnTo>
                <a:lnTo>
                  <a:pt x="1037155" y="551552"/>
                </a:lnTo>
                <a:lnTo>
                  <a:pt x="1037690" y="553882"/>
                </a:lnTo>
                <a:lnTo>
                  <a:pt x="1037958" y="556470"/>
                </a:lnTo>
                <a:lnTo>
                  <a:pt x="1038225" y="558800"/>
                </a:lnTo>
                <a:lnTo>
                  <a:pt x="1037958" y="561129"/>
                </a:lnTo>
                <a:lnTo>
                  <a:pt x="1037690" y="563717"/>
                </a:lnTo>
                <a:lnTo>
                  <a:pt x="1037155" y="565788"/>
                </a:lnTo>
                <a:lnTo>
                  <a:pt x="1036086" y="568118"/>
                </a:lnTo>
                <a:lnTo>
                  <a:pt x="1035283" y="569929"/>
                </a:lnTo>
                <a:lnTo>
                  <a:pt x="1033946" y="572000"/>
                </a:lnTo>
                <a:lnTo>
                  <a:pt x="1032341" y="573812"/>
                </a:lnTo>
                <a:lnTo>
                  <a:pt x="1030736" y="575624"/>
                </a:lnTo>
                <a:lnTo>
                  <a:pt x="1029399" y="577177"/>
                </a:lnTo>
                <a:lnTo>
                  <a:pt x="1027527" y="578471"/>
                </a:lnTo>
                <a:lnTo>
                  <a:pt x="1025120" y="579506"/>
                </a:lnTo>
                <a:lnTo>
                  <a:pt x="1022980" y="580541"/>
                </a:lnTo>
                <a:lnTo>
                  <a:pt x="1020840" y="581318"/>
                </a:lnTo>
                <a:lnTo>
                  <a:pt x="1018433" y="582094"/>
                </a:lnTo>
                <a:lnTo>
                  <a:pt x="1015758" y="582353"/>
                </a:lnTo>
                <a:lnTo>
                  <a:pt x="1013351" y="582612"/>
                </a:lnTo>
                <a:lnTo>
                  <a:pt x="1010944" y="582353"/>
                </a:lnTo>
                <a:lnTo>
                  <a:pt x="1008537" y="582094"/>
                </a:lnTo>
                <a:lnTo>
                  <a:pt x="1006130" y="581318"/>
                </a:lnTo>
                <a:lnTo>
                  <a:pt x="1003990" y="580541"/>
                </a:lnTo>
                <a:lnTo>
                  <a:pt x="1001850" y="579506"/>
                </a:lnTo>
                <a:lnTo>
                  <a:pt x="999711" y="578471"/>
                </a:lnTo>
                <a:lnTo>
                  <a:pt x="997838" y="577177"/>
                </a:lnTo>
                <a:lnTo>
                  <a:pt x="996234" y="575624"/>
                </a:lnTo>
                <a:lnTo>
                  <a:pt x="994629" y="573812"/>
                </a:lnTo>
                <a:lnTo>
                  <a:pt x="993024" y="572000"/>
                </a:lnTo>
                <a:lnTo>
                  <a:pt x="991954" y="569929"/>
                </a:lnTo>
                <a:lnTo>
                  <a:pt x="990884" y="568118"/>
                </a:lnTo>
                <a:lnTo>
                  <a:pt x="990082" y="565788"/>
                </a:lnTo>
                <a:lnTo>
                  <a:pt x="989280" y="563717"/>
                </a:lnTo>
                <a:lnTo>
                  <a:pt x="989012" y="561129"/>
                </a:lnTo>
                <a:lnTo>
                  <a:pt x="989012" y="558800"/>
                </a:lnTo>
                <a:lnTo>
                  <a:pt x="989012" y="556470"/>
                </a:lnTo>
                <a:lnTo>
                  <a:pt x="989280" y="553882"/>
                </a:lnTo>
                <a:lnTo>
                  <a:pt x="990082" y="551552"/>
                </a:lnTo>
                <a:lnTo>
                  <a:pt x="990884" y="549482"/>
                </a:lnTo>
                <a:lnTo>
                  <a:pt x="991954" y="547411"/>
                </a:lnTo>
                <a:lnTo>
                  <a:pt x="993024" y="545599"/>
                </a:lnTo>
                <a:lnTo>
                  <a:pt x="994629" y="543787"/>
                </a:lnTo>
                <a:lnTo>
                  <a:pt x="996234" y="541976"/>
                </a:lnTo>
                <a:lnTo>
                  <a:pt x="997838" y="540423"/>
                </a:lnTo>
                <a:lnTo>
                  <a:pt x="999711" y="538870"/>
                </a:lnTo>
                <a:lnTo>
                  <a:pt x="1001850" y="537834"/>
                </a:lnTo>
                <a:lnTo>
                  <a:pt x="1003990" y="536799"/>
                </a:lnTo>
                <a:lnTo>
                  <a:pt x="1006130" y="536022"/>
                </a:lnTo>
                <a:lnTo>
                  <a:pt x="1008537" y="535246"/>
                </a:lnTo>
                <a:lnTo>
                  <a:pt x="1010944" y="534987"/>
                </a:lnTo>
                <a:close/>
                <a:moveTo>
                  <a:pt x="727050" y="534987"/>
                </a:moveTo>
                <a:lnTo>
                  <a:pt x="729457" y="534987"/>
                </a:lnTo>
                <a:lnTo>
                  <a:pt x="732131" y="534987"/>
                </a:lnTo>
                <a:lnTo>
                  <a:pt x="734539" y="535246"/>
                </a:lnTo>
                <a:lnTo>
                  <a:pt x="736678" y="536022"/>
                </a:lnTo>
                <a:lnTo>
                  <a:pt x="739085" y="536799"/>
                </a:lnTo>
                <a:lnTo>
                  <a:pt x="741493" y="537834"/>
                </a:lnTo>
                <a:lnTo>
                  <a:pt x="743365" y="538870"/>
                </a:lnTo>
                <a:lnTo>
                  <a:pt x="745237" y="540423"/>
                </a:lnTo>
                <a:lnTo>
                  <a:pt x="747109" y="541976"/>
                </a:lnTo>
                <a:lnTo>
                  <a:pt x="748447" y="543787"/>
                </a:lnTo>
                <a:lnTo>
                  <a:pt x="749784" y="545599"/>
                </a:lnTo>
                <a:lnTo>
                  <a:pt x="751121" y="547411"/>
                </a:lnTo>
                <a:lnTo>
                  <a:pt x="752191" y="549482"/>
                </a:lnTo>
                <a:lnTo>
                  <a:pt x="752993" y="551552"/>
                </a:lnTo>
                <a:lnTo>
                  <a:pt x="753528" y="553882"/>
                </a:lnTo>
                <a:lnTo>
                  <a:pt x="753796" y="556470"/>
                </a:lnTo>
                <a:lnTo>
                  <a:pt x="754063" y="558800"/>
                </a:lnTo>
                <a:lnTo>
                  <a:pt x="753796" y="561129"/>
                </a:lnTo>
                <a:lnTo>
                  <a:pt x="753528" y="563717"/>
                </a:lnTo>
                <a:lnTo>
                  <a:pt x="752993" y="565788"/>
                </a:lnTo>
                <a:lnTo>
                  <a:pt x="752191" y="568118"/>
                </a:lnTo>
                <a:lnTo>
                  <a:pt x="751121" y="569929"/>
                </a:lnTo>
                <a:lnTo>
                  <a:pt x="749784" y="572000"/>
                </a:lnTo>
                <a:lnTo>
                  <a:pt x="748447" y="573812"/>
                </a:lnTo>
                <a:lnTo>
                  <a:pt x="747109" y="575624"/>
                </a:lnTo>
                <a:lnTo>
                  <a:pt x="745237" y="577177"/>
                </a:lnTo>
                <a:lnTo>
                  <a:pt x="743365" y="578471"/>
                </a:lnTo>
                <a:lnTo>
                  <a:pt x="741493" y="579506"/>
                </a:lnTo>
                <a:lnTo>
                  <a:pt x="739085" y="580541"/>
                </a:lnTo>
                <a:lnTo>
                  <a:pt x="736678" y="581318"/>
                </a:lnTo>
                <a:lnTo>
                  <a:pt x="734539" y="582094"/>
                </a:lnTo>
                <a:lnTo>
                  <a:pt x="732131" y="582353"/>
                </a:lnTo>
                <a:lnTo>
                  <a:pt x="729457" y="582612"/>
                </a:lnTo>
                <a:lnTo>
                  <a:pt x="727050" y="582353"/>
                </a:lnTo>
                <a:lnTo>
                  <a:pt x="724642" y="582094"/>
                </a:lnTo>
                <a:lnTo>
                  <a:pt x="722235" y="581318"/>
                </a:lnTo>
                <a:lnTo>
                  <a:pt x="719828" y="580541"/>
                </a:lnTo>
                <a:lnTo>
                  <a:pt x="717688" y="579506"/>
                </a:lnTo>
                <a:lnTo>
                  <a:pt x="715816" y="578471"/>
                </a:lnTo>
                <a:lnTo>
                  <a:pt x="713944" y="577177"/>
                </a:lnTo>
                <a:lnTo>
                  <a:pt x="712072" y="575624"/>
                </a:lnTo>
                <a:lnTo>
                  <a:pt x="710467" y="573812"/>
                </a:lnTo>
                <a:lnTo>
                  <a:pt x="708862" y="572000"/>
                </a:lnTo>
                <a:lnTo>
                  <a:pt x="707792" y="569929"/>
                </a:lnTo>
                <a:lnTo>
                  <a:pt x="706722" y="568118"/>
                </a:lnTo>
                <a:lnTo>
                  <a:pt x="705920" y="565788"/>
                </a:lnTo>
                <a:lnTo>
                  <a:pt x="705118" y="563717"/>
                </a:lnTo>
                <a:lnTo>
                  <a:pt x="704850" y="561129"/>
                </a:lnTo>
                <a:lnTo>
                  <a:pt x="704850" y="558800"/>
                </a:lnTo>
                <a:lnTo>
                  <a:pt x="704850" y="556470"/>
                </a:lnTo>
                <a:lnTo>
                  <a:pt x="705118" y="553882"/>
                </a:lnTo>
                <a:lnTo>
                  <a:pt x="705920" y="551552"/>
                </a:lnTo>
                <a:lnTo>
                  <a:pt x="706722" y="549482"/>
                </a:lnTo>
                <a:lnTo>
                  <a:pt x="707792" y="547411"/>
                </a:lnTo>
                <a:lnTo>
                  <a:pt x="708862" y="545599"/>
                </a:lnTo>
                <a:lnTo>
                  <a:pt x="710467" y="543787"/>
                </a:lnTo>
                <a:lnTo>
                  <a:pt x="712072" y="541976"/>
                </a:lnTo>
                <a:lnTo>
                  <a:pt x="713944" y="540423"/>
                </a:lnTo>
                <a:lnTo>
                  <a:pt x="715816" y="538870"/>
                </a:lnTo>
                <a:lnTo>
                  <a:pt x="717688" y="537834"/>
                </a:lnTo>
                <a:lnTo>
                  <a:pt x="719828" y="536799"/>
                </a:lnTo>
                <a:lnTo>
                  <a:pt x="722235" y="536022"/>
                </a:lnTo>
                <a:lnTo>
                  <a:pt x="724642" y="535246"/>
                </a:lnTo>
                <a:lnTo>
                  <a:pt x="727050" y="534987"/>
                </a:lnTo>
                <a:close/>
                <a:moveTo>
                  <a:pt x="779198" y="191300"/>
                </a:moveTo>
                <a:lnTo>
                  <a:pt x="777082" y="191828"/>
                </a:lnTo>
                <a:lnTo>
                  <a:pt x="774965" y="192356"/>
                </a:lnTo>
                <a:lnTo>
                  <a:pt x="772848" y="193677"/>
                </a:lnTo>
                <a:lnTo>
                  <a:pt x="770467" y="194998"/>
                </a:lnTo>
                <a:lnTo>
                  <a:pt x="768615" y="196582"/>
                </a:lnTo>
                <a:lnTo>
                  <a:pt x="765440" y="206884"/>
                </a:lnTo>
                <a:lnTo>
                  <a:pt x="762530" y="217714"/>
                </a:lnTo>
                <a:lnTo>
                  <a:pt x="760148" y="228808"/>
                </a:lnTo>
                <a:lnTo>
                  <a:pt x="758032" y="240167"/>
                </a:lnTo>
                <a:lnTo>
                  <a:pt x="756444" y="251789"/>
                </a:lnTo>
                <a:lnTo>
                  <a:pt x="755386" y="263940"/>
                </a:lnTo>
                <a:lnTo>
                  <a:pt x="754592" y="276090"/>
                </a:lnTo>
                <a:lnTo>
                  <a:pt x="754592" y="288769"/>
                </a:lnTo>
                <a:lnTo>
                  <a:pt x="754592" y="298015"/>
                </a:lnTo>
                <a:lnTo>
                  <a:pt x="755121" y="307260"/>
                </a:lnTo>
                <a:lnTo>
                  <a:pt x="756180" y="316241"/>
                </a:lnTo>
                <a:lnTo>
                  <a:pt x="757238" y="324957"/>
                </a:lnTo>
                <a:lnTo>
                  <a:pt x="759090" y="333938"/>
                </a:lnTo>
                <a:lnTo>
                  <a:pt x="760942" y="342655"/>
                </a:lnTo>
                <a:lnTo>
                  <a:pt x="763588" y="351108"/>
                </a:lnTo>
                <a:lnTo>
                  <a:pt x="765969" y="359561"/>
                </a:lnTo>
                <a:lnTo>
                  <a:pt x="768615" y="367485"/>
                </a:lnTo>
                <a:lnTo>
                  <a:pt x="772055" y="375673"/>
                </a:lnTo>
                <a:lnTo>
                  <a:pt x="775494" y="383334"/>
                </a:lnTo>
                <a:lnTo>
                  <a:pt x="778934" y="390730"/>
                </a:lnTo>
                <a:lnTo>
                  <a:pt x="782902" y="397598"/>
                </a:lnTo>
                <a:lnTo>
                  <a:pt x="786871" y="404730"/>
                </a:lnTo>
                <a:lnTo>
                  <a:pt x="791105" y="411597"/>
                </a:lnTo>
                <a:lnTo>
                  <a:pt x="795602" y="417937"/>
                </a:lnTo>
                <a:lnTo>
                  <a:pt x="800100" y="424276"/>
                </a:lnTo>
                <a:lnTo>
                  <a:pt x="805128" y="430088"/>
                </a:lnTo>
                <a:lnTo>
                  <a:pt x="809890" y="435106"/>
                </a:lnTo>
                <a:lnTo>
                  <a:pt x="814917" y="440389"/>
                </a:lnTo>
                <a:lnTo>
                  <a:pt x="820209" y="445408"/>
                </a:lnTo>
                <a:lnTo>
                  <a:pt x="825500" y="449899"/>
                </a:lnTo>
                <a:lnTo>
                  <a:pt x="830792" y="454125"/>
                </a:lnTo>
                <a:lnTo>
                  <a:pt x="835819" y="457823"/>
                </a:lnTo>
                <a:lnTo>
                  <a:pt x="841375" y="460993"/>
                </a:lnTo>
                <a:lnTo>
                  <a:pt x="846667" y="463898"/>
                </a:lnTo>
                <a:lnTo>
                  <a:pt x="852223" y="466540"/>
                </a:lnTo>
                <a:lnTo>
                  <a:pt x="857780" y="468389"/>
                </a:lnTo>
                <a:lnTo>
                  <a:pt x="863336" y="470238"/>
                </a:lnTo>
                <a:lnTo>
                  <a:pt x="868628" y="471558"/>
                </a:lnTo>
                <a:lnTo>
                  <a:pt x="874184" y="472087"/>
                </a:lnTo>
                <a:lnTo>
                  <a:pt x="879475" y="472351"/>
                </a:lnTo>
                <a:lnTo>
                  <a:pt x="884503" y="472087"/>
                </a:lnTo>
                <a:lnTo>
                  <a:pt x="890059" y="471558"/>
                </a:lnTo>
                <a:lnTo>
                  <a:pt x="895350" y="470238"/>
                </a:lnTo>
                <a:lnTo>
                  <a:pt x="900907" y="468389"/>
                </a:lnTo>
                <a:lnTo>
                  <a:pt x="906463" y="466540"/>
                </a:lnTo>
                <a:lnTo>
                  <a:pt x="912019" y="463898"/>
                </a:lnTo>
                <a:lnTo>
                  <a:pt x="917311" y="460993"/>
                </a:lnTo>
                <a:lnTo>
                  <a:pt x="922867" y="457823"/>
                </a:lnTo>
                <a:lnTo>
                  <a:pt x="928159" y="454125"/>
                </a:lnTo>
                <a:lnTo>
                  <a:pt x="933186" y="449899"/>
                </a:lnTo>
                <a:lnTo>
                  <a:pt x="938478" y="445408"/>
                </a:lnTo>
                <a:lnTo>
                  <a:pt x="943769" y="440389"/>
                </a:lnTo>
                <a:lnTo>
                  <a:pt x="948796" y="435106"/>
                </a:lnTo>
                <a:lnTo>
                  <a:pt x="953559" y="430088"/>
                </a:lnTo>
                <a:lnTo>
                  <a:pt x="958321" y="424276"/>
                </a:lnTo>
                <a:lnTo>
                  <a:pt x="962819" y="417937"/>
                </a:lnTo>
                <a:lnTo>
                  <a:pt x="967582" y="411597"/>
                </a:lnTo>
                <a:lnTo>
                  <a:pt x="971551" y="404730"/>
                </a:lnTo>
                <a:lnTo>
                  <a:pt x="975784" y="397598"/>
                </a:lnTo>
                <a:lnTo>
                  <a:pt x="979488" y="390730"/>
                </a:lnTo>
                <a:lnTo>
                  <a:pt x="983192" y="383334"/>
                </a:lnTo>
                <a:lnTo>
                  <a:pt x="986632" y="375673"/>
                </a:lnTo>
                <a:lnTo>
                  <a:pt x="989807" y="367485"/>
                </a:lnTo>
                <a:lnTo>
                  <a:pt x="992453" y="359561"/>
                </a:lnTo>
                <a:lnTo>
                  <a:pt x="995363" y="351108"/>
                </a:lnTo>
                <a:lnTo>
                  <a:pt x="997480" y="342655"/>
                </a:lnTo>
                <a:lnTo>
                  <a:pt x="999596" y="333938"/>
                </a:lnTo>
                <a:lnTo>
                  <a:pt x="1001184" y="324957"/>
                </a:lnTo>
                <a:lnTo>
                  <a:pt x="1002242" y="316241"/>
                </a:lnTo>
                <a:lnTo>
                  <a:pt x="1003301" y="307260"/>
                </a:lnTo>
                <a:lnTo>
                  <a:pt x="1003830" y="298015"/>
                </a:lnTo>
                <a:lnTo>
                  <a:pt x="1004094" y="288769"/>
                </a:lnTo>
                <a:lnTo>
                  <a:pt x="1003830" y="282430"/>
                </a:lnTo>
                <a:lnTo>
                  <a:pt x="1003830" y="276090"/>
                </a:lnTo>
                <a:lnTo>
                  <a:pt x="989807" y="275034"/>
                </a:lnTo>
                <a:lnTo>
                  <a:pt x="975255" y="273449"/>
                </a:lnTo>
                <a:lnTo>
                  <a:pt x="960703" y="271600"/>
                </a:lnTo>
                <a:lnTo>
                  <a:pt x="946151" y="269487"/>
                </a:lnTo>
                <a:lnTo>
                  <a:pt x="931863" y="266581"/>
                </a:lnTo>
                <a:lnTo>
                  <a:pt x="917311" y="263411"/>
                </a:lnTo>
                <a:lnTo>
                  <a:pt x="903288" y="260242"/>
                </a:lnTo>
                <a:lnTo>
                  <a:pt x="889794" y="256544"/>
                </a:lnTo>
                <a:lnTo>
                  <a:pt x="876565" y="252581"/>
                </a:lnTo>
                <a:lnTo>
                  <a:pt x="864394" y="248091"/>
                </a:lnTo>
                <a:lnTo>
                  <a:pt x="852753" y="243600"/>
                </a:lnTo>
                <a:lnTo>
                  <a:pt x="847196" y="240959"/>
                </a:lnTo>
                <a:lnTo>
                  <a:pt x="842434" y="238318"/>
                </a:lnTo>
                <a:lnTo>
                  <a:pt x="837407" y="235940"/>
                </a:lnTo>
                <a:lnTo>
                  <a:pt x="832909" y="233035"/>
                </a:lnTo>
                <a:lnTo>
                  <a:pt x="828146" y="230129"/>
                </a:lnTo>
                <a:lnTo>
                  <a:pt x="824178" y="227223"/>
                </a:lnTo>
                <a:lnTo>
                  <a:pt x="820473" y="224054"/>
                </a:lnTo>
                <a:lnTo>
                  <a:pt x="817034" y="221148"/>
                </a:lnTo>
                <a:lnTo>
                  <a:pt x="814388" y="217978"/>
                </a:lnTo>
                <a:lnTo>
                  <a:pt x="811478" y="214544"/>
                </a:lnTo>
                <a:lnTo>
                  <a:pt x="807773" y="210054"/>
                </a:lnTo>
                <a:lnTo>
                  <a:pt x="804069" y="205563"/>
                </a:lnTo>
                <a:lnTo>
                  <a:pt x="801159" y="202130"/>
                </a:lnTo>
                <a:lnTo>
                  <a:pt x="797719" y="199224"/>
                </a:lnTo>
                <a:lnTo>
                  <a:pt x="794544" y="196582"/>
                </a:lnTo>
                <a:lnTo>
                  <a:pt x="791898" y="194733"/>
                </a:lnTo>
                <a:lnTo>
                  <a:pt x="788988" y="193149"/>
                </a:lnTo>
                <a:lnTo>
                  <a:pt x="786342" y="191828"/>
                </a:lnTo>
                <a:lnTo>
                  <a:pt x="783696" y="191300"/>
                </a:lnTo>
                <a:lnTo>
                  <a:pt x="781315" y="191300"/>
                </a:lnTo>
                <a:lnTo>
                  <a:pt x="779198" y="191300"/>
                </a:lnTo>
                <a:close/>
                <a:moveTo>
                  <a:pt x="872332" y="34925"/>
                </a:moveTo>
                <a:lnTo>
                  <a:pt x="883444" y="34925"/>
                </a:lnTo>
                <a:lnTo>
                  <a:pt x="894821" y="34925"/>
                </a:lnTo>
                <a:lnTo>
                  <a:pt x="906728" y="35189"/>
                </a:lnTo>
                <a:lnTo>
                  <a:pt x="919428" y="36246"/>
                </a:lnTo>
                <a:lnTo>
                  <a:pt x="925778" y="36774"/>
                </a:lnTo>
                <a:lnTo>
                  <a:pt x="932657" y="37567"/>
                </a:lnTo>
                <a:lnTo>
                  <a:pt x="939536" y="38887"/>
                </a:lnTo>
                <a:lnTo>
                  <a:pt x="946151" y="40472"/>
                </a:lnTo>
                <a:lnTo>
                  <a:pt x="953294" y="42057"/>
                </a:lnTo>
                <a:lnTo>
                  <a:pt x="960173" y="44170"/>
                </a:lnTo>
                <a:lnTo>
                  <a:pt x="967317" y="46283"/>
                </a:lnTo>
                <a:lnTo>
                  <a:pt x="973932" y="49189"/>
                </a:lnTo>
                <a:lnTo>
                  <a:pt x="980811" y="52095"/>
                </a:lnTo>
                <a:lnTo>
                  <a:pt x="987955" y="55529"/>
                </a:lnTo>
                <a:lnTo>
                  <a:pt x="994569" y="59491"/>
                </a:lnTo>
                <a:lnTo>
                  <a:pt x="1001449" y="63717"/>
                </a:lnTo>
                <a:lnTo>
                  <a:pt x="1007799" y="68736"/>
                </a:lnTo>
                <a:lnTo>
                  <a:pt x="1014678" y="74019"/>
                </a:lnTo>
                <a:lnTo>
                  <a:pt x="1021028" y="79830"/>
                </a:lnTo>
                <a:lnTo>
                  <a:pt x="1027378" y="86434"/>
                </a:lnTo>
                <a:lnTo>
                  <a:pt x="1033463" y="93301"/>
                </a:lnTo>
                <a:lnTo>
                  <a:pt x="1039284" y="100962"/>
                </a:lnTo>
                <a:lnTo>
                  <a:pt x="1044840" y="109414"/>
                </a:lnTo>
                <a:lnTo>
                  <a:pt x="1050396" y="118395"/>
                </a:lnTo>
                <a:lnTo>
                  <a:pt x="1055688" y="127905"/>
                </a:lnTo>
                <a:lnTo>
                  <a:pt x="1060715" y="138206"/>
                </a:lnTo>
                <a:lnTo>
                  <a:pt x="1065478" y="149300"/>
                </a:lnTo>
                <a:lnTo>
                  <a:pt x="1069711" y="161187"/>
                </a:lnTo>
                <a:lnTo>
                  <a:pt x="1073944" y="173602"/>
                </a:lnTo>
                <a:lnTo>
                  <a:pt x="1077913" y="187337"/>
                </a:lnTo>
                <a:lnTo>
                  <a:pt x="1085057" y="213488"/>
                </a:lnTo>
                <a:lnTo>
                  <a:pt x="1091936" y="236997"/>
                </a:lnTo>
                <a:lnTo>
                  <a:pt x="1098815" y="258657"/>
                </a:lnTo>
                <a:lnTo>
                  <a:pt x="1105694" y="277675"/>
                </a:lnTo>
                <a:lnTo>
                  <a:pt x="1112309" y="294581"/>
                </a:lnTo>
                <a:lnTo>
                  <a:pt x="1118659" y="309901"/>
                </a:lnTo>
                <a:lnTo>
                  <a:pt x="1124744" y="323901"/>
                </a:lnTo>
                <a:lnTo>
                  <a:pt x="1130301" y="336580"/>
                </a:lnTo>
                <a:lnTo>
                  <a:pt x="1140090" y="357976"/>
                </a:lnTo>
                <a:lnTo>
                  <a:pt x="1144059" y="367749"/>
                </a:lnTo>
                <a:lnTo>
                  <a:pt x="1147499" y="376994"/>
                </a:lnTo>
                <a:lnTo>
                  <a:pt x="1150409" y="385975"/>
                </a:lnTo>
                <a:lnTo>
                  <a:pt x="1151467" y="390202"/>
                </a:lnTo>
                <a:lnTo>
                  <a:pt x="1152526" y="394692"/>
                </a:lnTo>
                <a:lnTo>
                  <a:pt x="1153055" y="399182"/>
                </a:lnTo>
                <a:lnTo>
                  <a:pt x="1153584" y="403673"/>
                </a:lnTo>
                <a:lnTo>
                  <a:pt x="1154113" y="408163"/>
                </a:lnTo>
                <a:lnTo>
                  <a:pt x="1154113" y="413182"/>
                </a:lnTo>
                <a:lnTo>
                  <a:pt x="1154113" y="417409"/>
                </a:lnTo>
                <a:lnTo>
                  <a:pt x="1153319" y="421635"/>
                </a:lnTo>
                <a:lnTo>
                  <a:pt x="1152790" y="425597"/>
                </a:lnTo>
                <a:lnTo>
                  <a:pt x="1151467" y="429823"/>
                </a:lnTo>
                <a:lnTo>
                  <a:pt x="1150409" y="433257"/>
                </a:lnTo>
                <a:lnTo>
                  <a:pt x="1148557" y="436691"/>
                </a:lnTo>
                <a:lnTo>
                  <a:pt x="1146705" y="439861"/>
                </a:lnTo>
                <a:lnTo>
                  <a:pt x="1144059" y="443031"/>
                </a:lnTo>
                <a:lnTo>
                  <a:pt x="1141413" y="445936"/>
                </a:lnTo>
                <a:lnTo>
                  <a:pt x="1138503" y="448578"/>
                </a:lnTo>
                <a:lnTo>
                  <a:pt x="1135063" y="450955"/>
                </a:lnTo>
                <a:lnTo>
                  <a:pt x="1131359" y="453068"/>
                </a:lnTo>
                <a:lnTo>
                  <a:pt x="1127390" y="454917"/>
                </a:lnTo>
                <a:lnTo>
                  <a:pt x="1123422" y="456766"/>
                </a:lnTo>
                <a:lnTo>
                  <a:pt x="1118924" y="458351"/>
                </a:lnTo>
                <a:lnTo>
                  <a:pt x="1113897" y="459672"/>
                </a:lnTo>
                <a:lnTo>
                  <a:pt x="1108605" y="460729"/>
                </a:lnTo>
                <a:lnTo>
                  <a:pt x="1103049" y="461785"/>
                </a:lnTo>
                <a:lnTo>
                  <a:pt x="1096963" y="462313"/>
                </a:lnTo>
                <a:lnTo>
                  <a:pt x="1090878" y="462578"/>
                </a:lnTo>
                <a:lnTo>
                  <a:pt x="1084263" y="462842"/>
                </a:lnTo>
                <a:lnTo>
                  <a:pt x="1077649" y="462842"/>
                </a:lnTo>
                <a:lnTo>
                  <a:pt x="1070240" y="462578"/>
                </a:lnTo>
                <a:lnTo>
                  <a:pt x="1062832" y="462313"/>
                </a:lnTo>
                <a:lnTo>
                  <a:pt x="1054630" y="461521"/>
                </a:lnTo>
                <a:lnTo>
                  <a:pt x="1046428" y="460464"/>
                </a:lnTo>
                <a:lnTo>
                  <a:pt x="1029230" y="458087"/>
                </a:lnTo>
                <a:lnTo>
                  <a:pt x="1010444" y="454653"/>
                </a:lnTo>
                <a:lnTo>
                  <a:pt x="990071" y="449899"/>
                </a:lnTo>
                <a:lnTo>
                  <a:pt x="983721" y="457295"/>
                </a:lnTo>
                <a:lnTo>
                  <a:pt x="977636" y="464427"/>
                </a:lnTo>
                <a:lnTo>
                  <a:pt x="971286" y="471030"/>
                </a:lnTo>
                <a:lnTo>
                  <a:pt x="964407" y="477106"/>
                </a:lnTo>
                <a:lnTo>
                  <a:pt x="957528" y="482653"/>
                </a:lnTo>
                <a:lnTo>
                  <a:pt x="950648" y="488200"/>
                </a:lnTo>
                <a:lnTo>
                  <a:pt x="943505" y="492690"/>
                </a:lnTo>
                <a:lnTo>
                  <a:pt x="936361" y="497445"/>
                </a:lnTo>
                <a:lnTo>
                  <a:pt x="929217" y="501143"/>
                </a:lnTo>
                <a:lnTo>
                  <a:pt x="922338" y="504577"/>
                </a:lnTo>
                <a:lnTo>
                  <a:pt x="914930" y="507482"/>
                </a:lnTo>
                <a:lnTo>
                  <a:pt x="907786" y="510124"/>
                </a:lnTo>
                <a:lnTo>
                  <a:pt x="900642" y="511973"/>
                </a:lnTo>
                <a:lnTo>
                  <a:pt x="893498" y="513029"/>
                </a:lnTo>
                <a:lnTo>
                  <a:pt x="886355" y="514086"/>
                </a:lnTo>
                <a:lnTo>
                  <a:pt x="879475" y="514350"/>
                </a:lnTo>
                <a:lnTo>
                  <a:pt x="872596" y="514086"/>
                </a:lnTo>
                <a:lnTo>
                  <a:pt x="865453" y="513294"/>
                </a:lnTo>
                <a:lnTo>
                  <a:pt x="858309" y="511973"/>
                </a:lnTo>
                <a:lnTo>
                  <a:pt x="851430" y="510124"/>
                </a:lnTo>
                <a:lnTo>
                  <a:pt x="844286" y="507482"/>
                </a:lnTo>
                <a:lnTo>
                  <a:pt x="837142" y="504841"/>
                </a:lnTo>
                <a:lnTo>
                  <a:pt x="829998" y="501407"/>
                </a:lnTo>
                <a:lnTo>
                  <a:pt x="822855" y="497709"/>
                </a:lnTo>
                <a:lnTo>
                  <a:pt x="815975" y="493483"/>
                </a:lnTo>
                <a:lnTo>
                  <a:pt x="809096" y="488728"/>
                </a:lnTo>
                <a:lnTo>
                  <a:pt x="801953" y="483445"/>
                </a:lnTo>
                <a:lnTo>
                  <a:pt x="795338" y="477898"/>
                </a:lnTo>
                <a:lnTo>
                  <a:pt x="788723" y="472087"/>
                </a:lnTo>
                <a:lnTo>
                  <a:pt x="782373" y="465747"/>
                </a:lnTo>
                <a:lnTo>
                  <a:pt x="775759" y="458879"/>
                </a:lnTo>
                <a:lnTo>
                  <a:pt x="769673" y="451748"/>
                </a:lnTo>
                <a:lnTo>
                  <a:pt x="750623" y="455974"/>
                </a:lnTo>
                <a:lnTo>
                  <a:pt x="732367" y="458879"/>
                </a:lnTo>
                <a:lnTo>
                  <a:pt x="715698" y="460993"/>
                </a:lnTo>
                <a:lnTo>
                  <a:pt x="708025" y="462049"/>
                </a:lnTo>
                <a:lnTo>
                  <a:pt x="700352" y="462578"/>
                </a:lnTo>
                <a:lnTo>
                  <a:pt x="693209" y="462842"/>
                </a:lnTo>
                <a:lnTo>
                  <a:pt x="686065" y="462842"/>
                </a:lnTo>
                <a:lnTo>
                  <a:pt x="679715" y="462842"/>
                </a:lnTo>
                <a:lnTo>
                  <a:pt x="673100" y="462578"/>
                </a:lnTo>
                <a:lnTo>
                  <a:pt x="667279" y="462049"/>
                </a:lnTo>
                <a:lnTo>
                  <a:pt x="661723" y="461521"/>
                </a:lnTo>
                <a:lnTo>
                  <a:pt x="656432" y="460464"/>
                </a:lnTo>
                <a:lnTo>
                  <a:pt x="651404" y="459144"/>
                </a:lnTo>
                <a:lnTo>
                  <a:pt x="646642" y="458087"/>
                </a:lnTo>
                <a:lnTo>
                  <a:pt x="642409" y="456502"/>
                </a:lnTo>
                <a:lnTo>
                  <a:pt x="637911" y="454653"/>
                </a:lnTo>
                <a:lnTo>
                  <a:pt x="634207" y="452540"/>
                </a:lnTo>
                <a:lnTo>
                  <a:pt x="631032" y="450427"/>
                </a:lnTo>
                <a:lnTo>
                  <a:pt x="627857" y="447785"/>
                </a:lnTo>
                <a:lnTo>
                  <a:pt x="624682" y="445408"/>
                </a:lnTo>
                <a:lnTo>
                  <a:pt x="622300" y="442502"/>
                </a:lnTo>
                <a:lnTo>
                  <a:pt x="620184" y="439597"/>
                </a:lnTo>
                <a:lnTo>
                  <a:pt x="618067" y="436427"/>
                </a:lnTo>
                <a:lnTo>
                  <a:pt x="616479" y="432993"/>
                </a:lnTo>
                <a:lnTo>
                  <a:pt x="615157" y="429295"/>
                </a:lnTo>
                <a:lnTo>
                  <a:pt x="614098" y="425333"/>
                </a:lnTo>
                <a:lnTo>
                  <a:pt x="613304" y="421371"/>
                </a:lnTo>
                <a:lnTo>
                  <a:pt x="613040" y="417409"/>
                </a:lnTo>
                <a:lnTo>
                  <a:pt x="612775" y="413182"/>
                </a:lnTo>
                <a:lnTo>
                  <a:pt x="612775" y="408163"/>
                </a:lnTo>
                <a:lnTo>
                  <a:pt x="613040" y="403673"/>
                </a:lnTo>
                <a:lnTo>
                  <a:pt x="613569" y="399182"/>
                </a:lnTo>
                <a:lnTo>
                  <a:pt x="614627" y="394692"/>
                </a:lnTo>
                <a:lnTo>
                  <a:pt x="615421" y="390202"/>
                </a:lnTo>
                <a:lnTo>
                  <a:pt x="616479" y="385975"/>
                </a:lnTo>
                <a:lnTo>
                  <a:pt x="619125" y="376994"/>
                </a:lnTo>
                <a:lnTo>
                  <a:pt x="622829" y="367749"/>
                </a:lnTo>
                <a:lnTo>
                  <a:pt x="627063" y="357976"/>
                </a:lnTo>
                <a:lnTo>
                  <a:pt x="636588" y="336580"/>
                </a:lnTo>
                <a:lnTo>
                  <a:pt x="642409" y="323901"/>
                </a:lnTo>
                <a:lnTo>
                  <a:pt x="648229" y="309901"/>
                </a:lnTo>
                <a:lnTo>
                  <a:pt x="654315" y="294581"/>
                </a:lnTo>
                <a:lnTo>
                  <a:pt x="661194" y="277675"/>
                </a:lnTo>
                <a:lnTo>
                  <a:pt x="667809" y="258657"/>
                </a:lnTo>
                <a:lnTo>
                  <a:pt x="674952" y="236997"/>
                </a:lnTo>
                <a:lnTo>
                  <a:pt x="682096" y="213488"/>
                </a:lnTo>
                <a:lnTo>
                  <a:pt x="689240" y="187337"/>
                </a:lnTo>
                <a:lnTo>
                  <a:pt x="692944" y="173602"/>
                </a:lnTo>
                <a:lnTo>
                  <a:pt x="697177" y="161187"/>
                </a:lnTo>
                <a:lnTo>
                  <a:pt x="701411" y="149300"/>
                </a:lnTo>
                <a:lnTo>
                  <a:pt x="706173" y="138206"/>
                </a:lnTo>
                <a:lnTo>
                  <a:pt x="711200" y="127905"/>
                </a:lnTo>
                <a:lnTo>
                  <a:pt x="716227" y="118395"/>
                </a:lnTo>
                <a:lnTo>
                  <a:pt x="721784" y="109414"/>
                </a:lnTo>
                <a:lnTo>
                  <a:pt x="727605" y="100962"/>
                </a:lnTo>
                <a:lnTo>
                  <a:pt x="733690" y="93301"/>
                </a:lnTo>
                <a:lnTo>
                  <a:pt x="739775" y="86434"/>
                </a:lnTo>
                <a:lnTo>
                  <a:pt x="745861" y="79830"/>
                </a:lnTo>
                <a:lnTo>
                  <a:pt x="752475" y="74019"/>
                </a:lnTo>
                <a:lnTo>
                  <a:pt x="758825" y="68736"/>
                </a:lnTo>
                <a:lnTo>
                  <a:pt x="765705" y="63717"/>
                </a:lnTo>
                <a:lnTo>
                  <a:pt x="772055" y="59491"/>
                </a:lnTo>
                <a:lnTo>
                  <a:pt x="779198" y="55529"/>
                </a:lnTo>
                <a:lnTo>
                  <a:pt x="786077" y="52095"/>
                </a:lnTo>
                <a:lnTo>
                  <a:pt x="792692" y="49189"/>
                </a:lnTo>
                <a:lnTo>
                  <a:pt x="799836" y="46283"/>
                </a:lnTo>
                <a:lnTo>
                  <a:pt x="806715" y="44170"/>
                </a:lnTo>
                <a:lnTo>
                  <a:pt x="813594" y="42057"/>
                </a:lnTo>
                <a:lnTo>
                  <a:pt x="820473" y="40472"/>
                </a:lnTo>
                <a:lnTo>
                  <a:pt x="827353" y="38887"/>
                </a:lnTo>
                <a:lnTo>
                  <a:pt x="833967" y="37567"/>
                </a:lnTo>
                <a:lnTo>
                  <a:pt x="840846" y="36774"/>
                </a:lnTo>
                <a:lnTo>
                  <a:pt x="847196" y="36246"/>
                </a:lnTo>
                <a:lnTo>
                  <a:pt x="860161" y="35189"/>
                </a:lnTo>
                <a:lnTo>
                  <a:pt x="872332" y="34925"/>
                </a:lnTo>
                <a:close/>
                <a:moveTo>
                  <a:pt x="1230802" y="0"/>
                </a:moveTo>
                <a:lnTo>
                  <a:pt x="1249302" y="3176"/>
                </a:lnTo>
                <a:lnTo>
                  <a:pt x="1267538" y="6881"/>
                </a:lnTo>
                <a:lnTo>
                  <a:pt x="1285774" y="11380"/>
                </a:lnTo>
                <a:lnTo>
                  <a:pt x="1303481" y="15879"/>
                </a:lnTo>
                <a:lnTo>
                  <a:pt x="1321188" y="20907"/>
                </a:lnTo>
                <a:lnTo>
                  <a:pt x="1338896" y="26200"/>
                </a:lnTo>
                <a:lnTo>
                  <a:pt x="1356339" y="31758"/>
                </a:lnTo>
                <a:lnTo>
                  <a:pt x="1373518" y="37580"/>
                </a:lnTo>
                <a:lnTo>
                  <a:pt x="1390432" y="43667"/>
                </a:lnTo>
                <a:lnTo>
                  <a:pt x="1407346" y="50283"/>
                </a:lnTo>
                <a:lnTo>
                  <a:pt x="1423997" y="57164"/>
                </a:lnTo>
                <a:lnTo>
                  <a:pt x="1440647" y="64310"/>
                </a:lnTo>
                <a:lnTo>
                  <a:pt x="1456768" y="71985"/>
                </a:lnTo>
                <a:lnTo>
                  <a:pt x="1472890" y="79659"/>
                </a:lnTo>
                <a:lnTo>
                  <a:pt x="1489012" y="88128"/>
                </a:lnTo>
                <a:lnTo>
                  <a:pt x="1504605" y="96332"/>
                </a:lnTo>
                <a:lnTo>
                  <a:pt x="1520198" y="105330"/>
                </a:lnTo>
                <a:lnTo>
                  <a:pt x="1535791" y="114328"/>
                </a:lnTo>
                <a:lnTo>
                  <a:pt x="1550855" y="123856"/>
                </a:lnTo>
                <a:lnTo>
                  <a:pt x="1565655" y="133383"/>
                </a:lnTo>
                <a:lnTo>
                  <a:pt x="1580455" y="143175"/>
                </a:lnTo>
                <a:lnTo>
                  <a:pt x="1594727" y="153496"/>
                </a:lnTo>
                <a:lnTo>
                  <a:pt x="1608998" y="163818"/>
                </a:lnTo>
                <a:lnTo>
                  <a:pt x="1623006" y="174668"/>
                </a:lnTo>
                <a:lnTo>
                  <a:pt x="1637013" y="185784"/>
                </a:lnTo>
                <a:lnTo>
                  <a:pt x="1650492" y="196899"/>
                </a:lnTo>
                <a:lnTo>
                  <a:pt x="1663706" y="208543"/>
                </a:lnTo>
                <a:lnTo>
                  <a:pt x="1676920" y="220453"/>
                </a:lnTo>
                <a:lnTo>
                  <a:pt x="1689871" y="232362"/>
                </a:lnTo>
                <a:lnTo>
                  <a:pt x="1702556" y="244800"/>
                </a:lnTo>
                <a:lnTo>
                  <a:pt x="1714978" y="257239"/>
                </a:lnTo>
                <a:lnTo>
                  <a:pt x="1726871" y="269942"/>
                </a:lnTo>
                <a:lnTo>
                  <a:pt x="1738764" y="283174"/>
                </a:lnTo>
                <a:lnTo>
                  <a:pt x="1750393" y="296142"/>
                </a:lnTo>
                <a:lnTo>
                  <a:pt x="1761757" y="309639"/>
                </a:lnTo>
                <a:lnTo>
                  <a:pt x="1772857" y="323666"/>
                </a:lnTo>
                <a:lnTo>
                  <a:pt x="1783429" y="337427"/>
                </a:lnTo>
                <a:lnTo>
                  <a:pt x="1794264" y="351454"/>
                </a:lnTo>
                <a:lnTo>
                  <a:pt x="1804572" y="365745"/>
                </a:lnTo>
                <a:lnTo>
                  <a:pt x="1814350" y="380300"/>
                </a:lnTo>
                <a:lnTo>
                  <a:pt x="1824129" y="395121"/>
                </a:lnTo>
                <a:lnTo>
                  <a:pt x="1833379" y="409941"/>
                </a:lnTo>
                <a:lnTo>
                  <a:pt x="1842629" y="425026"/>
                </a:lnTo>
                <a:lnTo>
                  <a:pt x="1851615" y="440376"/>
                </a:lnTo>
                <a:lnTo>
                  <a:pt x="1859808" y="455990"/>
                </a:lnTo>
                <a:lnTo>
                  <a:pt x="1868265" y="471604"/>
                </a:lnTo>
                <a:lnTo>
                  <a:pt x="1876194" y="487748"/>
                </a:lnTo>
                <a:lnTo>
                  <a:pt x="1883858" y="503627"/>
                </a:lnTo>
                <a:lnTo>
                  <a:pt x="1890994" y="519770"/>
                </a:lnTo>
                <a:lnTo>
                  <a:pt x="1898130" y="535914"/>
                </a:lnTo>
                <a:lnTo>
                  <a:pt x="1904737" y="552587"/>
                </a:lnTo>
                <a:lnTo>
                  <a:pt x="1911344" y="569260"/>
                </a:lnTo>
                <a:lnTo>
                  <a:pt x="1917158" y="585933"/>
                </a:lnTo>
                <a:lnTo>
                  <a:pt x="1922973" y="602870"/>
                </a:lnTo>
                <a:lnTo>
                  <a:pt x="1928259" y="620072"/>
                </a:lnTo>
                <a:lnTo>
                  <a:pt x="1933544" y="637539"/>
                </a:lnTo>
                <a:lnTo>
                  <a:pt x="1938037" y="654741"/>
                </a:lnTo>
                <a:lnTo>
                  <a:pt x="1942266" y="672208"/>
                </a:lnTo>
                <a:lnTo>
                  <a:pt x="1946495" y="689940"/>
                </a:lnTo>
                <a:lnTo>
                  <a:pt x="1950195" y="707671"/>
                </a:lnTo>
                <a:lnTo>
                  <a:pt x="1953366" y="725667"/>
                </a:lnTo>
                <a:lnTo>
                  <a:pt x="1956537" y="743399"/>
                </a:lnTo>
                <a:lnTo>
                  <a:pt x="1958916" y="761659"/>
                </a:lnTo>
                <a:lnTo>
                  <a:pt x="1961295" y="779920"/>
                </a:lnTo>
                <a:lnTo>
                  <a:pt x="2143125" y="779920"/>
                </a:lnTo>
                <a:lnTo>
                  <a:pt x="1851879" y="1071563"/>
                </a:lnTo>
                <a:lnTo>
                  <a:pt x="1560634" y="779920"/>
                </a:lnTo>
                <a:lnTo>
                  <a:pt x="1758057" y="779920"/>
                </a:lnTo>
                <a:lnTo>
                  <a:pt x="1755943" y="766423"/>
                </a:lnTo>
                <a:lnTo>
                  <a:pt x="1753300" y="752661"/>
                </a:lnTo>
                <a:lnTo>
                  <a:pt x="1750921" y="739164"/>
                </a:lnTo>
                <a:lnTo>
                  <a:pt x="1747750" y="725932"/>
                </a:lnTo>
                <a:lnTo>
                  <a:pt x="1744842" y="712699"/>
                </a:lnTo>
                <a:lnTo>
                  <a:pt x="1741407" y="699467"/>
                </a:lnTo>
                <a:lnTo>
                  <a:pt x="1737707" y="686499"/>
                </a:lnTo>
                <a:lnTo>
                  <a:pt x="1733742" y="673531"/>
                </a:lnTo>
                <a:lnTo>
                  <a:pt x="1729778" y="660564"/>
                </a:lnTo>
                <a:lnTo>
                  <a:pt x="1725021" y="647860"/>
                </a:lnTo>
                <a:lnTo>
                  <a:pt x="1720528" y="635422"/>
                </a:lnTo>
                <a:lnTo>
                  <a:pt x="1715506" y="622719"/>
                </a:lnTo>
                <a:lnTo>
                  <a:pt x="1710485" y="610016"/>
                </a:lnTo>
                <a:lnTo>
                  <a:pt x="1704935" y="598106"/>
                </a:lnTo>
                <a:lnTo>
                  <a:pt x="1699385" y="585668"/>
                </a:lnTo>
                <a:lnTo>
                  <a:pt x="1693571" y="573759"/>
                </a:lnTo>
                <a:lnTo>
                  <a:pt x="1687756" y="561585"/>
                </a:lnTo>
                <a:lnTo>
                  <a:pt x="1681413" y="549940"/>
                </a:lnTo>
                <a:lnTo>
                  <a:pt x="1674806" y="538296"/>
                </a:lnTo>
                <a:lnTo>
                  <a:pt x="1668463" y="526387"/>
                </a:lnTo>
                <a:lnTo>
                  <a:pt x="1661327" y="515007"/>
                </a:lnTo>
                <a:lnTo>
                  <a:pt x="1654192" y="503891"/>
                </a:lnTo>
                <a:lnTo>
                  <a:pt x="1646791" y="492776"/>
                </a:lnTo>
                <a:lnTo>
                  <a:pt x="1639391" y="481661"/>
                </a:lnTo>
                <a:lnTo>
                  <a:pt x="1631727" y="471075"/>
                </a:lnTo>
                <a:lnTo>
                  <a:pt x="1623798" y="460489"/>
                </a:lnTo>
                <a:lnTo>
                  <a:pt x="1615341" y="449903"/>
                </a:lnTo>
                <a:lnTo>
                  <a:pt x="1607148" y="439582"/>
                </a:lnTo>
                <a:lnTo>
                  <a:pt x="1598691" y="429260"/>
                </a:lnTo>
                <a:lnTo>
                  <a:pt x="1589969" y="419204"/>
                </a:lnTo>
                <a:lnTo>
                  <a:pt x="1580984" y="409676"/>
                </a:lnTo>
                <a:lnTo>
                  <a:pt x="1571998" y="399884"/>
                </a:lnTo>
                <a:lnTo>
                  <a:pt x="1562484" y="390092"/>
                </a:lnTo>
                <a:lnTo>
                  <a:pt x="1553234" y="380830"/>
                </a:lnTo>
                <a:lnTo>
                  <a:pt x="1543455" y="371832"/>
                </a:lnTo>
                <a:lnTo>
                  <a:pt x="1533412" y="362834"/>
                </a:lnTo>
                <a:lnTo>
                  <a:pt x="1523633" y="354100"/>
                </a:lnTo>
                <a:lnTo>
                  <a:pt x="1513590" y="345631"/>
                </a:lnTo>
                <a:lnTo>
                  <a:pt x="1503019" y="337163"/>
                </a:lnTo>
                <a:lnTo>
                  <a:pt x="1492712" y="328959"/>
                </a:lnTo>
                <a:lnTo>
                  <a:pt x="1481876" y="320754"/>
                </a:lnTo>
                <a:lnTo>
                  <a:pt x="1471040" y="313080"/>
                </a:lnTo>
                <a:lnTo>
                  <a:pt x="1459940" y="305405"/>
                </a:lnTo>
                <a:lnTo>
                  <a:pt x="1448840" y="297995"/>
                </a:lnTo>
                <a:lnTo>
                  <a:pt x="1437475" y="290849"/>
                </a:lnTo>
                <a:lnTo>
                  <a:pt x="1426111" y="283968"/>
                </a:lnTo>
                <a:lnTo>
                  <a:pt x="1414482" y="277352"/>
                </a:lnTo>
                <a:lnTo>
                  <a:pt x="1402325" y="270471"/>
                </a:lnTo>
                <a:lnTo>
                  <a:pt x="1390696" y="264384"/>
                </a:lnTo>
                <a:lnTo>
                  <a:pt x="1378275" y="258297"/>
                </a:lnTo>
                <a:lnTo>
                  <a:pt x="1366382" y="252475"/>
                </a:lnTo>
                <a:lnTo>
                  <a:pt x="1353960" y="246917"/>
                </a:lnTo>
                <a:lnTo>
                  <a:pt x="1341539" y="241624"/>
                </a:lnTo>
                <a:lnTo>
                  <a:pt x="1328853" y="236332"/>
                </a:lnTo>
                <a:lnTo>
                  <a:pt x="1315903" y="231303"/>
                </a:lnTo>
                <a:lnTo>
                  <a:pt x="1303217" y="226804"/>
                </a:lnTo>
                <a:lnTo>
                  <a:pt x="1290002" y="222305"/>
                </a:lnTo>
                <a:lnTo>
                  <a:pt x="1277052" y="218071"/>
                </a:lnTo>
                <a:lnTo>
                  <a:pt x="1263574" y="214101"/>
                </a:lnTo>
                <a:lnTo>
                  <a:pt x="1250359" y="210396"/>
                </a:lnTo>
                <a:lnTo>
                  <a:pt x="1236881" y="206955"/>
                </a:lnTo>
                <a:lnTo>
                  <a:pt x="1223138" y="204044"/>
                </a:lnTo>
                <a:lnTo>
                  <a:pt x="1209395" y="201133"/>
                </a:lnTo>
                <a:lnTo>
                  <a:pt x="1195387" y="198487"/>
                </a:lnTo>
                <a:lnTo>
                  <a:pt x="123080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10010307" y="3241494"/>
            <a:ext cx="1132761" cy="1292123"/>
          </a:xfrm>
          <a:custGeom>
            <a:avLst/>
            <a:gdLst>
              <a:gd name="T0" fmla="*/ 131956 w 1908176"/>
              <a:gd name="T1" fmla="*/ 774139 h 2176462"/>
              <a:gd name="T2" fmla="*/ 572794 w 1908176"/>
              <a:gd name="T3" fmla="*/ 717163 h 2176462"/>
              <a:gd name="T4" fmla="*/ 609081 w 1908176"/>
              <a:gd name="T5" fmla="*/ 773792 h 2176462"/>
              <a:gd name="T6" fmla="*/ 633563 w 1908176"/>
              <a:gd name="T7" fmla="*/ 1265221 h 2176462"/>
              <a:gd name="T8" fmla="*/ 4862 w 1908176"/>
              <a:gd name="T9" fmla="*/ 884272 h 2176462"/>
              <a:gd name="T10" fmla="*/ 36461 w 1908176"/>
              <a:gd name="T11" fmla="*/ 740787 h 2176462"/>
              <a:gd name="T12" fmla="*/ 113899 w 1908176"/>
              <a:gd name="T13" fmla="*/ 686763 h 2176462"/>
              <a:gd name="T14" fmla="*/ 1427542 w 1908176"/>
              <a:gd name="T15" fmla="*/ 728617 h 2176462"/>
              <a:gd name="T16" fmla="*/ 1441305 w 1908176"/>
              <a:gd name="T17" fmla="*/ 702217 h 2176462"/>
              <a:gd name="T18" fmla="*/ 402491 w 1908176"/>
              <a:gd name="T19" fmla="*/ 632221 h 2176462"/>
              <a:gd name="T20" fmla="*/ 190302 w 1908176"/>
              <a:gd name="T21" fmla="*/ 650438 h 2176462"/>
              <a:gd name="T22" fmla="*/ 1425946 w 1908176"/>
              <a:gd name="T23" fmla="*/ 509771 h 2176462"/>
              <a:gd name="T24" fmla="*/ 1446190 w 1908176"/>
              <a:gd name="T25" fmla="*/ 588798 h 2176462"/>
              <a:gd name="T26" fmla="*/ 1348395 w 1908176"/>
              <a:gd name="T27" fmla="*/ 819666 h 2176462"/>
              <a:gd name="T28" fmla="*/ 1262425 w 1908176"/>
              <a:gd name="T29" fmla="*/ 894791 h 2176462"/>
              <a:gd name="T30" fmla="*/ 1150524 w 1908176"/>
              <a:gd name="T31" fmla="*/ 929746 h 2176462"/>
              <a:gd name="T32" fmla="*/ 1047498 w 1908176"/>
              <a:gd name="T33" fmla="*/ 920355 h 2176462"/>
              <a:gd name="T34" fmla="*/ 961702 w 1908176"/>
              <a:gd name="T35" fmla="*/ 879314 h 2176462"/>
              <a:gd name="T36" fmla="*/ 895223 w 1908176"/>
              <a:gd name="T37" fmla="*/ 812883 h 2176462"/>
              <a:gd name="T38" fmla="*/ 854151 w 1908176"/>
              <a:gd name="T39" fmla="*/ 727149 h 2176462"/>
              <a:gd name="T40" fmla="*/ 844231 w 1908176"/>
              <a:gd name="T41" fmla="*/ 628720 h 2176462"/>
              <a:gd name="T42" fmla="*/ 868422 w 1908176"/>
              <a:gd name="T43" fmla="*/ 534639 h 2176462"/>
              <a:gd name="T44" fmla="*/ 920978 w 1908176"/>
              <a:gd name="T45" fmla="*/ 456558 h 2176462"/>
              <a:gd name="T46" fmla="*/ 996508 w 1908176"/>
              <a:gd name="T47" fmla="*/ 400387 h 2176462"/>
              <a:gd name="T48" fmla="*/ 1088569 w 1908176"/>
              <a:gd name="T49" fmla="*/ 371693 h 2176462"/>
              <a:gd name="T50" fmla="*/ 1221854 w 1908176"/>
              <a:gd name="T51" fmla="*/ 329148 h 2176462"/>
              <a:gd name="T52" fmla="*/ 1320231 w 1908176"/>
              <a:gd name="T53" fmla="*/ 378015 h 2176462"/>
              <a:gd name="T54" fmla="*/ 409634 w 1908176"/>
              <a:gd name="T55" fmla="*/ 284846 h 2176462"/>
              <a:gd name="T56" fmla="*/ 438881 w 1908176"/>
              <a:gd name="T57" fmla="*/ 327574 h 2176462"/>
              <a:gd name="T58" fmla="*/ 474531 w 1908176"/>
              <a:gd name="T59" fmla="*/ 410596 h 2176462"/>
              <a:gd name="T60" fmla="*/ 487337 w 1908176"/>
              <a:gd name="T61" fmla="*/ 451065 h 2176462"/>
              <a:gd name="T62" fmla="*/ 447014 w 1908176"/>
              <a:gd name="T63" fmla="*/ 513941 h 2176462"/>
              <a:gd name="T64" fmla="*/ 401327 w 1908176"/>
              <a:gd name="T65" fmla="*/ 599569 h 2176462"/>
              <a:gd name="T66" fmla="*/ 325356 w 1908176"/>
              <a:gd name="T67" fmla="*/ 640211 h 2176462"/>
              <a:gd name="T68" fmla="*/ 245404 w 1908176"/>
              <a:gd name="T69" fmla="*/ 608947 h 2176462"/>
              <a:gd name="T70" fmla="*/ 195044 w 1908176"/>
              <a:gd name="T71" fmla="*/ 527836 h 2176462"/>
              <a:gd name="T72" fmla="*/ 153338 w 1908176"/>
              <a:gd name="T73" fmla="*/ 458534 h 2176462"/>
              <a:gd name="T74" fmla="*/ 158357 w 1908176"/>
              <a:gd name="T75" fmla="*/ 414591 h 2176462"/>
              <a:gd name="T76" fmla="*/ 194525 w 1908176"/>
              <a:gd name="T77" fmla="*/ 344248 h 2176462"/>
              <a:gd name="T78" fmla="*/ 247653 w 1908176"/>
              <a:gd name="T79" fmla="*/ 319410 h 2176462"/>
              <a:gd name="T80" fmla="*/ 345257 w 1908176"/>
              <a:gd name="T81" fmla="*/ 310379 h 2176462"/>
              <a:gd name="T82" fmla="*/ 366635 w 1908176"/>
              <a:gd name="T83" fmla="*/ 194538 h 2176462"/>
              <a:gd name="T84" fmla="*/ 426629 w 1908176"/>
              <a:gd name="T85" fmla="*/ 224635 h 2176462"/>
              <a:gd name="T86" fmla="*/ 459921 w 1908176"/>
              <a:gd name="T87" fmla="*/ 248121 h 2176462"/>
              <a:gd name="T88" fmla="*/ 478994 w 1908176"/>
              <a:gd name="T89" fmla="*/ 333191 h 2176462"/>
              <a:gd name="T90" fmla="*/ 453158 w 1908176"/>
              <a:gd name="T91" fmla="*/ 356502 h 2176462"/>
              <a:gd name="T92" fmla="*/ 426802 w 1908176"/>
              <a:gd name="T93" fmla="*/ 289873 h 2176462"/>
              <a:gd name="T94" fmla="*/ 344094 w 1908176"/>
              <a:gd name="T95" fmla="*/ 303094 h 2176462"/>
              <a:gd name="T96" fmla="*/ 243526 w 1908176"/>
              <a:gd name="T97" fmla="*/ 312488 h 2176462"/>
              <a:gd name="T98" fmla="*/ 188732 w 1908176"/>
              <a:gd name="T99" fmla="*/ 338584 h 2176462"/>
              <a:gd name="T100" fmla="*/ 157348 w 1908176"/>
              <a:gd name="T101" fmla="*/ 371116 h 2176462"/>
              <a:gd name="T102" fmla="*/ 171740 w 1908176"/>
              <a:gd name="T103" fmla="*/ 273868 h 2176462"/>
              <a:gd name="T104" fmla="*/ 215088 w 1908176"/>
              <a:gd name="T105" fmla="*/ 217502 h 2176462"/>
              <a:gd name="T106" fmla="*/ 301959 w 1908176"/>
              <a:gd name="T107" fmla="*/ 189493 h 2176462"/>
              <a:gd name="T108" fmla="*/ 1628542 w 1908176"/>
              <a:gd name="T109" fmla="*/ 1216 h 2176462"/>
              <a:gd name="T110" fmla="*/ 1658240 w 1908176"/>
              <a:gd name="T111" fmla="*/ 19111 h 2176462"/>
              <a:gd name="T112" fmla="*/ 1670050 w 1908176"/>
              <a:gd name="T113" fmla="*/ 52295 h 2176462"/>
              <a:gd name="T114" fmla="*/ 954860 w 1908176"/>
              <a:gd name="T115" fmla="*/ 1157269 h 2176462"/>
              <a:gd name="T116" fmla="*/ 622622 w 1908176"/>
              <a:gd name="T117" fmla="*/ 39265 h 2176462"/>
              <a:gd name="T118" fmla="*/ 641900 w 1908176"/>
              <a:gd name="T119" fmla="*/ 10598 h 217646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8176" h="2176462">
                <a:moveTo>
                  <a:pt x="343493" y="760412"/>
                </a:moveTo>
                <a:lnTo>
                  <a:pt x="381995" y="760412"/>
                </a:lnTo>
                <a:lnTo>
                  <a:pt x="401638" y="797943"/>
                </a:lnTo>
                <a:lnTo>
                  <a:pt x="388084" y="812241"/>
                </a:lnTo>
                <a:lnTo>
                  <a:pt x="400263" y="898623"/>
                </a:lnTo>
                <a:lnTo>
                  <a:pt x="362744" y="1039812"/>
                </a:lnTo>
                <a:lnTo>
                  <a:pt x="325029" y="898623"/>
                </a:lnTo>
                <a:lnTo>
                  <a:pt x="337600" y="812241"/>
                </a:lnTo>
                <a:lnTo>
                  <a:pt x="323850" y="797943"/>
                </a:lnTo>
                <a:lnTo>
                  <a:pt x="343493" y="760412"/>
                </a:lnTo>
                <a:close/>
                <a:moveTo>
                  <a:pt x="199772" y="750887"/>
                </a:moveTo>
                <a:lnTo>
                  <a:pt x="161682" y="817174"/>
                </a:lnTo>
                <a:lnTo>
                  <a:pt x="213262" y="838410"/>
                </a:lnTo>
                <a:lnTo>
                  <a:pt x="150771" y="884454"/>
                </a:lnTo>
                <a:lnTo>
                  <a:pt x="362049" y="1098797"/>
                </a:lnTo>
                <a:lnTo>
                  <a:pt x="573129" y="884454"/>
                </a:lnTo>
                <a:lnTo>
                  <a:pt x="510837" y="838410"/>
                </a:lnTo>
                <a:lnTo>
                  <a:pt x="562615" y="817174"/>
                </a:lnTo>
                <a:lnTo>
                  <a:pt x="524327" y="750887"/>
                </a:lnTo>
                <a:lnTo>
                  <a:pt x="546744" y="761604"/>
                </a:lnTo>
                <a:lnTo>
                  <a:pt x="570351" y="772917"/>
                </a:lnTo>
                <a:lnTo>
                  <a:pt x="593761" y="784626"/>
                </a:lnTo>
                <a:lnTo>
                  <a:pt x="605267" y="790382"/>
                </a:lnTo>
                <a:lnTo>
                  <a:pt x="616376" y="796534"/>
                </a:lnTo>
                <a:lnTo>
                  <a:pt x="627089" y="802488"/>
                </a:lnTo>
                <a:lnTo>
                  <a:pt x="637008" y="808244"/>
                </a:lnTo>
                <a:lnTo>
                  <a:pt x="646134" y="813801"/>
                </a:lnTo>
                <a:lnTo>
                  <a:pt x="654466" y="819358"/>
                </a:lnTo>
                <a:lnTo>
                  <a:pt x="662004" y="824319"/>
                </a:lnTo>
                <a:lnTo>
                  <a:pt x="668551" y="829281"/>
                </a:lnTo>
                <a:lnTo>
                  <a:pt x="671130" y="831662"/>
                </a:lnTo>
                <a:lnTo>
                  <a:pt x="673709" y="834044"/>
                </a:lnTo>
                <a:lnTo>
                  <a:pt x="675693" y="836227"/>
                </a:lnTo>
                <a:lnTo>
                  <a:pt x="677478" y="838410"/>
                </a:lnTo>
                <a:lnTo>
                  <a:pt x="679859" y="841983"/>
                </a:lnTo>
                <a:lnTo>
                  <a:pt x="682240" y="846349"/>
                </a:lnTo>
                <a:lnTo>
                  <a:pt x="684620" y="851310"/>
                </a:lnTo>
                <a:lnTo>
                  <a:pt x="687199" y="856868"/>
                </a:lnTo>
                <a:lnTo>
                  <a:pt x="689381" y="863020"/>
                </a:lnTo>
                <a:lnTo>
                  <a:pt x="691564" y="869569"/>
                </a:lnTo>
                <a:lnTo>
                  <a:pt x="693746" y="876714"/>
                </a:lnTo>
                <a:lnTo>
                  <a:pt x="695928" y="884057"/>
                </a:lnTo>
                <a:lnTo>
                  <a:pt x="698110" y="891996"/>
                </a:lnTo>
                <a:lnTo>
                  <a:pt x="700094" y="900331"/>
                </a:lnTo>
                <a:lnTo>
                  <a:pt x="704062" y="917598"/>
                </a:lnTo>
                <a:lnTo>
                  <a:pt x="707633" y="935857"/>
                </a:lnTo>
                <a:lnTo>
                  <a:pt x="710807" y="954314"/>
                </a:lnTo>
                <a:lnTo>
                  <a:pt x="713782" y="973168"/>
                </a:lnTo>
                <a:lnTo>
                  <a:pt x="716361" y="992022"/>
                </a:lnTo>
                <a:lnTo>
                  <a:pt x="718544" y="1010281"/>
                </a:lnTo>
                <a:lnTo>
                  <a:pt x="720726" y="1027746"/>
                </a:lnTo>
                <a:lnTo>
                  <a:pt x="721916" y="1044020"/>
                </a:lnTo>
                <a:lnTo>
                  <a:pt x="723106" y="1058905"/>
                </a:lnTo>
                <a:lnTo>
                  <a:pt x="723702" y="1072004"/>
                </a:lnTo>
                <a:lnTo>
                  <a:pt x="723900" y="1082919"/>
                </a:lnTo>
                <a:lnTo>
                  <a:pt x="723900" y="1445515"/>
                </a:lnTo>
                <a:lnTo>
                  <a:pt x="628081" y="1445515"/>
                </a:lnTo>
                <a:lnTo>
                  <a:pt x="593562" y="2176462"/>
                </a:lnTo>
                <a:lnTo>
                  <a:pt x="373357" y="2176462"/>
                </a:lnTo>
                <a:lnTo>
                  <a:pt x="362049" y="1507833"/>
                </a:lnTo>
                <a:lnTo>
                  <a:pt x="350543" y="2176462"/>
                </a:lnTo>
                <a:lnTo>
                  <a:pt x="130536" y="2176462"/>
                </a:lnTo>
                <a:lnTo>
                  <a:pt x="95819" y="1445515"/>
                </a:lnTo>
                <a:lnTo>
                  <a:pt x="0" y="1445515"/>
                </a:lnTo>
                <a:lnTo>
                  <a:pt x="0" y="1082919"/>
                </a:lnTo>
                <a:lnTo>
                  <a:pt x="198" y="1072004"/>
                </a:lnTo>
                <a:lnTo>
                  <a:pt x="794" y="1058905"/>
                </a:lnTo>
                <a:lnTo>
                  <a:pt x="1984" y="1044020"/>
                </a:lnTo>
                <a:lnTo>
                  <a:pt x="3571" y="1027746"/>
                </a:lnTo>
                <a:lnTo>
                  <a:pt x="5555" y="1010281"/>
                </a:lnTo>
                <a:lnTo>
                  <a:pt x="7737" y="992022"/>
                </a:lnTo>
                <a:lnTo>
                  <a:pt x="10316" y="973168"/>
                </a:lnTo>
                <a:lnTo>
                  <a:pt x="13292" y="954314"/>
                </a:lnTo>
                <a:lnTo>
                  <a:pt x="16664" y="935857"/>
                </a:lnTo>
                <a:lnTo>
                  <a:pt x="20235" y="917598"/>
                </a:lnTo>
                <a:lnTo>
                  <a:pt x="24004" y="900331"/>
                </a:lnTo>
                <a:lnTo>
                  <a:pt x="25988" y="891996"/>
                </a:lnTo>
                <a:lnTo>
                  <a:pt x="28170" y="884057"/>
                </a:lnTo>
                <a:lnTo>
                  <a:pt x="30154" y="876714"/>
                </a:lnTo>
                <a:lnTo>
                  <a:pt x="32336" y="869569"/>
                </a:lnTo>
                <a:lnTo>
                  <a:pt x="34717" y="863020"/>
                </a:lnTo>
                <a:lnTo>
                  <a:pt x="37098" y="856868"/>
                </a:lnTo>
                <a:lnTo>
                  <a:pt x="39478" y="851310"/>
                </a:lnTo>
                <a:lnTo>
                  <a:pt x="41660" y="846349"/>
                </a:lnTo>
                <a:lnTo>
                  <a:pt x="44239" y="841983"/>
                </a:lnTo>
                <a:lnTo>
                  <a:pt x="46818" y="838410"/>
                </a:lnTo>
                <a:lnTo>
                  <a:pt x="48604" y="836227"/>
                </a:lnTo>
                <a:lnTo>
                  <a:pt x="50588" y="834044"/>
                </a:lnTo>
                <a:lnTo>
                  <a:pt x="52968" y="831662"/>
                </a:lnTo>
                <a:lnTo>
                  <a:pt x="55547" y="829281"/>
                </a:lnTo>
                <a:lnTo>
                  <a:pt x="62094" y="824319"/>
                </a:lnTo>
                <a:lnTo>
                  <a:pt x="69434" y="819358"/>
                </a:lnTo>
                <a:lnTo>
                  <a:pt x="77766" y="813801"/>
                </a:lnTo>
                <a:lnTo>
                  <a:pt x="87090" y="808244"/>
                </a:lnTo>
                <a:lnTo>
                  <a:pt x="97009" y="802488"/>
                </a:lnTo>
                <a:lnTo>
                  <a:pt x="107722" y="796534"/>
                </a:lnTo>
                <a:lnTo>
                  <a:pt x="118831" y="790382"/>
                </a:lnTo>
                <a:lnTo>
                  <a:pt x="130139" y="784626"/>
                </a:lnTo>
                <a:lnTo>
                  <a:pt x="153549" y="772917"/>
                </a:lnTo>
                <a:lnTo>
                  <a:pt x="177156" y="761604"/>
                </a:lnTo>
                <a:lnTo>
                  <a:pt x="199772" y="750887"/>
                </a:lnTo>
                <a:close/>
                <a:moveTo>
                  <a:pt x="1357193" y="747117"/>
                </a:moveTo>
                <a:lnTo>
                  <a:pt x="1591877" y="913408"/>
                </a:lnTo>
                <a:lnTo>
                  <a:pt x="1597450" y="905074"/>
                </a:lnTo>
                <a:lnTo>
                  <a:pt x="1602427" y="896342"/>
                </a:lnTo>
                <a:lnTo>
                  <a:pt x="1607602" y="887611"/>
                </a:lnTo>
                <a:lnTo>
                  <a:pt x="1612180" y="878880"/>
                </a:lnTo>
                <a:lnTo>
                  <a:pt x="1616559" y="869752"/>
                </a:lnTo>
                <a:lnTo>
                  <a:pt x="1620739" y="860623"/>
                </a:lnTo>
                <a:lnTo>
                  <a:pt x="1624521" y="851297"/>
                </a:lnTo>
                <a:lnTo>
                  <a:pt x="1628104" y="841970"/>
                </a:lnTo>
                <a:lnTo>
                  <a:pt x="1631090" y="832445"/>
                </a:lnTo>
                <a:lnTo>
                  <a:pt x="1634076" y="822722"/>
                </a:lnTo>
                <a:lnTo>
                  <a:pt x="1636465" y="813197"/>
                </a:lnTo>
                <a:lnTo>
                  <a:pt x="1638654" y="803473"/>
                </a:lnTo>
                <a:lnTo>
                  <a:pt x="1640645" y="793353"/>
                </a:lnTo>
                <a:lnTo>
                  <a:pt x="1642237" y="783629"/>
                </a:lnTo>
                <a:lnTo>
                  <a:pt x="1643631" y="773708"/>
                </a:lnTo>
                <a:lnTo>
                  <a:pt x="1644427" y="763389"/>
                </a:lnTo>
                <a:lnTo>
                  <a:pt x="1357193" y="747117"/>
                </a:lnTo>
                <a:close/>
                <a:moveTo>
                  <a:pt x="1331913" y="738187"/>
                </a:moveTo>
                <a:lnTo>
                  <a:pt x="1652588" y="756642"/>
                </a:lnTo>
                <a:lnTo>
                  <a:pt x="1651593" y="768151"/>
                </a:lnTo>
                <a:lnTo>
                  <a:pt x="1650597" y="779661"/>
                </a:lnTo>
                <a:lnTo>
                  <a:pt x="1648806" y="790972"/>
                </a:lnTo>
                <a:lnTo>
                  <a:pt x="1646815" y="802283"/>
                </a:lnTo>
                <a:lnTo>
                  <a:pt x="1644228" y="813395"/>
                </a:lnTo>
                <a:lnTo>
                  <a:pt x="1641441" y="824309"/>
                </a:lnTo>
                <a:lnTo>
                  <a:pt x="1638057" y="834826"/>
                </a:lnTo>
                <a:lnTo>
                  <a:pt x="1634474" y="845542"/>
                </a:lnTo>
                <a:lnTo>
                  <a:pt x="1630692" y="856059"/>
                </a:lnTo>
                <a:lnTo>
                  <a:pt x="1626313" y="866378"/>
                </a:lnTo>
                <a:lnTo>
                  <a:pt x="1621536" y="876300"/>
                </a:lnTo>
                <a:lnTo>
                  <a:pt x="1616758" y="886420"/>
                </a:lnTo>
                <a:lnTo>
                  <a:pt x="1611384" y="896144"/>
                </a:lnTo>
                <a:lnTo>
                  <a:pt x="1605810" y="905470"/>
                </a:lnTo>
                <a:lnTo>
                  <a:pt x="1599839" y="914797"/>
                </a:lnTo>
                <a:lnTo>
                  <a:pt x="1593668" y="923925"/>
                </a:lnTo>
                <a:lnTo>
                  <a:pt x="1331913" y="738187"/>
                </a:lnTo>
                <a:close/>
                <a:moveTo>
                  <a:pt x="459881" y="722312"/>
                </a:moveTo>
                <a:lnTo>
                  <a:pt x="473272" y="728060"/>
                </a:lnTo>
                <a:lnTo>
                  <a:pt x="488461" y="734601"/>
                </a:lnTo>
                <a:lnTo>
                  <a:pt x="507448" y="743125"/>
                </a:lnTo>
                <a:lnTo>
                  <a:pt x="547620" y="811709"/>
                </a:lnTo>
                <a:lnTo>
                  <a:pt x="488861" y="835495"/>
                </a:lnTo>
                <a:lnTo>
                  <a:pt x="557213" y="885645"/>
                </a:lnTo>
                <a:lnTo>
                  <a:pt x="361950" y="1082675"/>
                </a:lnTo>
                <a:lnTo>
                  <a:pt x="459881" y="722312"/>
                </a:lnTo>
                <a:close/>
                <a:moveTo>
                  <a:pt x="264617" y="722312"/>
                </a:moveTo>
                <a:lnTo>
                  <a:pt x="361950" y="1082675"/>
                </a:lnTo>
                <a:lnTo>
                  <a:pt x="168275" y="885645"/>
                </a:lnTo>
                <a:lnTo>
                  <a:pt x="236071" y="835495"/>
                </a:lnTo>
                <a:lnTo>
                  <a:pt x="177790" y="811709"/>
                </a:lnTo>
                <a:lnTo>
                  <a:pt x="217437" y="743125"/>
                </a:lnTo>
                <a:lnTo>
                  <a:pt x="236468" y="734601"/>
                </a:lnTo>
                <a:lnTo>
                  <a:pt x="251335" y="728060"/>
                </a:lnTo>
                <a:lnTo>
                  <a:pt x="264617" y="722312"/>
                </a:lnTo>
                <a:close/>
                <a:moveTo>
                  <a:pt x="1586365" y="509587"/>
                </a:moveTo>
                <a:lnTo>
                  <a:pt x="1594075" y="519906"/>
                </a:lnTo>
                <a:lnTo>
                  <a:pt x="1601390" y="530423"/>
                </a:lnTo>
                <a:lnTo>
                  <a:pt x="1608507" y="541535"/>
                </a:lnTo>
                <a:lnTo>
                  <a:pt x="1611868" y="547092"/>
                </a:lnTo>
                <a:lnTo>
                  <a:pt x="1614834" y="552846"/>
                </a:lnTo>
                <a:lnTo>
                  <a:pt x="1617997" y="558601"/>
                </a:lnTo>
                <a:lnTo>
                  <a:pt x="1620765" y="564356"/>
                </a:lnTo>
                <a:lnTo>
                  <a:pt x="1623730" y="570507"/>
                </a:lnTo>
                <a:lnTo>
                  <a:pt x="1626498" y="576460"/>
                </a:lnTo>
                <a:lnTo>
                  <a:pt x="1629266" y="582413"/>
                </a:lnTo>
                <a:lnTo>
                  <a:pt x="1631638" y="588367"/>
                </a:lnTo>
                <a:lnTo>
                  <a:pt x="1634011" y="594717"/>
                </a:lnTo>
                <a:lnTo>
                  <a:pt x="1636383" y="600868"/>
                </a:lnTo>
                <a:lnTo>
                  <a:pt x="1638360" y="607020"/>
                </a:lnTo>
                <a:lnTo>
                  <a:pt x="1640337" y="613568"/>
                </a:lnTo>
                <a:lnTo>
                  <a:pt x="1642314" y="619720"/>
                </a:lnTo>
                <a:lnTo>
                  <a:pt x="1644093" y="626070"/>
                </a:lnTo>
                <a:lnTo>
                  <a:pt x="1645675" y="632817"/>
                </a:lnTo>
                <a:lnTo>
                  <a:pt x="1647059" y="639167"/>
                </a:lnTo>
                <a:lnTo>
                  <a:pt x="1648443" y="645913"/>
                </a:lnTo>
                <a:lnTo>
                  <a:pt x="1649629" y="652462"/>
                </a:lnTo>
                <a:lnTo>
                  <a:pt x="1650617" y="659209"/>
                </a:lnTo>
                <a:lnTo>
                  <a:pt x="1651606" y="665757"/>
                </a:lnTo>
                <a:lnTo>
                  <a:pt x="1652397" y="672702"/>
                </a:lnTo>
                <a:lnTo>
                  <a:pt x="1653187" y="679648"/>
                </a:lnTo>
                <a:lnTo>
                  <a:pt x="1653583" y="686196"/>
                </a:lnTo>
                <a:lnTo>
                  <a:pt x="1653978" y="693340"/>
                </a:lnTo>
                <a:lnTo>
                  <a:pt x="1654176" y="700285"/>
                </a:lnTo>
                <a:lnTo>
                  <a:pt x="1654176" y="707032"/>
                </a:lnTo>
                <a:lnTo>
                  <a:pt x="1654176" y="716359"/>
                </a:lnTo>
                <a:lnTo>
                  <a:pt x="1653781" y="725487"/>
                </a:lnTo>
                <a:lnTo>
                  <a:pt x="1335088" y="707032"/>
                </a:lnTo>
                <a:lnTo>
                  <a:pt x="1586365" y="509587"/>
                </a:lnTo>
                <a:close/>
                <a:moveTo>
                  <a:pt x="1276395" y="422275"/>
                </a:moveTo>
                <a:lnTo>
                  <a:pt x="1284547" y="422275"/>
                </a:lnTo>
                <a:lnTo>
                  <a:pt x="1284547" y="742950"/>
                </a:lnTo>
                <a:lnTo>
                  <a:pt x="1546226" y="928918"/>
                </a:lnTo>
                <a:lnTo>
                  <a:pt x="1540658" y="936468"/>
                </a:lnTo>
                <a:lnTo>
                  <a:pt x="1534892" y="943819"/>
                </a:lnTo>
                <a:lnTo>
                  <a:pt x="1528927" y="950972"/>
                </a:lnTo>
                <a:lnTo>
                  <a:pt x="1522762" y="958124"/>
                </a:lnTo>
                <a:lnTo>
                  <a:pt x="1516201" y="965078"/>
                </a:lnTo>
                <a:lnTo>
                  <a:pt x="1509838" y="971635"/>
                </a:lnTo>
                <a:lnTo>
                  <a:pt x="1502878" y="978191"/>
                </a:lnTo>
                <a:lnTo>
                  <a:pt x="1495918" y="984350"/>
                </a:lnTo>
                <a:lnTo>
                  <a:pt x="1488959" y="990311"/>
                </a:lnTo>
                <a:lnTo>
                  <a:pt x="1481602" y="996271"/>
                </a:lnTo>
                <a:lnTo>
                  <a:pt x="1474046" y="1001835"/>
                </a:lnTo>
                <a:lnTo>
                  <a:pt x="1466291" y="1007398"/>
                </a:lnTo>
                <a:lnTo>
                  <a:pt x="1458536" y="1012564"/>
                </a:lnTo>
                <a:lnTo>
                  <a:pt x="1450383" y="1017729"/>
                </a:lnTo>
                <a:lnTo>
                  <a:pt x="1442429" y="1022299"/>
                </a:lnTo>
                <a:lnTo>
                  <a:pt x="1434078" y="1026869"/>
                </a:lnTo>
                <a:lnTo>
                  <a:pt x="1425528" y="1031240"/>
                </a:lnTo>
                <a:lnTo>
                  <a:pt x="1417176" y="1035213"/>
                </a:lnTo>
                <a:lnTo>
                  <a:pt x="1408427" y="1038988"/>
                </a:lnTo>
                <a:lnTo>
                  <a:pt x="1399479" y="1042565"/>
                </a:lnTo>
                <a:lnTo>
                  <a:pt x="1390531" y="1045942"/>
                </a:lnTo>
                <a:lnTo>
                  <a:pt x="1381384" y="1048724"/>
                </a:lnTo>
                <a:lnTo>
                  <a:pt x="1372237" y="1051704"/>
                </a:lnTo>
                <a:lnTo>
                  <a:pt x="1362892" y="1054088"/>
                </a:lnTo>
                <a:lnTo>
                  <a:pt x="1353546" y="1056274"/>
                </a:lnTo>
                <a:lnTo>
                  <a:pt x="1344002" y="1058261"/>
                </a:lnTo>
                <a:lnTo>
                  <a:pt x="1334258" y="1059850"/>
                </a:lnTo>
                <a:lnTo>
                  <a:pt x="1324515" y="1061241"/>
                </a:lnTo>
                <a:lnTo>
                  <a:pt x="1314573" y="1062234"/>
                </a:lnTo>
                <a:lnTo>
                  <a:pt x="1304829" y="1063029"/>
                </a:lnTo>
                <a:lnTo>
                  <a:pt x="1294887" y="1063426"/>
                </a:lnTo>
                <a:lnTo>
                  <a:pt x="1284547" y="1063625"/>
                </a:lnTo>
                <a:lnTo>
                  <a:pt x="1276395" y="1063625"/>
                </a:lnTo>
                <a:lnTo>
                  <a:pt x="1268242" y="1063228"/>
                </a:lnTo>
                <a:lnTo>
                  <a:pt x="1259891" y="1062830"/>
                </a:lnTo>
                <a:lnTo>
                  <a:pt x="1251937" y="1062036"/>
                </a:lnTo>
                <a:lnTo>
                  <a:pt x="1243784" y="1061241"/>
                </a:lnTo>
                <a:lnTo>
                  <a:pt x="1235830" y="1059850"/>
                </a:lnTo>
                <a:lnTo>
                  <a:pt x="1227877" y="1058857"/>
                </a:lnTo>
                <a:lnTo>
                  <a:pt x="1219923" y="1057267"/>
                </a:lnTo>
                <a:lnTo>
                  <a:pt x="1212168" y="1055479"/>
                </a:lnTo>
                <a:lnTo>
                  <a:pt x="1204413" y="1053691"/>
                </a:lnTo>
                <a:lnTo>
                  <a:pt x="1196857" y="1051505"/>
                </a:lnTo>
                <a:lnTo>
                  <a:pt x="1189301" y="1049320"/>
                </a:lnTo>
                <a:lnTo>
                  <a:pt x="1181745" y="1046737"/>
                </a:lnTo>
                <a:lnTo>
                  <a:pt x="1174388" y="1044154"/>
                </a:lnTo>
                <a:lnTo>
                  <a:pt x="1167030" y="1041373"/>
                </a:lnTo>
                <a:lnTo>
                  <a:pt x="1159673" y="1038591"/>
                </a:lnTo>
                <a:lnTo>
                  <a:pt x="1152714" y="1035412"/>
                </a:lnTo>
                <a:lnTo>
                  <a:pt x="1145555" y="1032034"/>
                </a:lnTo>
                <a:lnTo>
                  <a:pt x="1138596" y="1028657"/>
                </a:lnTo>
                <a:lnTo>
                  <a:pt x="1131636" y="1025081"/>
                </a:lnTo>
                <a:lnTo>
                  <a:pt x="1124875" y="1021306"/>
                </a:lnTo>
                <a:lnTo>
                  <a:pt x="1118115" y="1017332"/>
                </a:lnTo>
                <a:lnTo>
                  <a:pt x="1111752" y="1013160"/>
                </a:lnTo>
                <a:lnTo>
                  <a:pt x="1105190" y="1008789"/>
                </a:lnTo>
                <a:lnTo>
                  <a:pt x="1098827" y="1004616"/>
                </a:lnTo>
                <a:lnTo>
                  <a:pt x="1092663" y="999848"/>
                </a:lnTo>
                <a:lnTo>
                  <a:pt x="1086697" y="995278"/>
                </a:lnTo>
                <a:lnTo>
                  <a:pt x="1080533" y="990311"/>
                </a:lnTo>
                <a:lnTo>
                  <a:pt x="1074568" y="985543"/>
                </a:lnTo>
                <a:lnTo>
                  <a:pt x="1068801" y="980377"/>
                </a:lnTo>
                <a:lnTo>
                  <a:pt x="1063234" y="975012"/>
                </a:lnTo>
                <a:lnTo>
                  <a:pt x="1057666" y="969648"/>
                </a:lnTo>
                <a:lnTo>
                  <a:pt x="1052297" y="964085"/>
                </a:lnTo>
                <a:lnTo>
                  <a:pt x="1047127" y="958522"/>
                </a:lnTo>
                <a:lnTo>
                  <a:pt x="1041958" y="952760"/>
                </a:lnTo>
                <a:lnTo>
                  <a:pt x="1036986" y="946998"/>
                </a:lnTo>
                <a:lnTo>
                  <a:pt x="1032214" y="941037"/>
                </a:lnTo>
                <a:lnTo>
                  <a:pt x="1027442" y="934878"/>
                </a:lnTo>
                <a:lnTo>
                  <a:pt x="1022869" y="928719"/>
                </a:lnTo>
                <a:lnTo>
                  <a:pt x="1018693" y="922163"/>
                </a:lnTo>
                <a:lnTo>
                  <a:pt x="1014119" y="915805"/>
                </a:lnTo>
                <a:lnTo>
                  <a:pt x="1010143" y="909248"/>
                </a:lnTo>
                <a:lnTo>
                  <a:pt x="1006166" y="902692"/>
                </a:lnTo>
                <a:lnTo>
                  <a:pt x="1002388" y="895738"/>
                </a:lnTo>
                <a:lnTo>
                  <a:pt x="998808" y="888784"/>
                </a:lnTo>
                <a:lnTo>
                  <a:pt x="995229" y="882029"/>
                </a:lnTo>
                <a:lnTo>
                  <a:pt x="992247" y="874876"/>
                </a:lnTo>
                <a:lnTo>
                  <a:pt x="988866" y="867723"/>
                </a:lnTo>
                <a:lnTo>
                  <a:pt x="985884" y="860372"/>
                </a:lnTo>
                <a:lnTo>
                  <a:pt x="983299" y="853219"/>
                </a:lnTo>
                <a:lnTo>
                  <a:pt x="980515" y="845868"/>
                </a:lnTo>
                <a:lnTo>
                  <a:pt x="978129" y="838318"/>
                </a:lnTo>
                <a:lnTo>
                  <a:pt x="975941" y="830768"/>
                </a:lnTo>
                <a:lnTo>
                  <a:pt x="973754" y="823218"/>
                </a:lnTo>
                <a:lnTo>
                  <a:pt x="971964" y="815271"/>
                </a:lnTo>
                <a:lnTo>
                  <a:pt x="970175" y="807522"/>
                </a:lnTo>
                <a:lnTo>
                  <a:pt x="968584" y="799774"/>
                </a:lnTo>
                <a:lnTo>
                  <a:pt x="967391" y="791826"/>
                </a:lnTo>
                <a:lnTo>
                  <a:pt x="966397" y="783879"/>
                </a:lnTo>
                <a:lnTo>
                  <a:pt x="965204" y="775932"/>
                </a:lnTo>
                <a:lnTo>
                  <a:pt x="964607" y="767587"/>
                </a:lnTo>
                <a:lnTo>
                  <a:pt x="964210" y="759441"/>
                </a:lnTo>
                <a:lnTo>
                  <a:pt x="963613" y="751096"/>
                </a:lnTo>
                <a:lnTo>
                  <a:pt x="963613" y="742950"/>
                </a:lnTo>
                <a:lnTo>
                  <a:pt x="963613" y="734804"/>
                </a:lnTo>
                <a:lnTo>
                  <a:pt x="964210" y="726459"/>
                </a:lnTo>
                <a:lnTo>
                  <a:pt x="964607" y="718313"/>
                </a:lnTo>
                <a:lnTo>
                  <a:pt x="965204" y="710167"/>
                </a:lnTo>
                <a:lnTo>
                  <a:pt x="966397" y="702021"/>
                </a:lnTo>
                <a:lnTo>
                  <a:pt x="967391" y="694074"/>
                </a:lnTo>
                <a:lnTo>
                  <a:pt x="968584" y="686126"/>
                </a:lnTo>
                <a:lnTo>
                  <a:pt x="970175" y="678378"/>
                </a:lnTo>
                <a:lnTo>
                  <a:pt x="971964" y="670629"/>
                </a:lnTo>
                <a:lnTo>
                  <a:pt x="973754" y="662880"/>
                </a:lnTo>
                <a:lnTo>
                  <a:pt x="975941" y="654933"/>
                </a:lnTo>
                <a:lnTo>
                  <a:pt x="978129" y="647383"/>
                </a:lnTo>
                <a:lnTo>
                  <a:pt x="980515" y="640231"/>
                </a:lnTo>
                <a:lnTo>
                  <a:pt x="983299" y="632681"/>
                </a:lnTo>
                <a:lnTo>
                  <a:pt x="985884" y="625329"/>
                </a:lnTo>
                <a:lnTo>
                  <a:pt x="988866" y="618177"/>
                </a:lnTo>
                <a:lnTo>
                  <a:pt x="992247" y="610825"/>
                </a:lnTo>
                <a:lnTo>
                  <a:pt x="995229" y="603871"/>
                </a:lnTo>
                <a:lnTo>
                  <a:pt x="998808" y="596918"/>
                </a:lnTo>
                <a:lnTo>
                  <a:pt x="1002388" y="589964"/>
                </a:lnTo>
                <a:lnTo>
                  <a:pt x="1006166" y="583208"/>
                </a:lnTo>
                <a:lnTo>
                  <a:pt x="1010143" y="576652"/>
                </a:lnTo>
                <a:lnTo>
                  <a:pt x="1014119" y="569897"/>
                </a:lnTo>
                <a:lnTo>
                  <a:pt x="1018693" y="563539"/>
                </a:lnTo>
                <a:lnTo>
                  <a:pt x="1022869" y="557380"/>
                </a:lnTo>
                <a:lnTo>
                  <a:pt x="1027442" y="551022"/>
                </a:lnTo>
                <a:lnTo>
                  <a:pt x="1032214" y="544863"/>
                </a:lnTo>
                <a:lnTo>
                  <a:pt x="1036986" y="538902"/>
                </a:lnTo>
                <a:lnTo>
                  <a:pt x="1041958" y="533140"/>
                </a:lnTo>
                <a:lnTo>
                  <a:pt x="1047127" y="527378"/>
                </a:lnTo>
                <a:lnTo>
                  <a:pt x="1052297" y="521617"/>
                </a:lnTo>
                <a:lnTo>
                  <a:pt x="1057666" y="516252"/>
                </a:lnTo>
                <a:lnTo>
                  <a:pt x="1063234" y="510689"/>
                </a:lnTo>
                <a:lnTo>
                  <a:pt x="1068801" y="505523"/>
                </a:lnTo>
                <a:lnTo>
                  <a:pt x="1074568" y="500357"/>
                </a:lnTo>
                <a:lnTo>
                  <a:pt x="1080533" y="495390"/>
                </a:lnTo>
                <a:lnTo>
                  <a:pt x="1086697" y="490622"/>
                </a:lnTo>
                <a:lnTo>
                  <a:pt x="1092663" y="486052"/>
                </a:lnTo>
                <a:lnTo>
                  <a:pt x="1098827" y="481284"/>
                </a:lnTo>
                <a:lnTo>
                  <a:pt x="1105190" y="476913"/>
                </a:lnTo>
                <a:lnTo>
                  <a:pt x="1111752" y="472740"/>
                </a:lnTo>
                <a:lnTo>
                  <a:pt x="1118115" y="468767"/>
                </a:lnTo>
                <a:lnTo>
                  <a:pt x="1124875" y="464594"/>
                </a:lnTo>
                <a:lnTo>
                  <a:pt x="1131636" y="460819"/>
                </a:lnTo>
                <a:lnTo>
                  <a:pt x="1138596" y="457442"/>
                </a:lnTo>
                <a:lnTo>
                  <a:pt x="1145555" y="453866"/>
                </a:lnTo>
                <a:lnTo>
                  <a:pt x="1152714" y="450488"/>
                </a:lnTo>
                <a:lnTo>
                  <a:pt x="1159673" y="447309"/>
                </a:lnTo>
                <a:lnTo>
                  <a:pt x="1167030" y="444527"/>
                </a:lnTo>
                <a:lnTo>
                  <a:pt x="1174388" y="441547"/>
                </a:lnTo>
                <a:lnTo>
                  <a:pt x="1181745" y="438964"/>
                </a:lnTo>
                <a:lnTo>
                  <a:pt x="1189301" y="436779"/>
                </a:lnTo>
                <a:lnTo>
                  <a:pt x="1196857" y="434196"/>
                </a:lnTo>
                <a:lnTo>
                  <a:pt x="1204413" y="432209"/>
                </a:lnTo>
                <a:lnTo>
                  <a:pt x="1212168" y="430421"/>
                </a:lnTo>
                <a:lnTo>
                  <a:pt x="1219923" y="428633"/>
                </a:lnTo>
                <a:lnTo>
                  <a:pt x="1227877" y="427242"/>
                </a:lnTo>
                <a:lnTo>
                  <a:pt x="1235830" y="425851"/>
                </a:lnTo>
                <a:lnTo>
                  <a:pt x="1243784" y="424659"/>
                </a:lnTo>
                <a:lnTo>
                  <a:pt x="1251937" y="423864"/>
                </a:lnTo>
                <a:lnTo>
                  <a:pt x="1259891" y="423070"/>
                </a:lnTo>
                <a:lnTo>
                  <a:pt x="1268242" y="422474"/>
                </a:lnTo>
                <a:lnTo>
                  <a:pt x="1276395" y="422275"/>
                </a:lnTo>
                <a:close/>
                <a:moveTo>
                  <a:pt x="1312863" y="365125"/>
                </a:moveTo>
                <a:lnTo>
                  <a:pt x="1322396" y="365324"/>
                </a:lnTo>
                <a:lnTo>
                  <a:pt x="1331928" y="365721"/>
                </a:lnTo>
                <a:lnTo>
                  <a:pt x="1341262" y="366516"/>
                </a:lnTo>
                <a:lnTo>
                  <a:pt x="1350596" y="367509"/>
                </a:lnTo>
                <a:lnTo>
                  <a:pt x="1359930" y="368502"/>
                </a:lnTo>
                <a:lnTo>
                  <a:pt x="1369264" y="370092"/>
                </a:lnTo>
                <a:lnTo>
                  <a:pt x="1378399" y="371880"/>
                </a:lnTo>
                <a:lnTo>
                  <a:pt x="1387336" y="373867"/>
                </a:lnTo>
                <a:lnTo>
                  <a:pt x="1396074" y="376052"/>
                </a:lnTo>
                <a:lnTo>
                  <a:pt x="1405011" y="378437"/>
                </a:lnTo>
                <a:lnTo>
                  <a:pt x="1413749" y="381417"/>
                </a:lnTo>
                <a:lnTo>
                  <a:pt x="1422288" y="384198"/>
                </a:lnTo>
                <a:lnTo>
                  <a:pt x="1430828" y="387576"/>
                </a:lnTo>
                <a:lnTo>
                  <a:pt x="1438970" y="390954"/>
                </a:lnTo>
                <a:lnTo>
                  <a:pt x="1447510" y="394729"/>
                </a:lnTo>
                <a:lnTo>
                  <a:pt x="1455453" y="398504"/>
                </a:lnTo>
                <a:lnTo>
                  <a:pt x="1463397" y="402676"/>
                </a:lnTo>
                <a:lnTo>
                  <a:pt x="1471142" y="407047"/>
                </a:lnTo>
                <a:lnTo>
                  <a:pt x="1478888" y="411617"/>
                </a:lnTo>
                <a:lnTo>
                  <a:pt x="1486434" y="416187"/>
                </a:lnTo>
                <a:lnTo>
                  <a:pt x="1493981" y="421352"/>
                </a:lnTo>
                <a:lnTo>
                  <a:pt x="1501329" y="426518"/>
                </a:lnTo>
                <a:lnTo>
                  <a:pt x="1508478" y="431882"/>
                </a:lnTo>
                <a:lnTo>
                  <a:pt x="1515429" y="437446"/>
                </a:lnTo>
                <a:lnTo>
                  <a:pt x="1522181" y="443207"/>
                </a:lnTo>
                <a:lnTo>
                  <a:pt x="1528933" y="448969"/>
                </a:lnTo>
                <a:lnTo>
                  <a:pt x="1535288" y="455128"/>
                </a:lnTo>
                <a:lnTo>
                  <a:pt x="1541842" y="461288"/>
                </a:lnTo>
                <a:lnTo>
                  <a:pt x="1547800" y="467844"/>
                </a:lnTo>
                <a:lnTo>
                  <a:pt x="1553758" y="474401"/>
                </a:lnTo>
                <a:lnTo>
                  <a:pt x="1559517" y="481156"/>
                </a:lnTo>
                <a:lnTo>
                  <a:pt x="1565276" y="488110"/>
                </a:lnTo>
                <a:lnTo>
                  <a:pt x="1312863" y="685800"/>
                </a:lnTo>
                <a:lnTo>
                  <a:pt x="1312863" y="365125"/>
                </a:lnTo>
                <a:close/>
                <a:moveTo>
                  <a:pt x="459737" y="320675"/>
                </a:moveTo>
                <a:lnTo>
                  <a:pt x="464088" y="323056"/>
                </a:lnTo>
                <a:lnTo>
                  <a:pt x="468042" y="325437"/>
                </a:lnTo>
                <a:lnTo>
                  <a:pt x="471601" y="328216"/>
                </a:lnTo>
                <a:lnTo>
                  <a:pt x="475161" y="330795"/>
                </a:lnTo>
                <a:lnTo>
                  <a:pt x="478522" y="333772"/>
                </a:lnTo>
                <a:lnTo>
                  <a:pt x="481290" y="336748"/>
                </a:lnTo>
                <a:lnTo>
                  <a:pt x="484256" y="339923"/>
                </a:lnTo>
                <a:lnTo>
                  <a:pt x="486827" y="343297"/>
                </a:lnTo>
                <a:lnTo>
                  <a:pt x="489397" y="346869"/>
                </a:lnTo>
                <a:lnTo>
                  <a:pt x="491572" y="350441"/>
                </a:lnTo>
                <a:lnTo>
                  <a:pt x="493550" y="354211"/>
                </a:lnTo>
                <a:lnTo>
                  <a:pt x="495329" y="357981"/>
                </a:lnTo>
                <a:lnTo>
                  <a:pt x="497109" y="361950"/>
                </a:lnTo>
                <a:lnTo>
                  <a:pt x="498691" y="365919"/>
                </a:lnTo>
                <a:lnTo>
                  <a:pt x="500075" y="370086"/>
                </a:lnTo>
                <a:lnTo>
                  <a:pt x="501459" y="374253"/>
                </a:lnTo>
                <a:lnTo>
                  <a:pt x="504029" y="383381"/>
                </a:lnTo>
                <a:lnTo>
                  <a:pt x="506204" y="392708"/>
                </a:lnTo>
                <a:lnTo>
                  <a:pt x="508182" y="402630"/>
                </a:lnTo>
                <a:lnTo>
                  <a:pt x="510159" y="413147"/>
                </a:lnTo>
                <a:lnTo>
                  <a:pt x="513916" y="435173"/>
                </a:lnTo>
                <a:lnTo>
                  <a:pt x="515893" y="446683"/>
                </a:lnTo>
                <a:lnTo>
                  <a:pt x="518068" y="458589"/>
                </a:lnTo>
                <a:lnTo>
                  <a:pt x="522023" y="459184"/>
                </a:lnTo>
                <a:lnTo>
                  <a:pt x="525780" y="460375"/>
                </a:lnTo>
                <a:lnTo>
                  <a:pt x="529339" y="461764"/>
                </a:lnTo>
                <a:lnTo>
                  <a:pt x="532898" y="462955"/>
                </a:lnTo>
                <a:lnTo>
                  <a:pt x="536260" y="464741"/>
                </a:lnTo>
                <a:lnTo>
                  <a:pt x="539226" y="466725"/>
                </a:lnTo>
                <a:lnTo>
                  <a:pt x="542192" y="469106"/>
                </a:lnTo>
                <a:lnTo>
                  <a:pt x="544960" y="471289"/>
                </a:lnTo>
                <a:lnTo>
                  <a:pt x="547728" y="473670"/>
                </a:lnTo>
                <a:lnTo>
                  <a:pt x="549903" y="476647"/>
                </a:lnTo>
                <a:lnTo>
                  <a:pt x="552078" y="479425"/>
                </a:lnTo>
                <a:lnTo>
                  <a:pt x="553858" y="482402"/>
                </a:lnTo>
                <a:lnTo>
                  <a:pt x="555440" y="485577"/>
                </a:lnTo>
                <a:lnTo>
                  <a:pt x="556824" y="488950"/>
                </a:lnTo>
                <a:lnTo>
                  <a:pt x="557615" y="492324"/>
                </a:lnTo>
                <a:lnTo>
                  <a:pt x="558406" y="495895"/>
                </a:lnTo>
                <a:lnTo>
                  <a:pt x="558801" y="499666"/>
                </a:lnTo>
                <a:lnTo>
                  <a:pt x="558801" y="503436"/>
                </a:lnTo>
                <a:lnTo>
                  <a:pt x="558406" y="507405"/>
                </a:lnTo>
                <a:lnTo>
                  <a:pt x="557812" y="511374"/>
                </a:lnTo>
                <a:lnTo>
                  <a:pt x="556824" y="515342"/>
                </a:lnTo>
                <a:lnTo>
                  <a:pt x="555440" y="519509"/>
                </a:lnTo>
                <a:lnTo>
                  <a:pt x="553462" y="523875"/>
                </a:lnTo>
                <a:lnTo>
                  <a:pt x="551287" y="528042"/>
                </a:lnTo>
                <a:lnTo>
                  <a:pt x="548519" y="532408"/>
                </a:lnTo>
                <a:lnTo>
                  <a:pt x="545553" y="536774"/>
                </a:lnTo>
                <a:lnTo>
                  <a:pt x="541994" y="541139"/>
                </a:lnTo>
                <a:lnTo>
                  <a:pt x="537644" y="545505"/>
                </a:lnTo>
                <a:lnTo>
                  <a:pt x="533294" y="550069"/>
                </a:lnTo>
                <a:lnTo>
                  <a:pt x="528153" y="554236"/>
                </a:lnTo>
                <a:lnTo>
                  <a:pt x="522418" y="558602"/>
                </a:lnTo>
                <a:lnTo>
                  <a:pt x="516486" y="563166"/>
                </a:lnTo>
                <a:lnTo>
                  <a:pt x="514707" y="571302"/>
                </a:lnTo>
                <a:lnTo>
                  <a:pt x="512927" y="579239"/>
                </a:lnTo>
                <a:lnTo>
                  <a:pt x="510752" y="587177"/>
                </a:lnTo>
                <a:lnTo>
                  <a:pt x="508577" y="595313"/>
                </a:lnTo>
                <a:lnTo>
                  <a:pt x="505809" y="603052"/>
                </a:lnTo>
                <a:lnTo>
                  <a:pt x="503041" y="610791"/>
                </a:lnTo>
                <a:lnTo>
                  <a:pt x="500075" y="618331"/>
                </a:lnTo>
                <a:lnTo>
                  <a:pt x="496911" y="625872"/>
                </a:lnTo>
                <a:lnTo>
                  <a:pt x="493352" y="633214"/>
                </a:lnTo>
                <a:lnTo>
                  <a:pt x="489793" y="640556"/>
                </a:lnTo>
                <a:lnTo>
                  <a:pt x="485838" y="647303"/>
                </a:lnTo>
                <a:lnTo>
                  <a:pt x="481883" y="654249"/>
                </a:lnTo>
                <a:lnTo>
                  <a:pt x="477533" y="660996"/>
                </a:lnTo>
                <a:lnTo>
                  <a:pt x="473183" y="667346"/>
                </a:lnTo>
                <a:lnTo>
                  <a:pt x="468635" y="673497"/>
                </a:lnTo>
                <a:lnTo>
                  <a:pt x="463692" y="679450"/>
                </a:lnTo>
                <a:lnTo>
                  <a:pt x="458551" y="685007"/>
                </a:lnTo>
                <a:lnTo>
                  <a:pt x="453608" y="690563"/>
                </a:lnTo>
                <a:lnTo>
                  <a:pt x="448269" y="695722"/>
                </a:lnTo>
                <a:lnTo>
                  <a:pt x="442733" y="700683"/>
                </a:lnTo>
                <a:lnTo>
                  <a:pt x="436998" y="705247"/>
                </a:lnTo>
                <a:lnTo>
                  <a:pt x="431264" y="709414"/>
                </a:lnTo>
                <a:lnTo>
                  <a:pt x="424937" y="713383"/>
                </a:lnTo>
                <a:lnTo>
                  <a:pt x="418807" y="716955"/>
                </a:lnTo>
                <a:lnTo>
                  <a:pt x="412677" y="720130"/>
                </a:lnTo>
                <a:lnTo>
                  <a:pt x="406152" y="722908"/>
                </a:lnTo>
                <a:lnTo>
                  <a:pt x="399627" y="725488"/>
                </a:lnTo>
                <a:lnTo>
                  <a:pt x="392706" y="727671"/>
                </a:lnTo>
                <a:lnTo>
                  <a:pt x="385786" y="729457"/>
                </a:lnTo>
                <a:lnTo>
                  <a:pt x="378865" y="730449"/>
                </a:lnTo>
                <a:lnTo>
                  <a:pt x="371747" y="731441"/>
                </a:lnTo>
                <a:lnTo>
                  <a:pt x="364431" y="731838"/>
                </a:lnTo>
                <a:lnTo>
                  <a:pt x="357115" y="731441"/>
                </a:lnTo>
                <a:lnTo>
                  <a:pt x="349799" y="730449"/>
                </a:lnTo>
                <a:lnTo>
                  <a:pt x="342878" y="729457"/>
                </a:lnTo>
                <a:lnTo>
                  <a:pt x="335958" y="727671"/>
                </a:lnTo>
                <a:lnTo>
                  <a:pt x="329235" y="725488"/>
                </a:lnTo>
                <a:lnTo>
                  <a:pt x="322709" y="722908"/>
                </a:lnTo>
                <a:lnTo>
                  <a:pt x="315987" y="720130"/>
                </a:lnTo>
                <a:lnTo>
                  <a:pt x="309857" y="716955"/>
                </a:lnTo>
                <a:lnTo>
                  <a:pt x="303727" y="713383"/>
                </a:lnTo>
                <a:lnTo>
                  <a:pt x="297795" y="709414"/>
                </a:lnTo>
                <a:lnTo>
                  <a:pt x="291666" y="705247"/>
                </a:lnTo>
                <a:lnTo>
                  <a:pt x="285931" y="700683"/>
                </a:lnTo>
                <a:lnTo>
                  <a:pt x="280395" y="695722"/>
                </a:lnTo>
                <a:lnTo>
                  <a:pt x="275254" y="690563"/>
                </a:lnTo>
                <a:lnTo>
                  <a:pt x="270113" y="685007"/>
                </a:lnTo>
                <a:lnTo>
                  <a:pt x="264972" y="679450"/>
                </a:lnTo>
                <a:lnTo>
                  <a:pt x="260029" y="673497"/>
                </a:lnTo>
                <a:lnTo>
                  <a:pt x="255481" y="667346"/>
                </a:lnTo>
                <a:lnTo>
                  <a:pt x="251131" y="660996"/>
                </a:lnTo>
                <a:lnTo>
                  <a:pt x="246781" y="654249"/>
                </a:lnTo>
                <a:lnTo>
                  <a:pt x="242628" y="647303"/>
                </a:lnTo>
                <a:lnTo>
                  <a:pt x="238871" y="640556"/>
                </a:lnTo>
                <a:lnTo>
                  <a:pt x="235114" y="633214"/>
                </a:lnTo>
                <a:lnTo>
                  <a:pt x="231753" y="625872"/>
                </a:lnTo>
                <a:lnTo>
                  <a:pt x="228589" y="618331"/>
                </a:lnTo>
                <a:lnTo>
                  <a:pt x="225623" y="610791"/>
                </a:lnTo>
                <a:lnTo>
                  <a:pt x="222855" y="603052"/>
                </a:lnTo>
                <a:lnTo>
                  <a:pt x="220087" y="595313"/>
                </a:lnTo>
                <a:lnTo>
                  <a:pt x="217912" y="587177"/>
                </a:lnTo>
                <a:lnTo>
                  <a:pt x="215737" y="579239"/>
                </a:lnTo>
                <a:lnTo>
                  <a:pt x="213957" y="571302"/>
                </a:lnTo>
                <a:lnTo>
                  <a:pt x="212178" y="563166"/>
                </a:lnTo>
                <a:lnTo>
                  <a:pt x="206246" y="558602"/>
                </a:lnTo>
                <a:lnTo>
                  <a:pt x="200511" y="554236"/>
                </a:lnTo>
                <a:lnTo>
                  <a:pt x="195370" y="550069"/>
                </a:lnTo>
                <a:lnTo>
                  <a:pt x="191020" y="545505"/>
                </a:lnTo>
                <a:lnTo>
                  <a:pt x="187066" y="541139"/>
                </a:lnTo>
                <a:lnTo>
                  <a:pt x="183309" y="536774"/>
                </a:lnTo>
                <a:lnTo>
                  <a:pt x="180145" y="532408"/>
                </a:lnTo>
                <a:lnTo>
                  <a:pt x="177377" y="528042"/>
                </a:lnTo>
                <a:lnTo>
                  <a:pt x="175202" y="523875"/>
                </a:lnTo>
                <a:lnTo>
                  <a:pt x="173224" y="519509"/>
                </a:lnTo>
                <a:lnTo>
                  <a:pt x="172038" y="515342"/>
                </a:lnTo>
                <a:lnTo>
                  <a:pt x="170852" y="511374"/>
                </a:lnTo>
                <a:lnTo>
                  <a:pt x="170258" y="507405"/>
                </a:lnTo>
                <a:lnTo>
                  <a:pt x="169863" y="503436"/>
                </a:lnTo>
                <a:lnTo>
                  <a:pt x="169863" y="499666"/>
                </a:lnTo>
                <a:lnTo>
                  <a:pt x="170456" y="495895"/>
                </a:lnTo>
                <a:lnTo>
                  <a:pt x="171049" y="492324"/>
                </a:lnTo>
                <a:lnTo>
                  <a:pt x="172038" y="488950"/>
                </a:lnTo>
                <a:lnTo>
                  <a:pt x="173224" y="485577"/>
                </a:lnTo>
                <a:lnTo>
                  <a:pt x="174806" y="482402"/>
                </a:lnTo>
                <a:lnTo>
                  <a:pt x="176586" y="479425"/>
                </a:lnTo>
                <a:lnTo>
                  <a:pt x="178761" y="476647"/>
                </a:lnTo>
                <a:lnTo>
                  <a:pt x="180936" y="473670"/>
                </a:lnTo>
                <a:lnTo>
                  <a:pt x="183704" y="471289"/>
                </a:lnTo>
                <a:lnTo>
                  <a:pt x="186275" y="469106"/>
                </a:lnTo>
                <a:lnTo>
                  <a:pt x="189438" y="466725"/>
                </a:lnTo>
                <a:lnTo>
                  <a:pt x="192404" y="464741"/>
                </a:lnTo>
                <a:lnTo>
                  <a:pt x="195766" y="462955"/>
                </a:lnTo>
                <a:lnTo>
                  <a:pt x="199325" y="461764"/>
                </a:lnTo>
                <a:lnTo>
                  <a:pt x="202884" y="460375"/>
                </a:lnTo>
                <a:lnTo>
                  <a:pt x="206641" y="459184"/>
                </a:lnTo>
                <a:lnTo>
                  <a:pt x="210398" y="458589"/>
                </a:lnTo>
                <a:lnTo>
                  <a:pt x="213562" y="442913"/>
                </a:lnTo>
                <a:lnTo>
                  <a:pt x="216132" y="427831"/>
                </a:lnTo>
                <a:lnTo>
                  <a:pt x="218505" y="413345"/>
                </a:lnTo>
                <a:lnTo>
                  <a:pt x="221075" y="399852"/>
                </a:lnTo>
                <a:lnTo>
                  <a:pt x="222262" y="393303"/>
                </a:lnTo>
                <a:lnTo>
                  <a:pt x="223646" y="386953"/>
                </a:lnTo>
                <a:lnTo>
                  <a:pt x="225228" y="381000"/>
                </a:lnTo>
                <a:lnTo>
                  <a:pt x="227007" y="375047"/>
                </a:lnTo>
                <a:lnTo>
                  <a:pt x="228787" y="369491"/>
                </a:lnTo>
                <a:lnTo>
                  <a:pt x="230764" y="363934"/>
                </a:lnTo>
                <a:lnTo>
                  <a:pt x="232939" y="358576"/>
                </a:lnTo>
                <a:lnTo>
                  <a:pt x="235312" y="353417"/>
                </a:lnTo>
                <a:lnTo>
                  <a:pt x="240453" y="355203"/>
                </a:lnTo>
                <a:lnTo>
                  <a:pt x="247176" y="357187"/>
                </a:lnTo>
                <a:lnTo>
                  <a:pt x="255481" y="359767"/>
                </a:lnTo>
                <a:lnTo>
                  <a:pt x="265367" y="361950"/>
                </a:lnTo>
                <a:lnTo>
                  <a:pt x="270904" y="362942"/>
                </a:lnTo>
                <a:lnTo>
                  <a:pt x="276638" y="363934"/>
                </a:lnTo>
                <a:lnTo>
                  <a:pt x="282965" y="364926"/>
                </a:lnTo>
                <a:lnTo>
                  <a:pt x="289293" y="365720"/>
                </a:lnTo>
                <a:lnTo>
                  <a:pt x="296213" y="366316"/>
                </a:lnTo>
                <a:lnTo>
                  <a:pt x="303134" y="366712"/>
                </a:lnTo>
                <a:lnTo>
                  <a:pt x="310450" y="367308"/>
                </a:lnTo>
                <a:lnTo>
                  <a:pt x="317964" y="367308"/>
                </a:lnTo>
                <a:lnTo>
                  <a:pt x="325675" y="366911"/>
                </a:lnTo>
                <a:lnTo>
                  <a:pt x="333782" y="366712"/>
                </a:lnTo>
                <a:lnTo>
                  <a:pt x="341889" y="366117"/>
                </a:lnTo>
                <a:lnTo>
                  <a:pt x="350392" y="364926"/>
                </a:lnTo>
                <a:lnTo>
                  <a:pt x="358894" y="363736"/>
                </a:lnTo>
                <a:lnTo>
                  <a:pt x="367595" y="362148"/>
                </a:lnTo>
                <a:lnTo>
                  <a:pt x="376295" y="359966"/>
                </a:lnTo>
                <a:lnTo>
                  <a:pt x="385390" y="357386"/>
                </a:lnTo>
                <a:lnTo>
                  <a:pt x="394486" y="354608"/>
                </a:lnTo>
                <a:lnTo>
                  <a:pt x="403582" y="351234"/>
                </a:lnTo>
                <a:lnTo>
                  <a:pt x="412875" y="347464"/>
                </a:lnTo>
                <a:lnTo>
                  <a:pt x="422168" y="343297"/>
                </a:lnTo>
                <a:lnTo>
                  <a:pt x="431660" y="338336"/>
                </a:lnTo>
                <a:lnTo>
                  <a:pt x="440953" y="332978"/>
                </a:lnTo>
                <a:lnTo>
                  <a:pt x="450444" y="327223"/>
                </a:lnTo>
                <a:lnTo>
                  <a:pt x="459737" y="320675"/>
                </a:lnTo>
                <a:close/>
                <a:moveTo>
                  <a:pt x="364231" y="215900"/>
                </a:moveTo>
                <a:lnTo>
                  <a:pt x="373939" y="216099"/>
                </a:lnTo>
                <a:lnTo>
                  <a:pt x="383251" y="216695"/>
                </a:lnTo>
                <a:lnTo>
                  <a:pt x="392562" y="217689"/>
                </a:lnTo>
                <a:lnTo>
                  <a:pt x="401676" y="218881"/>
                </a:lnTo>
                <a:lnTo>
                  <a:pt x="410591" y="220471"/>
                </a:lnTo>
                <a:lnTo>
                  <a:pt x="418912" y="222260"/>
                </a:lnTo>
                <a:lnTo>
                  <a:pt x="427233" y="224446"/>
                </a:lnTo>
                <a:lnTo>
                  <a:pt x="434959" y="227229"/>
                </a:lnTo>
                <a:lnTo>
                  <a:pt x="442290" y="229813"/>
                </a:lnTo>
                <a:lnTo>
                  <a:pt x="449026" y="232993"/>
                </a:lnTo>
                <a:lnTo>
                  <a:pt x="455563" y="236173"/>
                </a:lnTo>
                <a:lnTo>
                  <a:pt x="461507" y="239751"/>
                </a:lnTo>
                <a:lnTo>
                  <a:pt x="467054" y="243527"/>
                </a:lnTo>
                <a:lnTo>
                  <a:pt x="471809" y="247502"/>
                </a:lnTo>
                <a:lnTo>
                  <a:pt x="473988" y="249490"/>
                </a:lnTo>
                <a:lnTo>
                  <a:pt x="476168" y="251875"/>
                </a:lnTo>
                <a:lnTo>
                  <a:pt x="478149" y="253863"/>
                </a:lnTo>
                <a:lnTo>
                  <a:pt x="479932" y="256049"/>
                </a:lnTo>
                <a:lnTo>
                  <a:pt x="483696" y="256248"/>
                </a:lnTo>
                <a:lnTo>
                  <a:pt x="487460" y="256645"/>
                </a:lnTo>
                <a:lnTo>
                  <a:pt x="490828" y="257440"/>
                </a:lnTo>
                <a:lnTo>
                  <a:pt x="494196" y="258235"/>
                </a:lnTo>
                <a:lnTo>
                  <a:pt x="497564" y="259428"/>
                </a:lnTo>
                <a:lnTo>
                  <a:pt x="500734" y="260621"/>
                </a:lnTo>
                <a:lnTo>
                  <a:pt x="503706" y="262012"/>
                </a:lnTo>
                <a:lnTo>
                  <a:pt x="506678" y="263801"/>
                </a:lnTo>
                <a:lnTo>
                  <a:pt x="509253" y="265788"/>
                </a:lnTo>
                <a:lnTo>
                  <a:pt x="512027" y="267776"/>
                </a:lnTo>
                <a:lnTo>
                  <a:pt x="514404" y="269962"/>
                </a:lnTo>
                <a:lnTo>
                  <a:pt x="516782" y="272546"/>
                </a:lnTo>
                <a:lnTo>
                  <a:pt x="519159" y="275130"/>
                </a:lnTo>
                <a:lnTo>
                  <a:pt x="521537" y="277714"/>
                </a:lnTo>
                <a:lnTo>
                  <a:pt x="523518" y="280695"/>
                </a:lnTo>
                <a:lnTo>
                  <a:pt x="525499" y="283478"/>
                </a:lnTo>
                <a:lnTo>
                  <a:pt x="527282" y="286857"/>
                </a:lnTo>
                <a:lnTo>
                  <a:pt x="529065" y="290037"/>
                </a:lnTo>
                <a:lnTo>
                  <a:pt x="530848" y="293614"/>
                </a:lnTo>
                <a:lnTo>
                  <a:pt x="532235" y="296993"/>
                </a:lnTo>
                <a:lnTo>
                  <a:pt x="535207" y="304149"/>
                </a:lnTo>
                <a:lnTo>
                  <a:pt x="537584" y="312099"/>
                </a:lnTo>
                <a:lnTo>
                  <a:pt x="539763" y="320049"/>
                </a:lnTo>
                <a:lnTo>
                  <a:pt x="541546" y="328397"/>
                </a:lnTo>
                <a:lnTo>
                  <a:pt x="543131" y="336944"/>
                </a:lnTo>
                <a:lnTo>
                  <a:pt x="544518" y="345490"/>
                </a:lnTo>
                <a:lnTo>
                  <a:pt x="545707" y="354236"/>
                </a:lnTo>
                <a:lnTo>
                  <a:pt x="546499" y="363180"/>
                </a:lnTo>
                <a:lnTo>
                  <a:pt x="546896" y="371925"/>
                </a:lnTo>
                <a:lnTo>
                  <a:pt x="547292" y="380671"/>
                </a:lnTo>
                <a:lnTo>
                  <a:pt x="547688" y="389416"/>
                </a:lnTo>
                <a:lnTo>
                  <a:pt x="547688" y="397764"/>
                </a:lnTo>
                <a:lnTo>
                  <a:pt x="547292" y="414062"/>
                </a:lnTo>
                <a:lnTo>
                  <a:pt x="546697" y="429168"/>
                </a:lnTo>
                <a:lnTo>
                  <a:pt x="545905" y="442286"/>
                </a:lnTo>
                <a:lnTo>
                  <a:pt x="544914" y="453217"/>
                </a:lnTo>
                <a:lnTo>
                  <a:pt x="544122" y="461764"/>
                </a:lnTo>
                <a:lnTo>
                  <a:pt x="539565" y="459578"/>
                </a:lnTo>
                <a:lnTo>
                  <a:pt x="535009" y="457590"/>
                </a:lnTo>
                <a:lnTo>
                  <a:pt x="530056" y="456000"/>
                </a:lnTo>
                <a:lnTo>
                  <a:pt x="525103" y="454808"/>
                </a:lnTo>
                <a:lnTo>
                  <a:pt x="521537" y="430162"/>
                </a:lnTo>
                <a:lnTo>
                  <a:pt x="519753" y="418634"/>
                </a:lnTo>
                <a:lnTo>
                  <a:pt x="517772" y="407304"/>
                </a:lnTo>
                <a:lnTo>
                  <a:pt x="515791" y="396373"/>
                </a:lnTo>
                <a:lnTo>
                  <a:pt x="513414" y="386236"/>
                </a:lnTo>
                <a:lnTo>
                  <a:pt x="510838" y="376298"/>
                </a:lnTo>
                <a:lnTo>
                  <a:pt x="509451" y="371528"/>
                </a:lnTo>
                <a:lnTo>
                  <a:pt x="507866" y="366956"/>
                </a:lnTo>
                <a:lnTo>
                  <a:pt x="506281" y="362385"/>
                </a:lnTo>
                <a:lnTo>
                  <a:pt x="504498" y="358012"/>
                </a:lnTo>
                <a:lnTo>
                  <a:pt x="502517" y="353838"/>
                </a:lnTo>
                <a:lnTo>
                  <a:pt x="500338" y="349466"/>
                </a:lnTo>
                <a:lnTo>
                  <a:pt x="498159" y="345490"/>
                </a:lnTo>
                <a:lnTo>
                  <a:pt x="495781" y="341714"/>
                </a:lnTo>
                <a:lnTo>
                  <a:pt x="493404" y="337938"/>
                </a:lnTo>
                <a:lnTo>
                  <a:pt x="490432" y="334360"/>
                </a:lnTo>
                <a:lnTo>
                  <a:pt x="487658" y="331180"/>
                </a:lnTo>
                <a:lnTo>
                  <a:pt x="484489" y="327801"/>
                </a:lnTo>
                <a:lnTo>
                  <a:pt x="481121" y="324422"/>
                </a:lnTo>
                <a:lnTo>
                  <a:pt x="477555" y="321639"/>
                </a:lnTo>
                <a:lnTo>
                  <a:pt x="473988" y="318658"/>
                </a:lnTo>
                <a:lnTo>
                  <a:pt x="470026" y="315875"/>
                </a:lnTo>
                <a:lnTo>
                  <a:pt x="465667" y="313292"/>
                </a:lnTo>
                <a:lnTo>
                  <a:pt x="461309" y="310906"/>
                </a:lnTo>
                <a:lnTo>
                  <a:pt x="451403" y="317664"/>
                </a:lnTo>
                <a:lnTo>
                  <a:pt x="441695" y="323826"/>
                </a:lnTo>
                <a:lnTo>
                  <a:pt x="431789" y="329391"/>
                </a:lnTo>
                <a:lnTo>
                  <a:pt x="422082" y="334360"/>
                </a:lnTo>
                <a:lnTo>
                  <a:pt x="412572" y="338931"/>
                </a:lnTo>
                <a:lnTo>
                  <a:pt x="402864" y="342907"/>
                </a:lnTo>
                <a:lnTo>
                  <a:pt x="393157" y="346285"/>
                </a:lnTo>
                <a:lnTo>
                  <a:pt x="384043" y="349267"/>
                </a:lnTo>
                <a:lnTo>
                  <a:pt x="374732" y="351851"/>
                </a:lnTo>
                <a:lnTo>
                  <a:pt x="365618" y="354037"/>
                </a:lnTo>
                <a:lnTo>
                  <a:pt x="356505" y="355826"/>
                </a:lnTo>
                <a:lnTo>
                  <a:pt x="347590" y="357018"/>
                </a:lnTo>
                <a:lnTo>
                  <a:pt x="339071" y="358211"/>
                </a:lnTo>
                <a:lnTo>
                  <a:pt x="330551" y="358807"/>
                </a:lnTo>
                <a:lnTo>
                  <a:pt x="322429" y="359403"/>
                </a:lnTo>
                <a:lnTo>
                  <a:pt x="314504" y="359602"/>
                </a:lnTo>
                <a:lnTo>
                  <a:pt x="306579" y="359403"/>
                </a:lnTo>
                <a:lnTo>
                  <a:pt x="299051" y="359205"/>
                </a:lnTo>
                <a:lnTo>
                  <a:pt x="291919" y="358410"/>
                </a:lnTo>
                <a:lnTo>
                  <a:pt x="284985" y="357813"/>
                </a:lnTo>
                <a:lnTo>
                  <a:pt x="278249" y="357018"/>
                </a:lnTo>
                <a:lnTo>
                  <a:pt x="271909" y="356025"/>
                </a:lnTo>
                <a:lnTo>
                  <a:pt x="265965" y="355031"/>
                </a:lnTo>
                <a:lnTo>
                  <a:pt x="260220" y="354037"/>
                </a:lnTo>
                <a:lnTo>
                  <a:pt x="249918" y="351652"/>
                </a:lnTo>
                <a:lnTo>
                  <a:pt x="241399" y="349068"/>
                </a:lnTo>
                <a:lnTo>
                  <a:pt x="234465" y="346882"/>
                </a:lnTo>
                <a:lnTo>
                  <a:pt x="229314" y="345093"/>
                </a:lnTo>
                <a:lnTo>
                  <a:pt x="226738" y="350459"/>
                </a:lnTo>
                <a:lnTo>
                  <a:pt x="224361" y="356025"/>
                </a:lnTo>
                <a:lnTo>
                  <a:pt x="222379" y="361789"/>
                </a:lnTo>
                <a:lnTo>
                  <a:pt x="220398" y="367553"/>
                </a:lnTo>
                <a:lnTo>
                  <a:pt x="218813" y="373714"/>
                </a:lnTo>
                <a:lnTo>
                  <a:pt x="217030" y="380273"/>
                </a:lnTo>
                <a:lnTo>
                  <a:pt x="215643" y="386832"/>
                </a:lnTo>
                <a:lnTo>
                  <a:pt x="214257" y="393590"/>
                </a:lnTo>
                <a:lnTo>
                  <a:pt x="211681" y="407702"/>
                </a:lnTo>
                <a:lnTo>
                  <a:pt x="209106" y="422609"/>
                </a:lnTo>
                <a:lnTo>
                  <a:pt x="206332" y="438509"/>
                </a:lnTo>
                <a:lnTo>
                  <a:pt x="203162" y="454808"/>
                </a:lnTo>
                <a:lnTo>
                  <a:pt x="198209" y="456000"/>
                </a:lnTo>
                <a:lnTo>
                  <a:pt x="193058" y="457590"/>
                </a:lnTo>
                <a:lnTo>
                  <a:pt x="188501" y="459578"/>
                </a:lnTo>
                <a:lnTo>
                  <a:pt x="183747" y="461963"/>
                </a:lnTo>
                <a:lnTo>
                  <a:pt x="182360" y="452422"/>
                </a:lnTo>
                <a:lnTo>
                  <a:pt x="181567" y="446460"/>
                </a:lnTo>
                <a:lnTo>
                  <a:pt x="180973" y="439503"/>
                </a:lnTo>
                <a:lnTo>
                  <a:pt x="180180" y="432149"/>
                </a:lnTo>
                <a:lnTo>
                  <a:pt x="179784" y="424000"/>
                </a:lnTo>
                <a:lnTo>
                  <a:pt x="179586" y="415255"/>
                </a:lnTo>
                <a:lnTo>
                  <a:pt x="179388" y="406310"/>
                </a:lnTo>
                <a:lnTo>
                  <a:pt x="179586" y="396571"/>
                </a:lnTo>
                <a:lnTo>
                  <a:pt x="179982" y="386633"/>
                </a:lnTo>
                <a:lnTo>
                  <a:pt x="180973" y="376497"/>
                </a:lnTo>
                <a:lnTo>
                  <a:pt x="181964" y="365963"/>
                </a:lnTo>
                <a:lnTo>
                  <a:pt x="183747" y="355627"/>
                </a:lnTo>
                <a:lnTo>
                  <a:pt x="185926" y="344894"/>
                </a:lnTo>
                <a:lnTo>
                  <a:pt x="187313" y="339528"/>
                </a:lnTo>
                <a:lnTo>
                  <a:pt x="188700" y="334161"/>
                </a:lnTo>
                <a:lnTo>
                  <a:pt x="190483" y="328993"/>
                </a:lnTo>
                <a:lnTo>
                  <a:pt x="192266" y="323627"/>
                </a:lnTo>
                <a:lnTo>
                  <a:pt x="194049" y="318260"/>
                </a:lnTo>
                <a:lnTo>
                  <a:pt x="196228" y="312894"/>
                </a:lnTo>
                <a:lnTo>
                  <a:pt x="198407" y="307726"/>
                </a:lnTo>
                <a:lnTo>
                  <a:pt x="200785" y="302757"/>
                </a:lnTo>
                <a:lnTo>
                  <a:pt x="203162" y="297590"/>
                </a:lnTo>
                <a:lnTo>
                  <a:pt x="206134" y="292621"/>
                </a:lnTo>
                <a:lnTo>
                  <a:pt x="209304" y="287850"/>
                </a:lnTo>
                <a:lnTo>
                  <a:pt x="212275" y="282881"/>
                </a:lnTo>
                <a:lnTo>
                  <a:pt x="215643" y="278310"/>
                </a:lnTo>
                <a:lnTo>
                  <a:pt x="219408" y="273540"/>
                </a:lnTo>
                <a:lnTo>
                  <a:pt x="223172" y="269167"/>
                </a:lnTo>
                <a:lnTo>
                  <a:pt x="227134" y="264596"/>
                </a:lnTo>
                <a:lnTo>
                  <a:pt x="231691" y="260422"/>
                </a:lnTo>
                <a:lnTo>
                  <a:pt x="236050" y="256248"/>
                </a:lnTo>
                <a:lnTo>
                  <a:pt x="240606" y="252273"/>
                </a:lnTo>
                <a:lnTo>
                  <a:pt x="245757" y="248496"/>
                </a:lnTo>
                <a:lnTo>
                  <a:pt x="251106" y="244919"/>
                </a:lnTo>
                <a:lnTo>
                  <a:pt x="256654" y="241341"/>
                </a:lnTo>
                <a:lnTo>
                  <a:pt x="262399" y="238161"/>
                </a:lnTo>
                <a:lnTo>
                  <a:pt x="268343" y="235179"/>
                </a:lnTo>
                <a:lnTo>
                  <a:pt x="274881" y="232198"/>
                </a:lnTo>
                <a:lnTo>
                  <a:pt x="281418" y="229415"/>
                </a:lnTo>
                <a:lnTo>
                  <a:pt x="288353" y="226832"/>
                </a:lnTo>
                <a:lnTo>
                  <a:pt x="295287" y="224645"/>
                </a:lnTo>
                <a:lnTo>
                  <a:pt x="302815" y="222658"/>
                </a:lnTo>
                <a:lnTo>
                  <a:pt x="310740" y="220869"/>
                </a:lnTo>
                <a:lnTo>
                  <a:pt x="318863" y="219279"/>
                </a:lnTo>
                <a:lnTo>
                  <a:pt x="327183" y="218285"/>
                </a:lnTo>
                <a:lnTo>
                  <a:pt x="335901" y="217092"/>
                </a:lnTo>
                <a:lnTo>
                  <a:pt x="345014" y="216496"/>
                </a:lnTo>
                <a:lnTo>
                  <a:pt x="354524" y="216099"/>
                </a:lnTo>
                <a:lnTo>
                  <a:pt x="364231" y="215900"/>
                </a:lnTo>
                <a:close/>
                <a:moveTo>
                  <a:pt x="797521" y="141726"/>
                </a:moveTo>
                <a:lnTo>
                  <a:pt x="797521" y="1281290"/>
                </a:lnTo>
                <a:lnTo>
                  <a:pt x="1820070" y="1281290"/>
                </a:lnTo>
                <a:lnTo>
                  <a:pt x="1820070" y="141726"/>
                </a:lnTo>
                <a:lnTo>
                  <a:pt x="797521" y="141726"/>
                </a:lnTo>
                <a:close/>
                <a:moveTo>
                  <a:pt x="766168" y="0"/>
                </a:moveTo>
                <a:lnTo>
                  <a:pt x="768946" y="0"/>
                </a:lnTo>
                <a:lnTo>
                  <a:pt x="1848645" y="0"/>
                </a:lnTo>
                <a:lnTo>
                  <a:pt x="1851820" y="0"/>
                </a:lnTo>
                <a:lnTo>
                  <a:pt x="1854796" y="595"/>
                </a:lnTo>
                <a:lnTo>
                  <a:pt x="1857773" y="794"/>
                </a:lnTo>
                <a:lnTo>
                  <a:pt x="1860749" y="1389"/>
                </a:lnTo>
                <a:lnTo>
                  <a:pt x="1863527" y="2183"/>
                </a:lnTo>
                <a:lnTo>
                  <a:pt x="1866504" y="2779"/>
                </a:lnTo>
                <a:lnTo>
                  <a:pt x="1869084" y="3771"/>
                </a:lnTo>
                <a:lnTo>
                  <a:pt x="1871862" y="4764"/>
                </a:lnTo>
                <a:lnTo>
                  <a:pt x="1874442" y="6153"/>
                </a:lnTo>
                <a:lnTo>
                  <a:pt x="1877021" y="7344"/>
                </a:lnTo>
                <a:lnTo>
                  <a:pt x="1879601" y="8734"/>
                </a:lnTo>
                <a:lnTo>
                  <a:pt x="1881982" y="10322"/>
                </a:lnTo>
                <a:lnTo>
                  <a:pt x="1884165" y="12108"/>
                </a:lnTo>
                <a:lnTo>
                  <a:pt x="1886745" y="13895"/>
                </a:lnTo>
                <a:lnTo>
                  <a:pt x="1888729" y="15681"/>
                </a:lnTo>
                <a:lnTo>
                  <a:pt x="1890912" y="17666"/>
                </a:lnTo>
                <a:lnTo>
                  <a:pt x="1892896" y="19651"/>
                </a:lnTo>
                <a:lnTo>
                  <a:pt x="1894682" y="21834"/>
                </a:lnTo>
                <a:lnTo>
                  <a:pt x="1896468" y="24018"/>
                </a:lnTo>
                <a:lnTo>
                  <a:pt x="1898056" y="26400"/>
                </a:lnTo>
                <a:lnTo>
                  <a:pt x="1899445" y="28980"/>
                </a:lnTo>
                <a:lnTo>
                  <a:pt x="1901032" y="31362"/>
                </a:lnTo>
                <a:lnTo>
                  <a:pt x="1902421" y="33943"/>
                </a:lnTo>
                <a:lnTo>
                  <a:pt x="1903413" y="36523"/>
                </a:lnTo>
                <a:lnTo>
                  <a:pt x="1904604" y="39302"/>
                </a:lnTo>
                <a:lnTo>
                  <a:pt x="1905596" y="42081"/>
                </a:lnTo>
                <a:lnTo>
                  <a:pt x="1906390" y="44860"/>
                </a:lnTo>
                <a:lnTo>
                  <a:pt x="1906985" y="47837"/>
                </a:lnTo>
                <a:lnTo>
                  <a:pt x="1907581" y="50616"/>
                </a:lnTo>
                <a:lnTo>
                  <a:pt x="1907977" y="53594"/>
                </a:lnTo>
                <a:lnTo>
                  <a:pt x="1908176" y="56770"/>
                </a:lnTo>
                <a:lnTo>
                  <a:pt x="1908176" y="59747"/>
                </a:lnTo>
                <a:lnTo>
                  <a:pt x="1908176" y="141726"/>
                </a:lnTo>
                <a:lnTo>
                  <a:pt x="1834953" y="141726"/>
                </a:lnTo>
                <a:lnTo>
                  <a:pt x="1834953" y="1281290"/>
                </a:lnTo>
                <a:lnTo>
                  <a:pt x="1873648" y="1281290"/>
                </a:lnTo>
                <a:lnTo>
                  <a:pt x="1873648" y="1322180"/>
                </a:lnTo>
                <a:lnTo>
                  <a:pt x="1572618" y="1322180"/>
                </a:lnTo>
                <a:lnTo>
                  <a:pt x="1745457" y="2033588"/>
                </a:lnTo>
                <a:lnTo>
                  <a:pt x="1699420" y="2033588"/>
                </a:lnTo>
                <a:lnTo>
                  <a:pt x="1526581" y="1322180"/>
                </a:lnTo>
                <a:lnTo>
                  <a:pt x="1331318" y="1322180"/>
                </a:lnTo>
                <a:lnTo>
                  <a:pt x="1331318" y="2010761"/>
                </a:lnTo>
                <a:lnTo>
                  <a:pt x="1286471" y="2010761"/>
                </a:lnTo>
                <a:lnTo>
                  <a:pt x="1286471" y="1322180"/>
                </a:lnTo>
                <a:lnTo>
                  <a:pt x="1091010" y="1322180"/>
                </a:lnTo>
                <a:lnTo>
                  <a:pt x="918568" y="2033588"/>
                </a:lnTo>
                <a:lnTo>
                  <a:pt x="872332" y="2033588"/>
                </a:lnTo>
                <a:lnTo>
                  <a:pt x="1045171" y="1322180"/>
                </a:lnTo>
                <a:lnTo>
                  <a:pt x="744141" y="1322180"/>
                </a:lnTo>
                <a:lnTo>
                  <a:pt x="744141" y="1281290"/>
                </a:lnTo>
                <a:lnTo>
                  <a:pt x="782638" y="1281290"/>
                </a:lnTo>
                <a:lnTo>
                  <a:pt x="782638" y="141726"/>
                </a:lnTo>
                <a:lnTo>
                  <a:pt x="709613" y="141726"/>
                </a:lnTo>
                <a:lnTo>
                  <a:pt x="709613" y="59747"/>
                </a:lnTo>
                <a:lnTo>
                  <a:pt x="709613" y="56770"/>
                </a:lnTo>
                <a:lnTo>
                  <a:pt x="709811" y="53594"/>
                </a:lnTo>
                <a:lnTo>
                  <a:pt x="710208" y="50616"/>
                </a:lnTo>
                <a:lnTo>
                  <a:pt x="710605" y="47837"/>
                </a:lnTo>
                <a:lnTo>
                  <a:pt x="711399" y="44860"/>
                </a:lnTo>
                <a:lnTo>
                  <a:pt x="712193" y="42081"/>
                </a:lnTo>
                <a:lnTo>
                  <a:pt x="713185" y="39302"/>
                </a:lnTo>
                <a:lnTo>
                  <a:pt x="714177" y="36523"/>
                </a:lnTo>
                <a:lnTo>
                  <a:pt x="715368" y="33943"/>
                </a:lnTo>
                <a:lnTo>
                  <a:pt x="716558" y="31362"/>
                </a:lnTo>
                <a:lnTo>
                  <a:pt x="718146" y="28980"/>
                </a:lnTo>
                <a:lnTo>
                  <a:pt x="719733" y="26400"/>
                </a:lnTo>
                <a:lnTo>
                  <a:pt x="721321" y="24018"/>
                </a:lnTo>
                <a:lnTo>
                  <a:pt x="723107" y="21834"/>
                </a:lnTo>
                <a:lnTo>
                  <a:pt x="725091" y="19651"/>
                </a:lnTo>
                <a:lnTo>
                  <a:pt x="727076" y="17666"/>
                </a:lnTo>
                <a:lnTo>
                  <a:pt x="729060" y="15681"/>
                </a:lnTo>
                <a:lnTo>
                  <a:pt x="731243" y="13895"/>
                </a:lnTo>
                <a:lnTo>
                  <a:pt x="733426" y="12108"/>
                </a:lnTo>
                <a:lnTo>
                  <a:pt x="735807" y="10322"/>
                </a:lnTo>
                <a:lnTo>
                  <a:pt x="738188" y="8734"/>
                </a:lnTo>
                <a:lnTo>
                  <a:pt x="740569" y="7344"/>
                </a:lnTo>
                <a:lnTo>
                  <a:pt x="743347" y="6153"/>
                </a:lnTo>
                <a:lnTo>
                  <a:pt x="745927" y="4764"/>
                </a:lnTo>
                <a:lnTo>
                  <a:pt x="748507" y="3771"/>
                </a:lnTo>
                <a:lnTo>
                  <a:pt x="751483" y="2779"/>
                </a:lnTo>
                <a:lnTo>
                  <a:pt x="754063" y="2183"/>
                </a:lnTo>
                <a:lnTo>
                  <a:pt x="757040" y="1389"/>
                </a:lnTo>
                <a:lnTo>
                  <a:pt x="760016" y="794"/>
                </a:lnTo>
                <a:lnTo>
                  <a:pt x="762993" y="595"/>
                </a:lnTo>
                <a:lnTo>
                  <a:pt x="76616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10135957" y="5266061"/>
            <a:ext cx="1007111" cy="1008792"/>
          </a:xfrm>
          <a:custGeom>
            <a:avLst/>
            <a:gdLst>
              <a:gd name="T0" fmla="*/ 1139672 w 2120900"/>
              <a:gd name="T1" fmla="*/ 1652212 h 2125662"/>
              <a:gd name="T2" fmla="*/ 1227361 w 2120900"/>
              <a:gd name="T3" fmla="*/ 1813336 h 2125662"/>
              <a:gd name="T4" fmla="*/ 1220243 w 2120900"/>
              <a:gd name="T5" fmla="*/ 1488811 h 2125662"/>
              <a:gd name="T6" fmla="*/ 1234478 w 2120900"/>
              <a:gd name="T7" fmla="*/ 1376650 h 2125662"/>
              <a:gd name="T8" fmla="*/ 1406725 w 2120900"/>
              <a:gd name="T9" fmla="*/ 1389461 h 2125662"/>
              <a:gd name="T10" fmla="*/ 1396475 w 2120900"/>
              <a:gd name="T11" fmla="*/ 1501052 h 2125662"/>
              <a:gd name="T12" fmla="*/ 1417258 w 2120900"/>
              <a:gd name="T13" fmla="*/ 1797394 h 2125662"/>
              <a:gd name="T14" fmla="*/ 1505517 w 2120900"/>
              <a:gd name="T15" fmla="*/ 1576774 h 2125662"/>
              <a:gd name="T16" fmla="*/ 1703671 w 2120900"/>
              <a:gd name="T17" fmla="*/ 1297227 h 2125662"/>
              <a:gd name="T18" fmla="*/ 1850578 w 2120900"/>
              <a:gd name="T19" fmla="*/ 1362417 h 2125662"/>
              <a:gd name="T20" fmla="*/ 1901541 w 2120900"/>
              <a:gd name="T21" fmla="*/ 1751562 h 2125662"/>
              <a:gd name="T22" fmla="*/ 1838621 w 2120900"/>
              <a:gd name="T23" fmla="*/ 1824723 h 2125662"/>
              <a:gd name="T24" fmla="*/ 1557902 w 2120900"/>
              <a:gd name="T25" fmla="*/ 1893329 h 2125662"/>
              <a:gd name="T26" fmla="*/ 1106646 w 2120900"/>
              <a:gd name="T27" fmla="*/ 1895606 h 2125662"/>
              <a:gd name="T28" fmla="*/ 798596 w 2120900"/>
              <a:gd name="T29" fmla="*/ 1828424 h 2125662"/>
              <a:gd name="T30" fmla="*/ 726851 w 2120900"/>
              <a:gd name="T31" fmla="*/ 1756687 h 2125662"/>
              <a:gd name="T32" fmla="*/ 771265 w 2120900"/>
              <a:gd name="T33" fmla="*/ 1369249 h 2125662"/>
              <a:gd name="T34" fmla="*/ 913901 w 2120900"/>
              <a:gd name="T35" fmla="*/ 1297796 h 2125662"/>
              <a:gd name="T36" fmla="*/ 1091503 w 2120900"/>
              <a:gd name="T37" fmla="*/ 707546 h 2125662"/>
              <a:gd name="T38" fmla="*/ 1036861 w 2120900"/>
              <a:gd name="T39" fmla="*/ 894898 h 2125662"/>
              <a:gd name="T40" fmla="*/ 1078696 w 2120900"/>
              <a:gd name="T41" fmla="*/ 1032993 h 2125662"/>
              <a:gd name="T42" fmla="*/ 1259411 w 2120900"/>
              <a:gd name="T43" fmla="*/ 1205825 h 2125662"/>
              <a:gd name="T44" fmla="*/ 1350196 w 2120900"/>
              <a:gd name="T45" fmla="*/ 1211234 h 2125662"/>
              <a:gd name="T46" fmla="*/ 1522089 w 2120900"/>
              <a:gd name="T47" fmla="*/ 1075418 h 2125662"/>
              <a:gd name="T48" fmla="*/ 1586407 w 2120900"/>
              <a:gd name="T49" fmla="*/ 920525 h 2125662"/>
              <a:gd name="T50" fmla="*/ 1457771 w 2120900"/>
              <a:gd name="T51" fmla="*/ 834820 h 2125662"/>
              <a:gd name="T52" fmla="*/ 1230383 w 2120900"/>
              <a:gd name="T53" fmla="*/ 766201 h 2125662"/>
              <a:gd name="T54" fmla="*/ 1143868 w 2120900"/>
              <a:gd name="T55" fmla="*/ 688184 h 2125662"/>
              <a:gd name="T56" fmla="*/ 1401992 w 2120900"/>
              <a:gd name="T57" fmla="*/ 454421 h 2125662"/>
              <a:gd name="T58" fmla="*/ 1533188 w 2120900"/>
              <a:gd name="T59" fmla="*/ 532437 h 2125662"/>
              <a:gd name="T60" fmla="*/ 1626819 w 2120900"/>
              <a:gd name="T61" fmla="*/ 665121 h 2125662"/>
              <a:gd name="T62" fmla="*/ 1668653 w 2120900"/>
              <a:gd name="T63" fmla="*/ 835674 h 2125662"/>
              <a:gd name="T64" fmla="*/ 1641617 w 2120900"/>
              <a:gd name="T65" fmla="*/ 1018756 h 2125662"/>
              <a:gd name="T66" fmla="*/ 1550833 w 2120900"/>
              <a:gd name="T67" fmla="*/ 1166531 h 2125662"/>
              <a:gd name="T68" fmla="*/ 1428174 w 2120900"/>
              <a:gd name="T69" fmla="*/ 1263624 h 2125662"/>
              <a:gd name="T70" fmla="*/ 1306653 w 2120900"/>
              <a:gd name="T71" fmla="*/ 1295800 h 2125662"/>
              <a:gd name="T72" fmla="*/ 1183426 w 2120900"/>
              <a:gd name="T73" fmla="*/ 1255083 h 2125662"/>
              <a:gd name="T74" fmla="*/ 1062759 w 2120900"/>
              <a:gd name="T75" fmla="*/ 1151441 h 2125662"/>
              <a:gd name="T76" fmla="*/ 977381 w 2120900"/>
              <a:gd name="T77" fmla="*/ 998541 h 2125662"/>
              <a:gd name="T78" fmla="*/ 959737 w 2120900"/>
              <a:gd name="T79" fmla="*/ 814035 h 2125662"/>
              <a:gd name="T80" fmla="*/ 1008402 w 2120900"/>
              <a:gd name="T81" fmla="*/ 646899 h 2125662"/>
              <a:gd name="T82" fmla="*/ 1107156 w 2120900"/>
              <a:gd name="T83" fmla="*/ 520193 h 2125662"/>
              <a:gd name="T84" fmla="*/ 1241482 w 2120900"/>
              <a:gd name="T85" fmla="*/ 449865 h 2125662"/>
              <a:gd name="T86" fmla="*/ 750363 w 2120900"/>
              <a:gd name="T87" fmla="*/ 1423 h 2125662"/>
              <a:gd name="T88" fmla="*/ 1084680 w 2120900"/>
              <a:gd name="T89" fmla="*/ 108761 h 2125662"/>
              <a:gd name="T90" fmla="*/ 1148183 w 2120900"/>
              <a:gd name="T91" fmla="*/ 326283 h 2125662"/>
              <a:gd name="T92" fmla="*/ 910687 w 2120900"/>
              <a:gd name="T93" fmla="*/ 162002 h 2125662"/>
              <a:gd name="T94" fmla="*/ 634178 w 2120900"/>
              <a:gd name="T95" fmla="*/ 130114 h 2125662"/>
              <a:gd name="T96" fmla="*/ 406363 w 2120900"/>
              <a:gd name="T97" fmla="*/ 210118 h 2125662"/>
              <a:gd name="T98" fmla="*/ 233510 w 2120900"/>
              <a:gd name="T99" fmla="*/ 370982 h 2125662"/>
              <a:gd name="T100" fmla="*/ 137258 w 2120900"/>
              <a:gd name="T101" fmla="*/ 590497 h 2125662"/>
              <a:gd name="T102" fmla="*/ 136973 w 2120900"/>
              <a:gd name="T103" fmla="*/ 823962 h 2125662"/>
              <a:gd name="T104" fmla="*/ 216708 w 2120900"/>
              <a:gd name="T105" fmla="*/ 1020699 h 2125662"/>
              <a:gd name="T106" fmla="*/ 359662 w 2120900"/>
              <a:gd name="T107" fmla="*/ 1175014 h 2125662"/>
              <a:gd name="T108" fmla="*/ 551880 w 2120900"/>
              <a:gd name="T109" fmla="*/ 1269255 h 2125662"/>
              <a:gd name="T110" fmla="*/ 401807 w 2120900"/>
              <a:gd name="T111" fmla="*/ 1346412 h 2125662"/>
              <a:gd name="T112" fmla="*/ 194211 w 2120900"/>
              <a:gd name="T113" fmla="*/ 1195229 h 2125662"/>
              <a:gd name="T114" fmla="*/ 54391 w 2120900"/>
              <a:gd name="T115" fmla="*/ 980839 h 2125662"/>
              <a:gd name="T116" fmla="*/ 285 w 2120900"/>
              <a:gd name="T117" fmla="*/ 723743 h 2125662"/>
              <a:gd name="T118" fmla="*/ 55815 w 2120900"/>
              <a:gd name="T119" fmla="*/ 432480 h 2125662"/>
              <a:gd name="T120" fmla="*/ 219841 w 2120900"/>
              <a:gd name="T121" fmla="*/ 195598 h 2125662"/>
              <a:gd name="T122" fmla="*/ 465026 w 2120900"/>
              <a:gd name="T123" fmla="*/ 42992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0900" h="2125662">
                <a:moveTo>
                  <a:pt x="1223010" y="1433512"/>
                </a:moveTo>
                <a:lnTo>
                  <a:pt x="1223645" y="1464642"/>
                </a:lnTo>
                <a:lnTo>
                  <a:pt x="1224915" y="1495453"/>
                </a:lnTo>
                <a:lnTo>
                  <a:pt x="1226185" y="1524994"/>
                </a:lnTo>
                <a:lnTo>
                  <a:pt x="1227773" y="1554218"/>
                </a:lnTo>
                <a:lnTo>
                  <a:pt x="1229678" y="1582488"/>
                </a:lnTo>
                <a:lnTo>
                  <a:pt x="1232218" y="1610123"/>
                </a:lnTo>
                <a:lnTo>
                  <a:pt x="1234440" y="1637123"/>
                </a:lnTo>
                <a:lnTo>
                  <a:pt x="1237298" y="1662852"/>
                </a:lnTo>
                <a:lnTo>
                  <a:pt x="1240473" y="1688264"/>
                </a:lnTo>
                <a:lnTo>
                  <a:pt x="1243965" y="1712723"/>
                </a:lnTo>
                <a:lnTo>
                  <a:pt x="1247775" y="1736546"/>
                </a:lnTo>
                <a:lnTo>
                  <a:pt x="1251585" y="1759417"/>
                </a:lnTo>
                <a:lnTo>
                  <a:pt x="1256030" y="1781652"/>
                </a:lnTo>
                <a:lnTo>
                  <a:pt x="1260475" y="1803252"/>
                </a:lnTo>
                <a:lnTo>
                  <a:pt x="1265555" y="1823899"/>
                </a:lnTo>
                <a:lnTo>
                  <a:pt x="1270953" y="1843593"/>
                </a:lnTo>
                <a:lnTo>
                  <a:pt x="1276350" y="1862334"/>
                </a:lnTo>
                <a:lnTo>
                  <a:pt x="1282383" y="1880757"/>
                </a:lnTo>
                <a:lnTo>
                  <a:pt x="1288415" y="1897910"/>
                </a:lnTo>
                <a:lnTo>
                  <a:pt x="1295083" y="1914428"/>
                </a:lnTo>
                <a:lnTo>
                  <a:pt x="1302068" y="1929992"/>
                </a:lnTo>
                <a:lnTo>
                  <a:pt x="1309053" y="1944604"/>
                </a:lnTo>
                <a:lnTo>
                  <a:pt x="1316673" y="1958581"/>
                </a:lnTo>
                <a:lnTo>
                  <a:pt x="1324610" y="1971604"/>
                </a:lnTo>
                <a:lnTo>
                  <a:pt x="1332548" y="1983675"/>
                </a:lnTo>
                <a:lnTo>
                  <a:pt x="1336993" y="1989392"/>
                </a:lnTo>
                <a:lnTo>
                  <a:pt x="1341438" y="1995110"/>
                </a:lnTo>
                <a:lnTo>
                  <a:pt x="1345565" y="2000192"/>
                </a:lnTo>
                <a:lnTo>
                  <a:pt x="1350328" y="2005592"/>
                </a:lnTo>
                <a:lnTo>
                  <a:pt x="1354773" y="2010039"/>
                </a:lnTo>
                <a:lnTo>
                  <a:pt x="1359535" y="2014804"/>
                </a:lnTo>
                <a:lnTo>
                  <a:pt x="1363980" y="2019251"/>
                </a:lnTo>
                <a:lnTo>
                  <a:pt x="1368743" y="2023380"/>
                </a:lnTo>
                <a:lnTo>
                  <a:pt x="1373823" y="2027510"/>
                </a:lnTo>
                <a:lnTo>
                  <a:pt x="1378585" y="2031004"/>
                </a:lnTo>
                <a:lnTo>
                  <a:pt x="1383983" y="2034498"/>
                </a:lnTo>
                <a:lnTo>
                  <a:pt x="1389063" y="2037674"/>
                </a:lnTo>
                <a:lnTo>
                  <a:pt x="1394460" y="2040851"/>
                </a:lnTo>
                <a:lnTo>
                  <a:pt x="1399540" y="2043710"/>
                </a:lnTo>
                <a:lnTo>
                  <a:pt x="1399540" y="1686041"/>
                </a:lnTo>
                <a:lnTo>
                  <a:pt x="1394778" y="1685088"/>
                </a:lnTo>
                <a:lnTo>
                  <a:pt x="1390015" y="1683817"/>
                </a:lnTo>
                <a:lnTo>
                  <a:pt x="1385570" y="1682229"/>
                </a:lnTo>
                <a:lnTo>
                  <a:pt x="1381125" y="1680323"/>
                </a:lnTo>
                <a:lnTo>
                  <a:pt x="1376998" y="1677782"/>
                </a:lnTo>
                <a:lnTo>
                  <a:pt x="1373505" y="1674923"/>
                </a:lnTo>
                <a:lnTo>
                  <a:pt x="1369695" y="1672064"/>
                </a:lnTo>
                <a:lnTo>
                  <a:pt x="1366203" y="1668888"/>
                </a:lnTo>
                <a:lnTo>
                  <a:pt x="1363345" y="1665076"/>
                </a:lnTo>
                <a:lnTo>
                  <a:pt x="1360805" y="1661264"/>
                </a:lnTo>
                <a:lnTo>
                  <a:pt x="1358583" y="1657452"/>
                </a:lnTo>
                <a:lnTo>
                  <a:pt x="1356360" y="1652688"/>
                </a:lnTo>
                <a:lnTo>
                  <a:pt x="1355090" y="1648558"/>
                </a:lnTo>
                <a:lnTo>
                  <a:pt x="1353820" y="1643476"/>
                </a:lnTo>
                <a:lnTo>
                  <a:pt x="1353185" y="1638711"/>
                </a:lnTo>
                <a:lnTo>
                  <a:pt x="1352868" y="1633947"/>
                </a:lnTo>
                <a:lnTo>
                  <a:pt x="1352868" y="1580582"/>
                </a:lnTo>
                <a:lnTo>
                  <a:pt x="1353185" y="1574865"/>
                </a:lnTo>
                <a:lnTo>
                  <a:pt x="1354138" y="1569782"/>
                </a:lnTo>
                <a:lnTo>
                  <a:pt x="1355408" y="1564700"/>
                </a:lnTo>
                <a:lnTo>
                  <a:pt x="1356995" y="1559618"/>
                </a:lnTo>
                <a:lnTo>
                  <a:pt x="1359535" y="1555171"/>
                </a:lnTo>
                <a:lnTo>
                  <a:pt x="1362075" y="1550406"/>
                </a:lnTo>
                <a:lnTo>
                  <a:pt x="1365250" y="1546276"/>
                </a:lnTo>
                <a:lnTo>
                  <a:pt x="1368425" y="1542782"/>
                </a:lnTo>
                <a:lnTo>
                  <a:pt x="1372553" y="1538971"/>
                </a:lnTo>
                <a:lnTo>
                  <a:pt x="1376680" y="1536112"/>
                </a:lnTo>
                <a:lnTo>
                  <a:pt x="1380808" y="1533253"/>
                </a:lnTo>
                <a:lnTo>
                  <a:pt x="1385570" y="1531029"/>
                </a:lnTo>
                <a:lnTo>
                  <a:pt x="1390650" y="1529441"/>
                </a:lnTo>
                <a:lnTo>
                  <a:pt x="1395730" y="1527853"/>
                </a:lnTo>
                <a:lnTo>
                  <a:pt x="1401128" y="1526900"/>
                </a:lnTo>
                <a:lnTo>
                  <a:pt x="1406525" y="1526582"/>
                </a:lnTo>
                <a:lnTo>
                  <a:pt x="1524000" y="1526582"/>
                </a:lnTo>
                <a:lnTo>
                  <a:pt x="1529398" y="1526900"/>
                </a:lnTo>
                <a:lnTo>
                  <a:pt x="1535113" y="1527853"/>
                </a:lnTo>
                <a:lnTo>
                  <a:pt x="1539875" y="1529441"/>
                </a:lnTo>
                <a:lnTo>
                  <a:pt x="1544955" y="1531029"/>
                </a:lnTo>
                <a:lnTo>
                  <a:pt x="1549718" y="1533253"/>
                </a:lnTo>
                <a:lnTo>
                  <a:pt x="1553845" y="1536112"/>
                </a:lnTo>
                <a:lnTo>
                  <a:pt x="1558290" y="1538971"/>
                </a:lnTo>
                <a:lnTo>
                  <a:pt x="1562100" y="1542782"/>
                </a:lnTo>
                <a:lnTo>
                  <a:pt x="1565275" y="1546276"/>
                </a:lnTo>
                <a:lnTo>
                  <a:pt x="1568768" y="1550406"/>
                </a:lnTo>
                <a:lnTo>
                  <a:pt x="1571308" y="1555171"/>
                </a:lnTo>
                <a:lnTo>
                  <a:pt x="1573530" y="1559618"/>
                </a:lnTo>
                <a:lnTo>
                  <a:pt x="1575118" y="1564700"/>
                </a:lnTo>
                <a:lnTo>
                  <a:pt x="1576388" y="1569782"/>
                </a:lnTo>
                <a:lnTo>
                  <a:pt x="1577340" y="1574865"/>
                </a:lnTo>
                <a:lnTo>
                  <a:pt x="1577658" y="1580582"/>
                </a:lnTo>
                <a:lnTo>
                  <a:pt x="1577658" y="1633947"/>
                </a:lnTo>
                <a:lnTo>
                  <a:pt x="1577340" y="1638711"/>
                </a:lnTo>
                <a:lnTo>
                  <a:pt x="1576705" y="1643476"/>
                </a:lnTo>
                <a:lnTo>
                  <a:pt x="1575435" y="1648558"/>
                </a:lnTo>
                <a:lnTo>
                  <a:pt x="1574165" y="1652688"/>
                </a:lnTo>
                <a:lnTo>
                  <a:pt x="1572260" y="1657452"/>
                </a:lnTo>
                <a:lnTo>
                  <a:pt x="1570038" y="1661264"/>
                </a:lnTo>
                <a:lnTo>
                  <a:pt x="1567498" y="1665076"/>
                </a:lnTo>
                <a:lnTo>
                  <a:pt x="1564005" y="1668888"/>
                </a:lnTo>
                <a:lnTo>
                  <a:pt x="1560830" y="1672064"/>
                </a:lnTo>
                <a:lnTo>
                  <a:pt x="1557338" y="1674923"/>
                </a:lnTo>
                <a:lnTo>
                  <a:pt x="1553528" y="1677782"/>
                </a:lnTo>
                <a:lnTo>
                  <a:pt x="1549400" y="1680323"/>
                </a:lnTo>
                <a:lnTo>
                  <a:pt x="1545273" y="1682229"/>
                </a:lnTo>
                <a:lnTo>
                  <a:pt x="1540510" y="1683817"/>
                </a:lnTo>
                <a:lnTo>
                  <a:pt x="1536065" y="1685088"/>
                </a:lnTo>
                <a:lnTo>
                  <a:pt x="1530985" y="1686041"/>
                </a:lnTo>
                <a:lnTo>
                  <a:pt x="1530985" y="2043710"/>
                </a:lnTo>
                <a:lnTo>
                  <a:pt x="1536383" y="2040851"/>
                </a:lnTo>
                <a:lnTo>
                  <a:pt x="1541463" y="2037674"/>
                </a:lnTo>
                <a:lnTo>
                  <a:pt x="1546860" y="2034498"/>
                </a:lnTo>
                <a:lnTo>
                  <a:pt x="1551940" y="2031004"/>
                </a:lnTo>
                <a:lnTo>
                  <a:pt x="1557020" y="2027510"/>
                </a:lnTo>
                <a:lnTo>
                  <a:pt x="1561783" y="2023380"/>
                </a:lnTo>
                <a:lnTo>
                  <a:pt x="1566863" y="2019251"/>
                </a:lnTo>
                <a:lnTo>
                  <a:pt x="1571308" y="2014804"/>
                </a:lnTo>
                <a:lnTo>
                  <a:pt x="1575753" y="2010039"/>
                </a:lnTo>
                <a:lnTo>
                  <a:pt x="1580515" y="2005592"/>
                </a:lnTo>
                <a:lnTo>
                  <a:pt x="1584960" y="2000192"/>
                </a:lnTo>
                <a:lnTo>
                  <a:pt x="1589088" y="1995110"/>
                </a:lnTo>
                <a:lnTo>
                  <a:pt x="1593850" y="1989392"/>
                </a:lnTo>
                <a:lnTo>
                  <a:pt x="1597660" y="1983675"/>
                </a:lnTo>
                <a:lnTo>
                  <a:pt x="1606233" y="1971604"/>
                </a:lnTo>
                <a:lnTo>
                  <a:pt x="1614170" y="1958581"/>
                </a:lnTo>
                <a:lnTo>
                  <a:pt x="1621473" y="1944604"/>
                </a:lnTo>
                <a:lnTo>
                  <a:pt x="1628775" y="1929992"/>
                </a:lnTo>
                <a:lnTo>
                  <a:pt x="1635443" y="1914428"/>
                </a:lnTo>
                <a:lnTo>
                  <a:pt x="1642110" y="1897910"/>
                </a:lnTo>
                <a:lnTo>
                  <a:pt x="1648460" y="1880757"/>
                </a:lnTo>
                <a:lnTo>
                  <a:pt x="1654175" y="1862334"/>
                </a:lnTo>
                <a:lnTo>
                  <a:pt x="1659890" y="1843593"/>
                </a:lnTo>
                <a:lnTo>
                  <a:pt x="1664970" y="1823899"/>
                </a:lnTo>
                <a:lnTo>
                  <a:pt x="1669733" y="1803252"/>
                </a:lnTo>
                <a:lnTo>
                  <a:pt x="1674813" y="1781652"/>
                </a:lnTo>
                <a:lnTo>
                  <a:pt x="1678940" y="1759417"/>
                </a:lnTo>
                <a:lnTo>
                  <a:pt x="1683068" y="1736546"/>
                </a:lnTo>
                <a:lnTo>
                  <a:pt x="1686878" y="1712723"/>
                </a:lnTo>
                <a:lnTo>
                  <a:pt x="1690053" y="1688264"/>
                </a:lnTo>
                <a:lnTo>
                  <a:pt x="1693228" y="1662852"/>
                </a:lnTo>
                <a:lnTo>
                  <a:pt x="1696085" y="1637123"/>
                </a:lnTo>
                <a:lnTo>
                  <a:pt x="1698625" y="1610123"/>
                </a:lnTo>
                <a:lnTo>
                  <a:pt x="1700848" y="1582488"/>
                </a:lnTo>
                <a:lnTo>
                  <a:pt x="1702753" y="1554218"/>
                </a:lnTo>
                <a:lnTo>
                  <a:pt x="1704340" y="1524994"/>
                </a:lnTo>
                <a:lnTo>
                  <a:pt x="1705928" y="1495453"/>
                </a:lnTo>
                <a:lnTo>
                  <a:pt x="1706880" y="1464642"/>
                </a:lnTo>
                <a:lnTo>
                  <a:pt x="1707833" y="1433512"/>
                </a:lnTo>
                <a:lnTo>
                  <a:pt x="1747520" y="1435736"/>
                </a:lnTo>
                <a:lnTo>
                  <a:pt x="1784033" y="1438277"/>
                </a:lnTo>
                <a:lnTo>
                  <a:pt x="1845310" y="1443042"/>
                </a:lnTo>
                <a:lnTo>
                  <a:pt x="1885315" y="1446218"/>
                </a:lnTo>
                <a:lnTo>
                  <a:pt x="1899920" y="1447489"/>
                </a:lnTo>
                <a:lnTo>
                  <a:pt x="1911350" y="1448124"/>
                </a:lnTo>
                <a:lnTo>
                  <a:pt x="1922463" y="1449077"/>
                </a:lnTo>
                <a:lnTo>
                  <a:pt x="1933575" y="1450347"/>
                </a:lnTo>
                <a:lnTo>
                  <a:pt x="1944370" y="1452253"/>
                </a:lnTo>
                <a:lnTo>
                  <a:pt x="1955165" y="1454477"/>
                </a:lnTo>
                <a:lnTo>
                  <a:pt x="1965643" y="1457653"/>
                </a:lnTo>
                <a:lnTo>
                  <a:pt x="1976120" y="1461147"/>
                </a:lnTo>
                <a:lnTo>
                  <a:pt x="1985963" y="1464959"/>
                </a:lnTo>
                <a:lnTo>
                  <a:pt x="1995805" y="1469406"/>
                </a:lnTo>
                <a:lnTo>
                  <a:pt x="2005330" y="1474489"/>
                </a:lnTo>
                <a:lnTo>
                  <a:pt x="2014538" y="1479571"/>
                </a:lnTo>
                <a:lnTo>
                  <a:pt x="2023428" y="1485606"/>
                </a:lnTo>
                <a:lnTo>
                  <a:pt x="2032318" y="1491641"/>
                </a:lnTo>
                <a:lnTo>
                  <a:pt x="2040573" y="1498312"/>
                </a:lnTo>
                <a:lnTo>
                  <a:pt x="2048510" y="1504983"/>
                </a:lnTo>
                <a:lnTo>
                  <a:pt x="2056130" y="1512288"/>
                </a:lnTo>
                <a:lnTo>
                  <a:pt x="2063750" y="1520230"/>
                </a:lnTo>
                <a:lnTo>
                  <a:pt x="2070418" y="1527853"/>
                </a:lnTo>
                <a:lnTo>
                  <a:pt x="2077085" y="1536429"/>
                </a:lnTo>
                <a:lnTo>
                  <a:pt x="2083118" y="1545324"/>
                </a:lnTo>
                <a:lnTo>
                  <a:pt x="2089150" y="1554218"/>
                </a:lnTo>
                <a:lnTo>
                  <a:pt x="2094230" y="1563112"/>
                </a:lnTo>
                <a:lnTo>
                  <a:pt x="2099310" y="1572959"/>
                </a:lnTo>
                <a:lnTo>
                  <a:pt x="2103755" y="1582488"/>
                </a:lnTo>
                <a:lnTo>
                  <a:pt x="2107565" y="1592653"/>
                </a:lnTo>
                <a:lnTo>
                  <a:pt x="2111058" y="1603135"/>
                </a:lnTo>
                <a:lnTo>
                  <a:pt x="2113915" y="1613617"/>
                </a:lnTo>
                <a:lnTo>
                  <a:pt x="2116455" y="1624417"/>
                </a:lnTo>
                <a:lnTo>
                  <a:pt x="2118360" y="1635217"/>
                </a:lnTo>
                <a:lnTo>
                  <a:pt x="2119630" y="1646335"/>
                </a:lnTo>
                <a:lnTo>
                  <a:pt x="2120583" y="1657452"/>
                </a:lnTo>
                <a:lnTo>
                  <a:pt x="2120900" y="1668888"/>
                </a:lnTo>
                <a:lnTo>
                  <a:pt x="2120900" y="1948734"/>
                </a:lnTo>
                <a:lnTo>
                  <a:pt x="2120583" y="1954451"/>
                </a:lnTo>
                <a:lnTo>
                  <a:pt x="2119948" y="1960169"/>
                </a:lnTo>
                <a:lnTo>
                  <a:pt x="2118678" y="1965569"/>
                </a:lnTo>
                <a:lnTo>
                  <a:pt x="2117090" y="1970969"/>
                </a:lnTo>
                <a:lnTo>
                  <a:pt x="2115185" y="1976051"/>
                </a:lnTo>
                <a:lnTo>
                  <a:pt x="2112645" y="1981451"/>
                </a:lnTo>
                <a:lnTo>
                  <a:pt x="2109470" y="1986533"/>
                </a:lnTo>
                <a:lnTo>
                  <a:pt x="2106295" y="1991298"/>
                </a:lnTo>
                <a:lnTo>
                  <a:pt x="2102485" y="1996380"/>
                </a:lnTo>
                <a:lnTo>
                  <a:pt x="2098358" y="2001145"/>
                </a:lnTo>
                <a:lnTo>
                  <a:pt x="2093595" y="2005910"/>
                </a:lnTo>
                <a:lnTo>
                  <a:pt x="2088833" y="2010357"/>
                </a:lnTo>
                <a:lnTo>
                  <a:pt x="2083118" y="2014804"/>
                </a:lnTo>
                <a:lnTo>
                  <a:pt x="2077403" y="2019569"/>
                </a:lnTo>
                <a:lnTo>
                  <a:pt x="2071370" y="2023698"/>
                </a:lnTo>
                <a:lnTo>
                  <a:pt x="2065020" y="2028145"/>
                </a:lnTo>
                <a:lnTo>
                  <a:pt x="2057718" y="2032274"/>
                </a:lnTo>
                <a:lnTo>
                  <a:pt x="2050415" y="2036086"/>
                </a:lnTo>
                <a:lnTo>
                  <a:pt x="2043113" y="2040216"/>
                </a:lnTo>
                <a:lnTo>
                  <a:pt x="2035175" y="2044027"/>
                </a:lnTo>
                <a:lnTo>
                  <a:pt x="2026920" y="2047521"/>
                </a:lnTo>
                <a:lnTo>
                  <a:pt x="2018665" y="2051651"/>
                </a:lnTo>
                <a:lnTo>
                  <a:pt x="2009458" y="2055145"/>
                </a:lnTo>
                <a:lnTo>
                  <a:pt x="2000250" y="2058321"/>
                </a:lnTo>
                <a:lnTo>
                  <a:pt x="1980883" y="2065310"/>
                </a:lnTo>
                <a:lnTo>
                  <a:pt x="1960880" y="2071345"/>
                </a:lnTo>
                <a:lnTo>
                  <a:pt x="1939608" y="2077380"/>
                </a:lnTo>
                <a:lnTo>
                  <a:pt x="1917065" y="2083098"/>
                </a:lnTo>
                <a:lnTo>
                  <a:pt x="1893888" y="2088498"/>
                </a:lnTo>
                <a:lnTo>
                  <a:pt x="1869440" y="2093262"/>
                </a:lnTo>
                <a:lnTo>
                  <a:pt x="1844675" y="2098027"/>
                </a:lnTo>
                <a:lnTo>
                  <a:pt x="1818640" y="2101839"/>
                </a:lnTo>
                <a:lnTo>
                  <a:pt x="1792288" y="2105651"/>
                </a:lnTo>
                <a:lnTo>
                  <a:pt x="1765300" y="2109462"/>
                </a:lnTo>
                <a:lnTo>
                  <a:pt x="1737360" y="2112639"/>
                </a:lnTo>
                <a:lnTo>
                  <a:pt x="1709420" y="2115180"/>
                </a:lnTo>
                <a:lnTo>
                  <a:pt x="1680528" y="2117721"/>
                </a:lnTo>
                <a:lnTo>
                  <a:pt x="1651635" y="2119627"/>
                </a:lnTo>
                <a:lnTo>
                  <a:pt x="1622108" y="2121850"/>
                </a:lnTo>
                <a:lnTo>
                  <a:pt x="1592580" y="2123121"/>
                </a:lnTo>
                <a:lnTo>
                  <a:pt x="1562735" y="2124392"/>
                </a:lnTo>
                <a:lnTo>
                  <a:pt x="1532890" y="2125027"/>
                </a:lnTo>
                <a:lnTo>
                  <a:pt x="1502728" y="2125662"/>
                </a:lnTo>
                <a:lnTo>
                  <a:pt x="1472565" y="2125662"/>
                </a:lnTo>
                <a:lnTo>
                  <a:pt x="1442720" y="2125662"/>
                </a:lnTo>
                <a:lnTo>
                  <a:pt x="1412558" y="2125027"/>
                </a:lnTo>
                <a:lnTo>
                  <a:pt x="1382395" y="2124392"/>
                </a:lnTo>
                <a:lnTo>
                  <a:pt x="1352233" y="2123121"/>
                </a:lnTo>
                <a:lnTo>
                  <a:pt x="1322070" y="2121850"/>
                </a:lnTo>
                <a:lnTo>
                  <a:pt x="1292543" y="2119627"/>
                </a:lnTo>
                <a:lnTo>
                  <a:pt x="1263015" y="2117721"/>
                </a:lnTo>
                <a:lnTo>
                  <a:pt x="1234123" y="2115180"/>
                </a:lnTo>
                <a:lnTo>
                  <a:pt x="1205230" y="2112639"/>
                </a:lnTo>
                <a:lnTo>
                  <a:pt x="1176973" y="2109462"/>
                </a:lnTo>
                <a:lnTo>
                  <a:pt x="1149033" y="2105651"/>
                </a:lnTo>
                <a:lnTo>
                  <a:pt x="1122045" y="2101839"/>
                </a:lnTo>
                <a:lnTo>
                  <a:pt x="1095693" y="2098027"/>
                </a:lnTo>
                <a:lnTo>
                  <a:pt x="1069975" y="2093262"/>
                </a:lnTo>
                <a:lnTo>
                  <a:pt x="1044893" y="2088498"/>
                </a:lnTo>
                <a:lnTo>
                  <a:pt x="1020763" y="2083098"/>
                </a:lnTo>
                <a:lnTo>
                  <a:pt x="997903" y="2077380"/>
                </a:lnTo>
                <a:lnTo>
                  <a:pt x="975678" y="2071345"/>
                </a:lnTo>
                <a:lnTo>
                  <a:pt x="955040" y="2065310"/>
                </a:lnTo>
                <a:lnTo>
                  <a:pt x="935038" y="2058321"/>
                </a:lnTo>
                <a:lnTo>
                  <a:pt x="925513" y="2055145"/>
                </a:lnTo>
                <a:lnTo>
                  <a:pt x="916305" y="2051651"/>
                </a:lnTo>
                <a:lnTo>
                  <a:pt x="907415" y="2047521"/>
                </a:lnTo>
                <a:lnTo>
                  <a:pt x="898843" y="2044027"/>
                </a:lnTo>
                <a:lnTo>
                  <a:pt x="890588" y="2040216"/>
                </a:lnTo>
                <a:lnTo>
                  <a:pt x="882650" y="2036086"/>
                </a:lnTo>
                <a:lnTo>
                  <a:pt x="875348" y="2032274"/>
                </a:lnTo>
                <a:lnTo>
                  <a:pt x="868045" y="2028145"/>
                </a:lnTo>
                <a:lnTo>
                  <a:pt x="861695" y="2023698"/>
                </a:lnTo>
                <a:lnTo>
                  <a:pt x="855028" y="2019569"/>
                </a:lnTo>
                <a:lnTo>
                  <a:pt x="848995" y="2014804"/>
                </a:lnTo>
                <a:lnTo>
                  <a:pt x="843280" y="2010357"/>
                </a:lnTo>
                <a:lnTo>
                  <a:pt x="837883" y="2005910"/>
                </a:lnTo>
                <a:lnTo>
                  <a:pt x="833438" y="2001145"/>
                </a:lnTo>
                <a:lnTo>
                  <a:pt x="828993" y="1996380"/>
                </a:lnTo>
                <a:lnTo>
                  <a:pt x="824865" y="1991298"/>
                </a:lnTo>
                <a:lnTo>
                  <a:pt x="821373" y="1986533"/>
                </a:lnTo>
                <a:lnTo>
                  <a:pt x="818515" y="1981451"/>
                </a:lnTo>
                <a:lnTo>
                  <a:pt x="815975" y="1976051"/>
                </a:lnTo>
                <a:lnTo>
                  <a:pt x="813435" y="1970969"/>
                </a:lnTo>
                <a:lnTo>
                  <a:pt x="811848" y="1965569"/>
                </a:lnTo>
                <a:lnTo>
                  <a:pt x="810578" y="1960169"/>
                </a:lnTo>
                <a:lnTo>
                  <a:pt x="809943" y="1954451"/>
                </a:lnTo>
                <a:lnTo>
                  <a:pt x="809625" y="1948734"/>
                </a:lnTo>
                <a:lnTo>
                  <a:pt x="809625" y="1668888"/>
                </a:lnTo>
                <a:lnTo>
                  <a:pt x="809943" y="1657452"/>
                </a:lnTo>
                <a:lnTo>
                  <a:pt x="810895" y="1646335"/>
                </a:lnTo>
                <a:lnTo>
                  <a:pt x="812165" y="1635217"/>
                </a:lnTo>
                <a:lnTo>
                  <a:pt x="814070" y="1624417"/>
                </a:lnTo>
                <a:lnTo>
                  <a:pt x="816928" y="1613617"/>
                </a:lnTo>
                <a:lnTo>
                  <a:pt x="819785" y="1603135"/>
                </a:lnTo>
                <a:lnTo>
                  <a:pt x="822960" y="1592653"/>
                </a:lnTo>
                <a:lnTo>
                  <a:pt x="827088" y="1582488"/>
                </a:lnTo>
                <a:lnTo>
                  <a:pt x="831533" y="1572959"/>
                </a:lnTo>
                <a:lnTo>
                  <a:pt x="836295" y="1563112"/>
                </a:lnTo>
                <a:lnTo>
                  <a:pt x="841693" y="1554218"/>
                </a:lnTo>
                <a:lnTo>
                  <a:pt x="847408" y="1545324"/>
                </a:lnTo>
                <a:lnTo>
                  <a:pt x="853758" y="1536429"/>
                </a:lnTo>
                <a:lnTo>
                  <a:pt x="860108" y="1527853"/>
                </a:lnTo>
                <a:lnTo>
                  <a:pt x="867093" y="1520230"/>
                </a:lnTo>
                <a:lnTo>
                  <a:pt x="874395" y="1512288"/>
                </a:lnTo>
                <a:lnTo>
                  <a:pt x="882015" y="1504983"/>
                </a:lnTo>
                <a:lnTo>
                  <a:pt x="890270" y="1498312"/>
                </a:lnTo>
                <a:lnTo>
                  <a:pt x="898525" y="1491641"/>
                </a:lnTo>
                <a:lnTo>
                  <a:pt x="907098" y="1485606"/>
                </a:lnTo>
                <a:lnTo>
                  <a:pt x="915988" y="1479571"/>
                </a:lnTo>
                <a:lnTo>
                  <a:pt x="925195" y="1474489"/>
                </a:lnTo>
                <a:lnTo>
                  <a:pt x="935038" y="1469406"/>
                </a:lnTo>
                <a:lnTo>
                  <a:pt x="944880" y="1464959"/>
                </a:lnTo>
                <a:lnTo>
                  <a:pt x="954723" y="1461147"/>
                </a:lnTo>
                <a:lnTo>
                  <a:pt x="964883" y="1457653"/>
                </a:lnTo>
                <a:lnTo>
                  <a:pt x="975360" y="1454477"/>
                </a:lnTo>
                <a:lnTo>
                  <a:pt x="986155" y="1452253"/>
                </a:lnTo>
                <a:lnTo>
                  <a:pt x="996950" y="1450347"/>
                </a:lnTo>
                <a:lnTo>
                  <a:pt x="1008063" y="1449077"/>
                </a:lnTo>
                <a:lnTo>
                  <a:pt x="1019175" y="1448124"/>
                </a:lnTo>
                <a:lnTo>
                  <a:pt x="1030605" y="1447489"/>
                </a:lnTo>
                <a:lnTo>
                  <a:pt x="1045210" y="1446218"/>
                </a:lnTo>
                <a:lnTo>
                  <a:pt x="1085533" y="1443042"/>
                </a:lnTo>
                <a:lnTo>
                  <a:pt x="1146493" y="1438277"/>
                </a:lnTo>
                <a:lnTo>
                  <a:pt x="1183005" y="1435736"/>
                </a:lnTo>
                <a:lnTo>
                  <a:pt x="1223010" y="1433512"/>
                </a:lnTo>
                <a:close/>
                <a:moveTo>
                  <a:pt x="1255955" y="762815"/>
                </a:moveTo>
                <a:lnTo>
                  <a:pt x="1252146" y="763133"/>
                </a:lnTo>
                <a:lnTo>
                  <a:pt x="1248655" y="764086"/>
                </a:lnTo>
                <a:lnTo>
                  <a:pt x="1245164" y="765675"/>
                </a:lnTo>
                <a:lnTo>
                  <a:pt x="1241673" y="766946"/>
                </a:lnTo>
                <a:lnTo>
                  <a:pt x="1238499" y="768852"/>
                </a:lnTo>
                <a:lnTo>
                  <a:pt x="1235643" y="771076"/>
                </a:lnTo>
                <a:lnTo>
                  <a:pt x="1232469" y="773618"/>
                </a:lnTo>
                <a:lnTo>
                  <a:pt x="1229295" y="776477"/>
                </a:lnTo>
                <a:lnTo>
                  <a:pt x="1223265" y="782514"/>
                </a:lnTo>
                <a:lnTo>
                  <a:pt x="1217235" y="789503"/>
                </a:lnTo>
                <a:lnTo>
                  <a:pt x="1211840" y="796811"/>
                </a:lnTo>
                <a:lnTo>
                  <a:pt x="1200097" y="813014"/>
                </a:lnTo>
                <a:lnTo>
                  <a:pt x="1191845" y="824769"/>
                </a:lnTo>
                <a:lnTo>
                  <a:pt x="1183276" y="837160"/>
                </a:lnTo>
                <a:lnTo>
                  <a:pt x="1175342" y="849551"/>
                </a:lnTo>
                <a:lnTo>
                  <a:pt x="1167407" y="862577"/>
                </a:lnTo>
                <a:lnTo>
                  <a:pt x="1164868" y="875285"/>
                </a:lnTo>
                <a:lnTo>
                  <a:pt x="1162329" y="888312"/>
                </a:lnTo>
                <a:lnTo>
                  <a:pt x="1160108" y="901338"/>
                </a:lnTo>
                <a:lnTo>
                  <a:pt x="1158521" y="914682"/>
                </a:lnTo>
                <a:lnTo>
                  <a:pt x="1156934" y="928343"/>
                </a:lnTo>
                <a:lnTo>
                  <a:pt x="1155982" y="941687"/>
                </a:lnTo>
                <a:lnTo>
                  <a:pt x="1155347" y="955349"/>
                </a:lnTo>
                <a:lnTo>
                  <a:pt x="1155347" y="969010"/>
                </a:lnTo>
                <a:lnTo>
                  <a:pt x="1155347" y="978859"/>
                </a:lnTo>
                <a:lnTo>
                  <a:pt x="1155665" y="988708"/>
                </a:lnTo>
                <a:lnTo>
                  <a:pt x="1156299" y="998557"/>
                </a:lnTo>
                <a:lnTo>
                  <a:pt x="1157252" y="1008407"/>
                </a:lnTo>
                <a:lnTo>
                  <a:pt x="1158521" y="1017620"/>
                </a:lnTo>
                <a:lnTo>
                  <a:pt x="1159791" y="1027152"/>
                </a:lnTo>
                <a:lnTo>
                  <a:pt x="1162012" y="1037001"/>
                </a:lnTo>
                <a:lnTo>
                  <a:pt x="1163599" y="1046214"/>
                </a:lnTo>
                <a:lnTo>
                  <a:pt x="1165821" y="1055746"/>
                </a:lnTo>
                <a:lnTo>
                  <a:pt x="1168042" y="1064641"/>
                </a:lnTo>
                <a:lnTo>
                  <a:pt x="1170581" y="1074173"/>
                </a:lnTo>
                <a:lnTo>
                  <a:pt x="1173755" y="1083069"/>
                </a:lnTo>
                <a:lnTo>
                  <a:pt x="1176611" y="1092282"/>
                </a:lnTo>
                <a:lnTo>
                  <a:pt x="1179785" y="1101178"/>
                </a:lnTo>
                <a:lnTo>
                  <a:pt x="1182959" y="1109757"/>
                </a:lnTo>
                <a:lnTo>
                  <a:pt x="1186767" y="1118653"/>
                </a:lnTo>
                <a:lnTo>
                  <a:pt x="1190576" y="1127548"/>
                </a:lnTo>
                <a:lnTo>
                  <a:pt x="1194384" y="1136127"/>
                </a:lnTo>
                <a:lnTo>
                  <a:pt x="1198827" y="1144387"/>
                </a:lnTo>
                <a:lnTo>
                  <a:pt x="1202953" y="1152648"/>
                </a:lnTo>
                <a:lnTo>
                  <a:pt x="1212157" y="1168851"/>
                </a:lnTo>
                <a:lnTo>
                  <a:pt x="1221678" y="1184737"/>
                </a:lnTo>
                <a:lnTo>
                  <a:pt x="1231834" y="1199987"/>
                </a:lnTo>
                <a:lnTo>
                  <a:pt x="1242625" y="1214601"/>
                </a:lnTo>
                <a:lnTo>
                  <a:pt x="1253416" y="1229216"/>
                </a:lnTo>
                <a:lnTo>
                  <a:pt x="1264841" y="1242560"/>
                </a:lnTo>
                <a:lnTo>
                  <a:pt x="1277219" y="1255586"/>
                </a:lnTo>
                <a:lnTo>
                  <a:pt x="1289279" y="1267977"/>
                </a:lnTo>
                <a:lnTo>
                  <a:pt x="1301656" y="1279415"/>
                </a:lnTo>
                <a:lnTo>
                  <a:pt x="1314351" y="1290535"/>
                </a:lnTo>
                <a:lnTo>
                  <a:pt x="1327046" y="1300701"/>
                </a:lnTo>
                <a:lnTo>
                  <a:pt x="1340059" y="1310233"/>
                </a:lnTo>
                <a:lnTo>
                  <a:pt x="1352754" y="1318811"/>
                </a:lnTo>
                <a:lnTo>
                  <a:pt x="1365766" y="1326754"/>
                </a:lnTo>
                <a:lnTo>
                  <a:pt x="1378778" y="1334061"/>
                </a:lnTo>
                <a:lnTo>
                  <a:pt x="1391473" y="1340098"/>
                </a:lnTo>
                <a:lnTo>
                  <a:pt x="1404485" y="1345499"/>
                </a:lnTo>
                <a:lnTo>
                  <a:pt x="1410516" y="1347723"/>
                </a:lnTo>
                <a:lnTo>
                  <a:pt x="1417180" y="1349947"/>
                </a:lnTo>
                <a:lnTo>
                  <a:pt x="1423211" y="1351535"/>
                </a:lnTo>
                <a:lnTo>
                  <a:pt x="1429241" y="1353124"/>
                </a:lnTo>
                <a:lnTo>
                  <a:pt x="1435271" y="1354395"/>
                </a:lnTo>
                <a:lnTo>
                  <a:pt x="1441301" y="1355983"/>
                </a:lnTo>
                <a:lnTo>
                  <a:pt x="1447331" y="1356936"/>
                </a:lnTo>
                <a:lnTo>
                  <a:pt x="1453044" y="1357572"/>
                </a:lnTo>
                <a:lnTo>
                  <a:pt x="1458756" y="1357889"/>
                </a:lnTo>
                <a:lnTo>
                  <a:pt x="1464469" y="1357889"/>
                </a:lnTo>
                <a:lnTo>
                  <a:pt x="1470182" y="1357889"/>
                </a:lnTo>
                <a:lnTo>
                  <a:pt x="1475895" y="1357572"/>
                </a:lnTo>
                <a:lnTo>
                  <a:pt x="1481607" y="1356936"/>
                </a:lnTo>
                <a:lnTo>
                  <a:pt x="1487637" y="1355983"/>
                </a:lnTo>
                <a:lnTo>
                  <a:pt x="1493667" y="1354395"/>
                </a:lnTo>
                <a:lnTo>
                  <a:pt x="1499698" y="1353124"/>
                </a:lnTo>
                <a:lnTo>
                  <a:pt x="1505728" y="1351535"/>
                </a:lnTo>
                <a:lnTo>
                  <a:pt x="1512075" y="1349947"/>
                </a:lnTo>
                <a:lnTo>
                  <a:pt x="1518105" y="1347723"/>
                </a:lnTo>
                <a:lnTo>
                  <a:pt x="1524770" y="1345499"/>
                </a:lnTo>
                <a:lnTo>
                  <a:pt x="1537465" y="1340098"/>
                </a:lnTo>
                <a:lnTo>
                  <a:pt x="1550160" y="1334061"/>
                </a:lnTo>
                <a:lnTo>
                  <a:pt x="1563172" y="1326754"/>
                </a:lnTo>
                <a:lnTo>
                  <a:pt x="1576185" y="1318811"/>
                </a:lnTo>
                <a:lnTo>
                  <a:pt x="1589197" y="1310233"/>
                </a:lnTo>
                <a:lnTo>
                  <a:pt x="1602209" y="1300701"/>
                </a:lnTo>
                <a:lnTo>
                  <a:pt x="1614904" y="1290535"/>
                </a:lnTo>
                <a:lnTo>
                  <a:pt x="1627599" y="1279415"/>
                </a:lnTo>
                <a:lnTo>
                  <a:pt x="1639977" y="1267977"/>
                </a:lnTo>
                <a:lnTo>
                  <a:pt x="1652037" y="1255586"/>
                </a:lnTo>
                <a:lnTo>
                  <a:pt x="1663780" y="1242560"/>
                </a:lnTo>
                <a:lnTo>
                  <a:pt x="1675522" y="1229216"/>
                </a:lnTo>
                <a:lnTo>
                  <a:pt x="1686631" y="1214601"/>
                </a:lnTo>
                <a:lnTo>
                  <a:pt x="1697421" y="1199987"/>
                </a:lnTo>
                <a:lnTo>
                  <a:pt x="1707577" y="1184737"/>
                </a:lnTo>
                <a:lnTo>
                  <a:pt x="1717098" y="1168851"/>
                </a:lnTo>
                <a:lnTo>
                  <a:pt x="1725985" y="1152648"/>
                </a:lnTo>
                <a:lnTo>
                  <a:pt x="1730428" y="1144387"/>
                </a:lnTo>
                <a:lnTo>
                  <a:pt x="1734554" y="1136127"/>
                </a:lnTo>
                <a:lnTo>
                  <a:pt x="1738362" y="1127548"/>
                </a:lnTo>
                <a:lnTo>
                  <a:pt x="1742488" y="1118653"/>
                </a:lnTo>
                <a:lnTo>
                  <a:pt x="1745979" y="1109757"/>
                </a:lnTo>
                <a:lnTo>
                  <a:pt x="1749153" y="1101178"/>
                </a:lnTo>
                <a:lnTo>
                  <a:pt x="1752644" y="1092282"/>
                </a:lnTo>
                <a:lnTo>
                  <a:pt x="1755501" y="1083069"/>
                </a:lnTo>
                <a:lnTo>
                  <a:pt x="1758357" y="1074173"/>
                </a:lnTo>
                <a:lnTo>
                  <a:pt x="1760896" y="1064641"/>
                </a:lnTo>
                <a:lnTo>
                  <a:pt x="1763435" y="1055746"/>
                </a:lnTo>
                <a:lnTo>
                  <a:pt x="1765339" y="1046214"/>
                </a:lnTo>
                <a:lnTo>
                  <a:pt x="1767243" y="1037001"/>
                </a:lnTo>
                <a:lnTo>
                  <a:pt x="1769148" y="1027152"/>
                </a:lnTo>
                <a:lnTo>
                  <a:pt x="1770417" y="1017620"/>
                </a:lnTo>
                <a:lnTo>
                  <a:pt x="1771687" y="1008407"/>
                </a:lnTo>
                <a:lnTo>
                  <a:pt x="1772321" y="998557"/>
                </a:lnTo>
                <a:lnTo>
                  <a:pt x="1773274" y="988708"/>
                </a:lnTo>
                <a:lnTo>
                  <a:pt x="1773908" y="978859"/>
                </a:lnTo>
                <a:lnTo>
                  <a:pt x="1773908" y="969010"/>
                </a:lnTo>
                <a:lnTo>
                  <a:pt x="1773274" y="957255"/>
                </a:lnTo>
                <a:lnTo>
                  <a:pt x="1772639" y="945500"/>
                </a:lnTo>
                <a:lnTo>
                  <a:pt x="1757405" y="944864"/>
                </a:lnTo>
                <a:lnTo>
                  <a:pt x="1741854" y="943911"/>
                </a:lnTo>
                <a:lnTo>
                  <a:pt x="1725667" y="942958"/>
                </a:lnTo>
                <a:lnTo>
                  <a:pt x="1709481" y="941687"/>
                </a:lnTo>
                <a:lnTo>
                  <a:pt x="1692978" y="940099"/>
                </a:lnTo>
                <a:lnTo>
                  <a:pt x="1676157" y="938510"/>
                </a:lnTo>
                <a:lnTo>
                  <a:pt x="1659654" y="936286"/>
                </a:lnTo>
                <a:lnTo>
                  <a:pt x="1642516" y="934062"/>
                </a:lnTo>
                <a:lnTo>
                  <a:pt x="1625695" y="931520"/>
                </a:lnTo>
                <a:lnTo>
                  <a:pt x="1608557" y="928979"/>
                </a:lnTo>
                <a:lnTo>
                  <a:pt x="1591736" y="925802"/>
                </a:lnTo>
                <a:lnTo>
                  <a:pt x="1574915" y="922624"/>
                </a:lnTo>
                <a:lnTo>
                  <a:pt x="1558412" y="919447"/>
                </a:lnTo>
                <a:lnTo>
                  <a:pt x="1541591" y="915952"/>
                </a:lnTo>
                <a:lnTo>
                  <a:pt x="1525405" y="911822"/>
                </a:lnTo>
                <a:lnTo>
                  <a:pt x="1509536" y="908010"/>
                </a:lnTo>
                <a:lnTo>
                  <a:pt x="1493350" y="903244"/>
                </a:lnTo>
                <a:lnTo>
                  <a:pt x="1478116" y="899114"/>
                </a:lnTo>
                <a:lnTo>
                  <a:pt x="1463200" y="894348"/>
                </a:lnTo>
                <a:lnTo>
                  <a:pt x="1448283" y="889265"/>
                </a:lnTo>
                <a:lnTo>
                  <a:pt x="1434319" y="884181"/>
                </a:lnTo>
                <a:lnTo>
                  <a:pt x="1420672" y="878780"/>
                </a:lnTo>
                <a:lnTo>
                  <a:pt x="1407659" y="873061"/>
                </a:lnTo>
                <a:lnTo>
                  <a:pt x="1395282" y="867343"/>
                </a:lnTo>
                <a:lnTo>
                  <a:pt x="1383539" y="861306"/>
                </a:lnTo>
                <a:lnTo>
                  <a:pt x="1372113" y="854952"/>
                </a:lnTo>
                <a:lnTo>
                  <a:pt x="1361640" y="848598"/>
                </a:lnTo>
                <a:lnTo>
                  <a:pt x="1352119" y="841926"/>
                </a:lnTo>
                <a:lnTo>
                  <a:pt x="1343232" y="835254"/>
                </a:lnTo>
                <a:lnTo>
                  <a:pt x="1335298" y="827946"/>
                </a:lnTo>
                <a:lnTo>
                  <a:pt x="1331490" y="824451"/>
                </a:lnTo>
                <a:lnTo>
                  <a:pt x="1327998" y="820321"/>
                </a:lnTo>
                <a:lnTo>
                  <a:pt x="1325142" y="816826"/>
                </a:lnTo>
                <a:lnTo>
                  <a:pt x="1321968" y="813014"/>
                </a:lnTo>
                <a:lnTo>
                  <a:pt x="1315938" y="805389"/>
                </a:lnTo>
                <a:lnTo>
                  <a:pt x="1310226" y="798081"/>
                </a:lnTo>
                <a:lnTo>
                  <a:pt x="1304830" y="792045"/>
                </a:lnTo>
                <a:lnTo>
                  <a:pt x="1299435" y="786326"/>
                </a:lnTo>
                <a:lnTo>
                  <a:pt x="1294357" y="781243"/>
                </a:lnTo>
                <a:lnTo>
                  <a:pt x="1289596" y="777112"/>
                </a:lnTo>
                <a:lnTo>
                  <a:pt x="1284518" y="773300"/>
                </a:lnTo>
                <a:lnTo>
                  <a:pt x="1280075" y="770441"/>
                </a:lnTo>
                <a:lnTo>
                  <a:pt x="1275632" y="767899"/>
                </a:lnTo>
                <a:lnTo>
                  <a:pt x="1271506" y="765993"/>
                </a:lnTo>
                <a:lnTo>
                  <a:pt x="1267380" y="764086"/>
                </a:lnTo>
                <a:lnTo>
                  <a:pt x="1263254" y="763451"/>
                </a:lnTo>
                <a:lnTo>
                  <a:pt x="1259446" y="762815"/>
                </a:lnTo>
                <a:lnTo>
                  <a:pt x="1255955" y="762815"/>
                </a:lnTo>
                <a:close/>
                <a:moveTo>
                  <a:pt x="1454313" y="492125"/>
                </a:moveTo>
                <a:lnTo>
                  <a:pt x="1464469" y="492125"/>
                </a:lnTo>
                <a:lnTo>
                  <a:pt x="1474942" y="492125"/>
                </a:lnTo>
                <a:lnTo>
                  <a:pt x="1485098" y="492761"/>
                </a:lnTo>
                <a:lnTo>
                  <a:pt x="1494937" y="493396"/>
                </a:lnTo>
                <a:lnTo>
                  <a:pt x="1505093" y="494349"/>
                </a:lnTo>
                <a:lnTo>
                  <a:pt x="1514931" y="495938"/>
                </a:lnTo>
                <a:lnTo>
                  <a:pt x="1525087" y="497526"/>
                </a:lnTo>
                <a:lnTo>
                  <a:pt x="1534926" y="499750"/>
                </a:lnTo>
                <a:lnTo>
                  <a:pt x="1544765" y="501974"/>
                </a:lnTo>
                <a:lnTo>
                  <a:pt x="1554286" y="504198"/>
                </a:lnTo>
                <a:lnTo>
                  <a:pt x="1563490" y="507058"/>
                </a:lnTo>
                <a:lnTo>
                  <a:pt x="1573011" y="510235"/>
                </a:lnTo>
                <a:lnTo>
                  <a:pt x="1582532" y="513730"/>
                </a:lnTo>
                <a:lnTo>
                  <a:pt x="1592053" y="517224"/>
                </a:lnTo>
                <a:lnTo>
                  <a:pt x="1601257" y="521355"/>
                </a:lnTo>
                <a:lnTo>
                  <a:pt x="1610144" y="525167"/>
                </a:lnTo>
                <a:lnTo>
                  <a:pt x="1619030" y="529615"/>
                </a:lnTo>
                <a:lnTo>
                  <a:pt x="1627916" y="534381"/>
                </a:lnTo>
                <a:lnTo>
                  <a:pt x="1636803" y="539146"/>
                </a:lnTo>
                <a:lnTo>
                  <a:pt x="1645372" y="544548"/>
                </a:lnTo>
                <a:lnTo>
                  <a:pt x="1653941" y="549631"/>
                </a:lnTo>
                <a:lnTo>
                  <a:pt x="1662193" y="555350"/>
                </a:lnTo>
                <a:lnTo>
                  <a:pt x="1670762" y="561386"/>
                </a:lnTo>
                <a:lnTo>
                  <a:pt x="1678696" y="567105"/>
                </a:lnTo>
                <a:lnTo>
                  <a:pt x="1686631" y="573777"/>
                </a:lnTo>
                <a:lnTo>
                  <a:pt x="1694565" y="580449"/>
                </a:lnTo>
                <a:lnTo>
                  <a:pt x="1702182" y="586803"/>
                </a:lnTo>
                <a:lnTo>
                  <a:pt x="1709799" y="594111"/>
                </a:lnTo>
                <a:lnTo>
                  <a:pt x="1717416" y="601100"/>
                </a:lnTo>
                <a:lnTo>
                  <a:pt x="1724398" y="608408"/>
                </a:lnTo>
                <a:lnTo>
                  <a:pt x="1731698" y="616350"/>
                </a:lnTo>
                <a:lnTo>
                  <a:pt x="1738680" y="623658"/>
                </a:lnTo>
                <a:lnTo>
                  <a:pt x="1745345" y="631918"/>
                </a:lnTo>
                <a:lnTo>
                  <a:pt x="1752327" y="640179"/>
                </a:lnTo>
                <a:lnTo>
                  <a:pt x="1758674" y="648757"/>
                </a:lnTo>
                <a:lnTo>
                  <a:pt x="1765022" y="657017"/>
                </a:lnTo>
                <a:lnTo>
                  <a:pt x="1771052" y="665913"/>
                </a:lnTo>
                <a:lnTo>
                  <a:pt x="1777399" y="674809"/>
                </a:lnTo>
                <a:lnTo>
                  <a:pt x="1782795" y="684023"/>
                </a:lnTo>
                <a:lnTo>
                  <a:pt x="1788825" y="692919"/>
                </a:lnTo>
                <a:lnTo>
                  <a:pt x="1793903" y="702450"/>
                </a:lnTo>
                <a:lnTo>
                  <a:pt x="1799616" y="712299"/>
                </a:lnTo>
                <a:lnTo>
                  <a:pt x="1804376" y="721831"/>
                </a:lnTo>
                <a:lnTo>
                  <a:pt x="1809454" y="731997"/>
                </a:lnTo>
                <a:lnTo>
                  <a:pt x="1814215" y="742164"/>
                </a:lnTo>
                <a:lnTo>
                  <a:pt x="1818341" y="752013"/>
                </a:lnTo>
                <a:lnTo>
                  <a:pt x="1822784" y="762498"/>
                </a:lnTo>
                <a:lnTo>
                  <a:pt x="1826910" y="772982"/>
                </a:lnTo>
                <a:lnTo>
                  <a:pt x="1830718" y="783467"/>
                </a:lnTo>
                <a:lnTo>
                  <a:pt x="1834527" y="794269"/>
                </a:lnTo>
                <a:lnTo>
                  <a:pt x="1838018" y="805071"/>
                </a:lnTo>
                <a:lnTo>
                  <a:pt x="1841191" y="816191"/>
                </a:lnTo>
                <a:lnTo>
                  <a:pt x="1844365" y="827311"/>
                </a:lnTo>
                <a:lnTo>
                  <a:pt x="1847222" y="838749"/>
                </a:lnTo>
                <a:lnTo>
                  <a:pt x="1849443" y="850186"/>
                </a:lnTo>
                <a:lnTo>
                  <a:pt x="1851982" y="861624"/>
                </a:lnTo>
                <a:lnTo>
                  <a:pt x="1853886" y="873061"/>
                </a:lnTo>
                <a:lnTo>
                  <a:pt x="1856108" y="884817"/>
                </a:lnTo>
                <a:lnTo>
                  <a:pt x="1857695" y="896572"/>
                </a:lnTo>
                <a:lnTo>
                  <a:pt x="1858964" y="908327"/>
                </a:lnTo>
                <a:lnTo>
                  <a:pt x="1860234" y="920400"/>
                </a:lnTo>
                <a:lnTo>
                  <a:pt x="1860869" y="932473"/>
                </a:lnTo>
                <a:lnTo>
                  <a:pt x="1861503" y="944546"/>
                </a:lnTo>
                <a:lnTo>
                  <a:pt x="1861821" y="956620"/>
                </a:lnTo>
                <a:lnTo>
                  <a:pt x="1862138" y="969010"/>
                </a:lnTo>
                <a:lnTo>
                  <a:pt x="1861821" y="981719"/>
                </a:lnTo>
                <a:lnTo>
                  <a:pt x="1861503" y="994427"/>
                </a:lnTo>
                <a:lnTo>
                  <a:pt x="1860551" y="1006818"/>
                </a:lnTo>
                <a:lnTo>
                  <a:pt x="1859282" y="1019209"/>
                </a:lnTo>
                <a:lnTo>
                  <a:pt x="1858012" y="1031599"/>
                </a:lnTo>
                <a:lnTo>
                  <a:pt x="1856108" y="1043990"/>
                </a:lnTo>
                <a:lnTo>
                  <a:pt x="1853886" y="1056063"/>
                </a:lnTo>
                <a:lnTo>
                  <a:pt x="1851347" y="1067819"/>
                </a:lnTo>
                <a:lnTo>
                  <a:pt x="1848808" y="1079574"/>
                </a:lnTo>
                <a:lnTo>
                  <a:pt x="1845952" y="1091329"/>
                </a:lnTo>
                <a:lnTo>
                  <a:pt x="1842144" y="1102767"/>
                </a:lnTo>
                <a:lnTo>
                  <a:pt x="1838970" y="1114205"/>
                </a:lnTo>
                <a:lnTo>
                  <a:pt x="1835161" y="1125642"/>
                </a:lnTo>
                <a:lnTo>
                  <a:pt x="1830718" y="1136762"/>
                </a:lnTo>
                <a:lnTo>
                  <a:pt x="1826592" y="1147882"/>
                </a:lnTo>
                <a:lnTo>
                  <a:pt x="1822149" y="1158684"/>
                </a:lnTo>
                <a:lnTo>
                  <a:pt x="1817071" y="1169169"/>
                </a:lnTo>
                <a:lnTo>
                  <a:pt x="1812310" y="1179653"/>
                </a:lnTo>
                <a:lnTo>
                  <a:pt x="1806915" y="1190138"/>
                </a:lnTo>
                <a:lnTo>
                  <a:pt x="1801520" y="1200304"/>
                </a:lnTo>
                <a:lnTo>
                  <a:pt x="1795490" y="1210471"/>
                </a:lnTo>
                <a:lnTo>
                  <a:pt x="1789777" y="1220320"/>
                </a:lnTo>
                <a:lnTo>
                  <a:pt x="1783747" y="1230169"/>
                </a:lnTo>
                <a:lnTo>
                  <a:pt x="1777717" y="1239383"/>
                </a:lnTo>
                <a:lnTo>
                  <a:pt x="1771052" y="1248914"/>
                </a:lnTo>
                <a:lnTo>
                  <a:pt x="1764704" y="1258128"/>
                </a:lnTo>
                <a:lnTo>
                  <a:pt x="1757722" y="1267342"/>
                </a:lnTo>
                <a:lnTo>
                  <a:pt x="1751057" y="1276238"/>
                </a:lnTo>
                <a:lnTo>
                  <a:pt x="1744075" y="1284816"/>
                </a:lnTo>
                <a:lnTo>
                  <a:pt x="1736776" y="1293394"/>
                </a:lnTo>
                <a:lnTo>
                  <a:pt x="1729476" y="1301654"/>
                </a:lnTo>
                <a:lnTo>
                  <a:pt x="1721859" y="1309915"/>
                </a:lnTo>
                <a:lnTo>
                  <a:pt x="1714242" y="1317540"/>
                </a:lnTo>
                <a:lnTo>
                  <a:pt x="1706942" y="1325483"/>
                </a:lnTo>
                <a:lnTo>
                  <a:pt x="1699008" y="1332790"/>
                </a:lnTo>
                <a:lnTo>
                  <a:pt x="1691074" y="1340098"/>
                </a:lnTo>
                <a:lnTo>
                  <a:pt x="1683457" y="1347087"/>
                </a:lnTo>
                <a:lnTo>
                  <a:pt x="1675205" y="1353759"/>
                </a:lnTo>
                <a:lnTo>
                  <a:pt x="1667271" y="1360749"/>
                </a:lnTo>
                <a:lnTo>
                  <a:pt x="1659336" y="1366785"/>
                </a:lnTo>
                <a:lnTo>
                  <a:pt x="1651085" y="1373140"/>
                </a:lnTo>
                <a:lnTo>
                  <a:pt x="1642516" y="1379176"/>
                </a:lnTo>
                <a:lnTo>
                  <a:pt x="1634264" y="1384895"/>
                </a:lnTo>
                <a:lnTo>
                  <a:pt x="1626012" y="1390614"/>
                </a:lnTo>
                <a:lnTo>
                  <a:pt x="1617760" y="1395697"/>
                </a:lnTo>
                <a:lnTo>
                  <a:pt x="1609191" y="1400463"/>
                </a:lnTo>
                <a:lnTo>
                  <a:pt x="1601257" y="1405546"/>
                </a:lnTo>
                <a:lnTo>
                  <a:pt x="1592688" y="1409994"/>
                </a:lnTo>
                <a:lnTo>
                  <a:pt x="1584119" y="1414442"/>
                </a:lnTo>
                <a:lnTo>
                  <a:pt x="1575867" y="1418255"/>
                </a:lnTo>
                <a:lnTo>
                  <a:pt x="1567615" y="1421749"/>
                </a:lnTo>
                <a:lnTo>
                  <a:pt x="1559364" y="1425562"/>
                </a:lnTo>
                <a:lnTo>
                  <a:pt x="1550795" y="1428739"/>
                </a:lnTo>
                <a:lnTo>
                  <a:pt x="1542860" y="1431598"/>
                </a:lnTo>
                <a:lnTo>
                  <a:pt x="1534609" y="1434458"/>
                </a:lnTo>
                <a:lnTo>
                  <a:pt x="1526357" y="1437000"/>
                </a:lnTo>
                <a:lnTo>
                  <a:pt x="1518423" y="1439224"/>
                </a:lnTo>
                <a:lnTo>
                  <a:pt x="1510488" y="1440812"/>
                </a:lnTo>
                <a:lnTo>
                  <a:pt x="1502554" y="1442401"/>
                </a:lnTo>
                <a:lnTo>
                  <a:pt x="1494620" y="1443672"/>
                </a:lnTo>
                <a:lnTo>
                  <a:pt x="1487003" y="1444625"/>
                </a:lnTo>
                <a:lnTo>
                  <a:pt x="1479386" y="1445578"/>
                </a:lnTo>
                <a:lnTo>
                  <a:pt x="1471769" y="1445896"/>
                </a:lnTo>
                <a:lnTo>
                  <a:pt x="1464469" y="1446213"/>
                </a:lnTo>
                <a:lnTo>
                  <a:pt x="1457169" y="1445896"/>
                </a:lnTo>
                <a:lnTo>
                  <a:pt x="1449553" y="1445578"/>
                </a:lnTo>
                <a:lnTo>
                  <a:pt x="1441936" y="1444625"/>
                </a:lnTo>
                <a:lnTo>
                  <a:pt x="1434319" y="1443672"/>
                </a:lnTo>
                <a:lnTo>
                  <a:pt x="1426384" y="1442401"/>
                </a:lnTo>
                <a:lnTo>
                  <a:pt x="1418450" y="1440812"/>
                </a:lnTo>
                <a:lnTo>
                  <a:pt x="1410516" y="1439224"/>
                </a:lnTo>
                <a:lnTo>
                  <a:pt x="1402264" y="1437000"/>
                </a:lnTo>
                <a:lnTo>
                  <a:pt x="1394330" y="1434458"/>
                </a:lnTo>
                <a:lnTo>
                  <a:pt x="1386078" y="1431598"/>
                </a:lnTo>
                <a:lnTo>
                  <a:pt x="1377826" y="1428739"/>
                </a:lnTo>
                <a:lnTo>
                  <a:pt x="1369892" y="1425562"/>
                </a:lnTo>
                <a:lnTo>
                  <a:pt x="1361323" y="1421749"/>
                </a:lnTo>
                <a:lnTo>
                  <a:pt x="1353071" y="1418255"/>
                </a:lnTo>
                <a:lnTo>
                  <a:pt x="1344502" y="1414442"/>
                </a:lnTo>
                <a:lnTo>
                  <a:pt x="1336568" y="1409994"/>
                </a:lnTo>
                <a:lnTo>
                  <a:pt x="1327998" y="1405546"/>
                </a:lnTo>
                <a:lnTo>
                  <a:pt x="1319747" y="1400463"/>
                </a:lnTo>
                <a:lnTo>
                  <a:pt x="1311178" y="1395697"/>
                </a:lnTo>
                <a:lnTo>
                  <a:pt x="1302926" y="1390614"/>
                </a:lnTo>
                <a:lnTo>
                  <a:pt x="1294674" y="1384895"/>
                </a:lnTo>
                <a:lnTo>
                  <a:pt x="1286423" y="1379176"/>
                </a:lnTo>
                <a:lnTo>
                  <a:pt x="1278171" y="1373140"/>
                </a:lnTo>
                <a:lnTo>
                  <a:pt x="1269919" y="1366785"/>
                </a:lnTo>
                <a:lnTo>
                  <a:pt x="1261667" y="1360749"/>
                </a:lnTo>
                <a:lnTo>
                  <a:pt x="1254050" y="1353759"/>
                </a:lnTo>
                <a:lnTo>
                  <a:pt x="1245799" y="1347087"/>
                </a:lnTo>
                <a:lnTo>
                  <a:pt x="1237864" y="1340098"/>
                </a:lnTo>
                <a:lnTo>
                  <a:pt x="1229930" y="1332790"/>
                </a:lnTo>
                <a:lnTo>
                  <a:pt x="1222313" y="1325483"/>
                </a:lnTo>
                <a:lnTo>
                  <a:pt x="1214696" y="1317540"/>
                </a:lnTo>
                <a:lnTo>
                  <a:pt x="1206762" y="1309915"/>
                </a:lnTo>
                <a:lnTo>
                  <a:pt x="1199780" y="1301654"/>
                </a:lnTo>
                <a:lnTo>
                  <a:pt x="1192163" y="1293394"/>
                </a:lnTo>
                <a:lnTo>
                  <a:pt x="1185180" y="1284816"/>
                </a:lnTo>
                <a:lnTo>
                  <a:pt x="1178198" y="1276238"/>
                </a:lnTo>
                <a:lnTo>
                  <a:pt x="1171216" y="1267342"/>
                </a:lnTo>
                <a:lnTo>
                  <a:pt x="1164551" y="1258128"/>
                </a:lnTo>
                <a:lnTo>
                  <a:pt x="1157886" y="1248914"/>
                </a:lnTo>
                <a:lnTo>
                  <a:pt x="1151539" y="1239383"/>
                </a:lnTo>
                <a:lnTo>
                  <a:pt x="1145191" y="1230169"/>
                </a:lnTo>
                <a:lnTo>
                  <a:pt x="1139161" y="1220320"/>
                </a:lnTo>
                <a:lnTo>
                  <a:pt x="1133131" y="1210471"/>
                </a:lnTo>
                <a:lnTo>
                  <a:pt x="1127736" y="1200304"/>
                </a:lnTo>
                <a:lnTo>
                  <a:pt x="1122023" y="1190138"/>
                </a:lnTo>
                <a:lnTo>
                  <a:pt x="1116945" y="1179653"/>
                </a:lnTo>
                <a:lnTo>
                  <a:pt x="1111867" y="1169169"/>
                </a:lnTo>
                <a:lnTo>
                  <a:pt x="1107106" y="1158684"/>
                </a:lnTo>
                <a:lnTo>
                  <a:pt x="1102346" y="1147882"/>
                </a:lnTo>
                <a:lnTo>
                  <a:pt x="1098220" y="1136762"/>
                </a:lnTo>
                <a:lnTo>
                  <a:pt x="1094094" y="1125642"/>
                </a:lnTo>
                <a:lnTo>
                  <a:pt x="1089968" y="1114205"/>
                </a:lnTo>
                <a:lnTo>
                  <a:pt x="1086477" y="1102767"/>
                </a:lnTo>
                <a:lnTo>
                  <a:pt x="1083303" y="1091329"/>
                </a:lnTo>
                <a:lnTo>
                  <a:pt x="1080130" y="1079574"/>
                </a:lnTo>
                <a:lnTo>
                  <a:pt x="1077591" y="1067819"/>
                </a:lnTo>
                <a:lnTo>
                  <a:pt x="1075052" y="1056063"/>
                </a:lnTo>
                <a:lnTo>
                  <a:pt x="1073148" y="1043990"/>
                </a:lnTo>
                <a:lnTo>
                  <a:pt x="1071243" y="1031599"/>
                </a:lnTo>
                <a:lnTo>
                  <a:pt x="1069656" y="1019209"/>
                </a:lnTo>
                <a:lnTo>
                  <a:pt x="1068387" y="1006818"/>
                </a:lnTo>
                <a:lnTo>
                  <a:pt x="1067435" y="994427"/>
                </a:lnTo>
                <a:lnTo>
                  <a:pt x="1067117" y="981719"/>
                </a:lnTo>
                <a:lnTo>
                  <a:pt x="1066800" y="969010"/>
                </a:lnTo>
                <a:lnTo>
                  <a:pt x="1066800" y="956620"/>
                </a:lnTo>
                <a:lnTo>
                  <a:pt x="1067435" y="944546"/>
                </a:lnTo>
                <a:lnTo>
                  <a:pt x="1068070" y="932473"/>
                </a:lnTo>
                <a:lnTo>
                  <a:pt x="1069022" y="920400"/>
                </a:lnTo>
                <a:lnTo>
                  <a:pt x="1070291" y="908327"/>
                </a:lnTo>
                <a:lnTo>
                  <a:pt x="1071561" y="896572"/>
                </a:lnTo>
                <a:lnTo>
                  <a:pt x="1073148" y="884817"/>
                </a:lnTo>
                <a:lnTo>
                  <a:pt x="1075052" y="873061"/>
                </a:lnTo>
                <a:lnTo>
                  <a:pt x="1076956" y="861624"/>
                </a:lnTo>
                <a:lnTo>
                  <a:pt x="1079178" y="850186"/>
                </a:lnTo>
                <a:lnTo>
                  <a:pt x="1082034" y="838749"/>
                </a:lnTo>
                <a:lnTo>
                  <a:pt x="1084890" y="827311"/>
                </a:lnTo>
                <a:lnTo>
                  <a:pt x="1087747" y="816191"/>
                </a:lnTo>
                <a:lnTo>
                  <a:pt x="1090920" y="805071"/>
                </a:lnTo>
                <a:lnTo>
                  <a:pt x="1094729" y="794269"/>
                </a:lnTo>
                <a:lnTo>
                  <a:pt x="1098220" y="783467"/>
                </a:lnTo>
                <a:lnTo>
                  <a:pt x="1102029" y="772982"/>
                </a:lnTo>
                <a:lnTo>
                  <a:pt x="1106154" y="762498"/>
                </a:lnTo>
                <a:lnTo>
                  <a:pt x="1110598" y="752013"/>
                </a:lnTo>
                <a:lnTo>
                  <a:pt x="1114723" y="742164"/>
                </a:lnTo>
                <a:lnTo>
                  <a:pt x="1119801" y="731997"/>
                </a:lnTo>
                <a:lnTo>
                  <a:pt x="1124562" y="721831"/>
                </a:lnTo>
                <a:lnTo>
                  <a:pt x="1129640" y="712299"/>
                </a:lnTo>
                <a:lnTo>
                  <a:pt x="1134718" y="702450"/>
                </a:lnTo>
                <a:lnTo>
                  <a:pt x="1140431" y="692919"/>
                </a:lnTo>
                <a:lnTo>
                  <a:pt x="1145826" y="684023"/>
                </a:lnTo>
                <a:lnTo>
                  <a:pt x="1151856" y="674809"/>
                </a:lnTo>
                <a:lnTo>
                  <a:pt x="1157886" y="665913"/>
                </a:lnTo>
                <a:lnTo>
                  <a:pt x="1164234" y="657017"/>
                </a:lnTo>
                <a:lnTo>
                  <a:pt x="1170264" y="648757"/>
                </a:lnTo>
                <a:lnTo>
                  <a:pt x="1176929" y="640179"/>
                </a:lnTo>
                <a:lnTo>
                  <a:pt x="1183276" y="631918"/>
                </a:lnTo>
                <a:lnTo>
                  <a:pt x="1190258" y="623658"/>
                </a:lnTo>
                <a:lnTo>
                  <a:pt x="1197558" y="616350"/>
                </a:lnTo>
                <a:lnTo>
                  <a:pt x="1204540" y="608408"/>
                </a:lnTo>
                <a:lnTo>
                  <a:pt x="1211840" y="601100"/>
                </a:lnTo>
                <a:lnTo>
                  <a:pt x="1219457" y="594111"/>
                </a:lnTo>
                <a:lnTo>
                  <a:pt x="1226756" y="586803"/>
                </a:lnTo>
                <a:lnTo>
                  <a:pt x="1234691" y="580449"/>
                </a:lnTo>
                <a:lnTo>
                  <a:pt x="1242625" y="573777"/>
                </a:lnTo>
                <a:lnTo>
                  <a:pt x="1250242" y="567105"/>
                </a:lnTo>
                <a:lnTo>
                  <a:pt x="1258494" y="561386"/>
                </a:lnTo>
                <a:lnTo>
                  <a:pt x="1267063" y="555350"/>
                </a:lnTo>
                <a:lnTo>
                  <a:pt x="1274997" y="549631"/>
                </a:lnTo>
                <a:lnTo>
                  <a:pt x="1283566" y="544548"/>
                </a:lnTo>
                <a:lnTo>
                  <a:pt x="1292453" y="539146"/>
                </a:lnTo>
                <a:lnTo>
                  <a:pt x="1301339" y="534381"/>
                </a:lnTo>
                <a:lnTo>
                  <a:pt x="1309908" y="529615"/>
                </a:lnTo>
                <a:lnTo>
                  <a:pt x="1318795" y="525167"/>
                </a:lnTo>
                <a:lnTo>
                  <a:pt x="1327998" y="521355"/>
                </a:lnTo>
                <a:lnTo>
                  <a:pt x="1337202" y="517224"/>
                </a:lnTo>
                <a:lnTo>
                  <a:pt x="1346724" y="513730"/>
                </a:lnTo>
                <a:lnTo>
                  <a:pt x="1355610" y="510235"/>
                </a:lnTo>
                <a:lnTo>
                  <a:pt x="1365131" y="507058"/>
                </a:lnTo>
                <a:lnTo>
                  <a:pt x="1374970" y="504198"/>
                </a:lnTo>
                <a:lnTo>
                  <a:pt x="1384491" y="501974"/>
                </a:lnTo>
                <a:lnTo>
                  <a:pt x="1394330" y="499750"/>
                </a:lnTo>
                <a:lnTo>
                  <a:pt x="1404168" y="497526"/>
                </a:lnTo>
                <a:lnTo>
                  <a:pt x="1413689" y="495938"/>
                </a:lnTo>
                <a:lnTo>
                  <a:pt x="1423845" y="494349"/>
                </a:lnTo>
                <a:lnTo>
                  <a:pt x="1434001" y="493396"/>
                </a:lnTo>
                <a:lnTo>
                  <a:pt x="1444157" y="492761"/>
                </a:lnTo>
                <a:lnTo>
                  <a:pt x="1454313" y="492125"/>
                </a:lnTo>
                <a:close/>
                <a:moveTo>
                  <a:pt x="719142" y="314325"/>
                </a:moveTo>
                <a:lnTo>
                  <a:pt x="858838" y="314325"/>
                </a:lnTo>
                <a:lnTo>
                  <a:pt x="858838" y="818588"/>
                </a:lnTo>
                <a:lnTo>
                  <a:pt x="543333" y="1135063"/>
                </a:lnTo>
                <a:lnTo>
                  <a:pt x="444500" y="1036244"/>
                </a:lnTo>
                <a:lnTo>
                  <a:pt x="719142" y="760758"/>
                </a:lnTo>
                <a:lnTo>
                  <a:pt x="719142" y="314325"/>
                </a:lnTo>
                <a:close/>
                <a:moveTo>
                  <a:pt x="789798" y="0"/>
                </a:moveTo>
                <a:lnTo>
                  <a:pt x="813298" y="318"/>
                </a:lnTo>
                <a:lnTo>
                  <a:pt x="836799" y="1588"/>
                </a:lnTo>
                <a:lnTo>
                  <a:pt x="860299" y="3177"/>
                </a:lnTo>
                <a:lnTo>
                  <a:pt x="883482" y="5718"/>
                </a:lnTo>
                <a:lnTo>
                  <a:pt x="906982" y="8578"/>
                </a:lnTo>
                <a:lnTo>
                  <a:pt x="929847" y="12708"/>
                </a:lnTo>
                <a:lnTo>
                  <a:pt x="952712" y="17155"/>
                </a:lnTo>
                <a:lnTo>
                  <a:pt x="975577" y="22238"/>
                </a:lnTo>
                <a:lnTo>
                  <a:pt x="998124" y="28275"/>
                </a:lnTo>
                <a:lnTo>
                  <a:pt x="1020354" y="34946"/>
                </a:lnTo>
                <a:lnTo>
                  <a:pt x="1042584" y="41618"/>
                </a:lnTo>
                <a:lnTo>
                  <a:pt x="1064497" y="49560"/>
                </a:lnTo>
                <a:lnTo>
                  <a:pt x="1086092" y="58138"/>
                </a:lnTo>
                <a:lnTo>
                  <a:pt x="1107369" y="67033"/>
                </a:lnTo>
                <a:lnTo>
                  <a:pt x="1128646" y="76564"/>
                </a:lnTo>
                <a:lnTo>
                  <a:pt x="1148971" y="87048"/>
                </a:lnTo>
                <a:lnTo>
                  <a:pt x="1169613" y="97849"/>
                </a:lnTo>
                <a:lnTo>
                  <a:pt x="1189937" y="109286"/>
                </a:lnTo>
                <a:lnTo>
                  <a:pt x="1209626" y="121359"/>
                </a:lnTo>
                <a:lnTo>
                  <a:pt x="1228998" y="133749"/>
                </a:lnTo>
                <a:lnTo>
                  <a:pt x="1248053" y="147092"/>
                </a:lnTo>
                <a:lnTo>
                  <a:pt x="1267107" y="160753"/>
                </a:lnTo>
                <a:lnTo>
                  <a:pt x="1285208" y="175367"/>
                </a:lnTo>
                <a:lnTo>
                  <a:pt x="1303310" y="189980"/>
                </a:lnTo>
                <a:lnTo>
                  <a:pt x="1320459" y="205230"/>
                </a:lnTo>
                <a:lnTo>
                  <a:pt x="1337925" y="221432"/>
                </a:lnTo>
                <a:lnTo>
                  <a:pt x="1354121" y="237634"/>
                </a:lnTo>
                <a:lnTo>
                  <a:pt x="1370635" y="254790"/>
                </a:lnTo>
                <a:lnTo>
                  <a:pt x="1386196" y="272263"/>
                </a:lnTo>
                <a:lnTo>
                  <a:pt x="1401122" y="290371"/>
                </a:lnTo>
                <a:lnTo>
                  <a:pt x="1415730" y="308798"/>
                </a:lnTo>
                <a:lnTo>
                  <a:pt x="1430338" y="327860"/>
                </a:lnTo>
                <a:lnTo>
                  <a:pt x="1316648" y="409824"/>
                </a:lnTo>
                <a:lnTo>
                  <a:pt x="1304898" y="394257"/>
                </a:lnTo>
                <a:lnTo>
                  <a:pt x="1292830" y="378690"/>
                </a:lnTo>
                <a:lnTo>
                  <a:pt x="1280445" y="364077"/>
                </a:lnTo>
                <a:lnTo>
                  <a:pt x="1267742" y="349780"/>
                </a:lnTo>
                <a:lnTo>
                  <a:pt x="1254086" y="335484"/>
                </a:lnTo>
                <a:lnTo>
                  <a:pt x="1240431" y="322141"/>
                </a:lnTo>
                <a:lnTo>
                  <a:pt x="1226458" y="309115"/>
                </a:lnTo>
                <a:lnTo>
                  <a:pt x="1212167" y="296408"/>
                </a:lnTo>
                <a:lnTo>
                  <a:pt x="1197559" y="284018"/>
                </a:lnTo>
                <a:lnTo>
                  <a:pt x="1182315" y="272263"/>
                </a:lnTo>
                <a:lnTo>
                  <a:pt x="1166754" y="261144"/>
                </a:lnTo>
                <a:lnTo>
                  <a:pt x="1151194" y="250342"/>
                </a:lnTo>
                <a:lnTo>
                  <a:pt x="1134997" y="239858"/>
                </a:lnTo>
                <a:lnTo>
                  <a:pt x="1118801" y="229692"/>
                </a:lnTo>
                <a:lnTo>
                  <a:pt x="1102288" y="220797"/>
                </a:lnTo>
                <a:lnTo>
                  <a:pt x="1085456" y="211584"/>
                </a:lnTo>
                <a:lnTo>
                  <a:pt x="1068308" y="203324"/>
                </a:lnTo>
                <a:lnTo>
                  <a:pt x="1051159" y="195064"/>
                </a:lnTo>
                <a:lnTo>
                  <a:pt x="1033375" y="188074"/>
                </a:lnTo>
                <a:lnTo>
                  <a:pt x="1015591" y="180767"/>
                </a:lnTo>
                <a:lnTo>
                  <a:pt x="997489" y="174731"/>
                </a:lnTo>
                <a:lnTo>
                  <a:pt x="979705" y="168695"/>
                </a:lnTo>
                <a:lnTo>
                  <a:pt x="961286" y="163294"/>
                </a:lnTo>
                <a:lnTo>
                  <a:pt x="942867" y="158529"/>
                </a:lnTo>
                <a:lnTo>
                  <a:pt x="924131" y="154399"/>
                </a:lnTo>
                <a:lnTo>
                  <a:pt x="905076" y="150586"/>
                </a:lnTo>
                <a:lnTo>
                  <a:pt x="886340" y="147410"/>
                </a:lnTo>
                <a:lnTo>
                  <a:pt x="866968" y="144868"/>
                </a:lnTo>
                <a:lnTo>
                  <a:pt x="847914" y="142962"/>
                </a:lnTo>
                <a:lnTo>
                  <a:pt x="828542" y="141373"/>
                </a:lnTo>
                <a:lnTo>
                  <a:pt x="809170" y="140420"/>
                </a:lnTo>
                <a:lnTo>
                  <a:pt x="789798" y="140103"/>
                </a:lnTo>
                <a:lnTo>
                  <a:pt x="772967" y="140420"/>
                </a:lnTo>
                <a:lnTo>
                  <a:pt x="756136" y="141056"/>
                </a:lnTo>
                <a:lnTo>
                  <a:pt x="739940" y="142009"/>
                </a:lnTo>
                <a:lnTo>
                  <a:pt x="723426" y="143597"/>
                </a:lnTo>
                <a:lnTo>
                  <a:pt x="707230" y="145186"/>
                </a:lnTo>
                <a:lnTo>
                  <a:pt x="691034" y="147410"/>
                </a:lnTo>
                <a:lnTo>
                  <a:pt x="674838" y="150586"/>
                </a:lnTo>
                <a:lnTo>
                  <a:pt x="658959" y="153446"/>
                </a:lnTo>
                <a:lnTo>
                  <a:pt x="643398" y="156940"/>
                </a:lnTo>
                <a:lnTo>
                  <a:pt x="627520" y="160435"/>
                </a:lnTo>
                <a:lnTo>
                  <a:pt x="612276" y="164883"/>
                </a:lnTo>
                <a:lnTo>
                  <a:pt x="597033" y="169330"/>
                </a:lnTo>
                <a:lnTo>
                  <a:pt x="581472" y="174413"/>
                </a:lnTo>
                <a:lnTo>
                  <a:pt x="566546" y="179497"/>
                </a:lnTo>
                <a:lnTo>
                  <a:pt x="551938" y="185533"/>
                </a:lnTo>
                <a:lnTo>
                  <a:pt x="537012" y="191251"/>
                </a:lnTo>
                <a:lnTo>
                  <a:pt x="522721" y="197605"/>
                </a:lnTo>
                <a:lnTo>
                  <a:pt x="508431" y="204277"/>
                </a:lnTo>
                <a:lnTo>
                  <a:pt x="494457" y="211266"/>
                </a:lnTo>
                <a:lnTo>
                  <a:pt x="480484" y="218573"/>
                </a:lnTo>
                <a:lnTo>
                  <a:pt x="466511" y="226197"/>
                </a:lnTo>
                <a:lnTo>
                  <a:pt x="453173" y="234457"/>
                </a:lnTo>
                <a:lnTo>
                  <a:pt x="439835" y="242400"/>
                </a:lnTo>
                <a:lnTo>
                  <a:pt x="426815" y="251295"/>
                </a:lnTo>
                <a:lnTo>
                  <a:pt x="414112" y="260191"/>
                </a:lnTo>
                <a:lnTo>
                  <a:pt x="401409" y="269404"/>
                </a:lnTo>
                <a:lnTo>
                  <a:pt x="389024" y="278935"/>
                </a:lnTo>
                <a:lnTo>
                  <a:pt x="376956" y="288465"/>
                </a:lnTo>
                <a:lnTo>
                  <a:pt x="364889" y="298631"/>
                </a:lnTo>
                <a:lnTo>
                  <a:pt x="353456" y="309115"/>
                </a:lnTo>
                <a:lnTo>
                  <a:pt x="342024" y="319600"/>
                </a:lnTo>
                <a:lnTo>
                  <a:pt x="330591" y="330719"/>
                </a:lnTo>
                <a:lnTo>
                  <a:pt x="319794" y="341838"/>
                </a:lnTo>
                <a:lnTo>
                  <a:pt x="308996" y="353275"/>
                </a:lnTo>
                <a:lnTo>
                  <a:pt x="298834" y="365030"/>
                </a:lnTo>
                <a:lnTo>
                  <a:pt x="288672" y="376784"/>
                </a:lnTo>
                <a:lnTo>
                  <a:pt x="278827" y="388857"/>
                </a:lnTo>
                <a:lnTo>
                  <a:pt x="269300" y="401247"/>
                </a:lnTo>
                <a:lnTo>
                  <a:pt x="260408" y="413954"/>
                </a:lnTo>
                <a:lnTo>
                  <a:pt x="251198" y="426662"/>
                </a:lnTo>
                <a:lnTo>
                  <a:pt x="242624" y="439688"/>
                </a:lnTo>
                <a:lnTo>
                  <a:pt x="234050" y="453348"/>
                </a:lnTo>
                <a:lnTo>
                  <a:pt x="226428" y="466691"/>
                </a:lnTo>
                <a:lnTo>
                  <a:pt x="218489" y="480352"/>
                </a:lnTo>
                <a:lnTo>
                  <a:pt x="211184" y="494331"/>
                </a:lnTo>
                <a:lnTo>
                  <a:pt x="204198" y="508309"/>
                </a:lnTo>
                <a:lnTo>
                  <a:pt x="197529" y="522923"/>
                </a:lnTo>
                <a:lnTo>
                  <a:pt x="191495" y="537219"/>
                </a:lnTo>
                <a:lnTo>
                  <a:pt x="185144" y="551833"/>
                </a:lnTo>
                <a:lnTo>
                  <a:pt x="179745" y="566447"/>
                </a:lnTo>
                <a:lnTo>
                  <a:pt x="174346" y="581696"/>
                </a:lnTo>
                <a:lnTo>
                  <a:pt x="169583" y="596946"/>
                </a:lnTo>
                <a:lnTo>
                  <a:pt x="164819" y="612195"/>
                </a:lnTo>
                <a:lnTo>
                  <a:pt x="160691" y="627762"/>
                </a:lnTo>
                <a:lnTo>
                  <a:pt x="156880" y="643329"/>
                </a:lnTo>
                <a:lnTo>
                  <a:pt x="153069" y="658896"/>
                </a:lnTo>
                <a:lnTo>
                  <a:pt x="150211" y="675098"/>
                </a:lnTo>
                <a:lnTo>
                  <a:pt x="147670" y="690983"/>
                </a:lnTo>
                <a:lnTo>
                  <a:pt x="145447" y="707503"/>
                </a:lnTo>
                <a:lnTo>
                  <a:pt x="143224" y="723705"/>
                </a:lnTo>
                <a:lnTo>
                  <a:pt x="141954" y="739908"/>
                </a:lnTo>
                <a:lnTo>
                  <a:pt x="141001" y="756428"/>
                </a:lnTo>
                <a:lnTo>
                  <a:pt x="140366" y="772948"/>
                </a:lnTo>
                <a:lnTo>
                  <a:pt x="140049" y="790103"/>
                </a:lnTo>
                <a:lnTo>
                  <a:pt x="140049" y="804717"/>
                </a:lnTo>
                <a:lnTo>
                  <a:pt x="140684" y="819013"/>
                </a:lnTo>
                <a:lnTo>
                  <a:pt x="141319" y="833627"/>
                </a:lnTo>
                <a:lnTo>
                  <a:pt x="142589" y="848241"/>
                </a:lnTo>
                <a:lnTo>
                  <a:pt x="143860" y="862537"/>
                </a:lnTo>
                <a:lnTo>
                  <a:pt x="146082" y="876833"/>
                </a:lnTo>
                <a:lnTo>
                  <a:pt x="147988" y="890812"/>
                </a:lnTo>
                <a:lnTo>
                  <a:pt x="150211" y="905426"/>
                </a:lnTo>
                <a:lnTo>
                  <a:pt x="152751" y="919404"/>
                </a:lnTo>
                <a:lnTo>
                  <a:pt x="156245" y="933065"/>
                </a:lnTo>
                <a:lnTo>
                  <a:pt x="159420" y="946726"/>
                </a:lnTo>
                <a:lnTo>
                  <a:pt x="162596" y="960387"/>
                </a:lnTo>
                <a:lnTo>
                  <a:pt x="166407" y="974365"/>
                </a:lnTo>
                <a:lnTo>
                  <a:pt x="170853" y="987708"/>
                </a:lnTo>
                <a:lnTo>
                  <a:pt x="174981" y="1001052"/>
                </a:lnTo>
                <a:lnTo>
                  <a:pt x="180063" y="1014395"/>
                </a:lnTo>
                <a:lnTo>
                  <a:pt x="184826" y="1027420"/>
                </a:lnTo>
                <a:lnTo>
                  <a:pt x="189907" y="1040445"/>
                </a:lnTo>
                <a:lnTo>
                  <a:pt x="195623" y="1053153"/>
                </a:lnTo>
                <a:lnTo>
                  <a:pt x="201340" y="1066179"/>
                </a:lnTo>
                <a:lnTo>
                  <a:pt x="207374" y="1078569"/>
                </a:lnTo>
                <a:lnTo>
                  <a:pt x="214043" y="1090959"/>
                </a:lnTo>
                <a:lnTo>
                  <a:pt x="220394" y="1103349"/>
                </a:lnTo>
                <a:lnTo>
                  <a:pt x="227381" y="1115421"/>
                </a:lnTo>
                <a:lnTo>
                  <a:pt x="234050" y="1127176"/>
                </a:lnTo>
                <a:lnTo>
                  <a:pt x="241671" y="1138930"/>
                </a:lnTo>
                <a:lnTo>
                  <a:pt x="249293" y="1150685"/>
                </a:lnTo>
                <a:lnTo>
                  <a:pt x="256915" y="1162122"/>
                </a:lnTo>
                <a:lnTo>
                  <a:pt x="264854" y="1173559"/>
                </a:lnTo>
                <a:lnTo>
                  <a:pt x="273428" y="1184678"/>
                </a:lnTo>
                <a:lnTo>
                  <a:pt x="281685" y="1195480"/>
                </a:lnTo>
                <a:lnTo>
                  <a:pt x="290577" y="1206281"/>
                </a:lnTo>
                <a:lnTo>
                  <a:pt x="299469" y="1216448"/>
                </a:lnTo>
                <a:lnTo>
                  <a:pt x="308679" y="1226931"/>
                </a:lnTo>
                <a:lnTo>
                  <a:pt x="318206" y="1237098"/>
                </a:lnTo>
                <a:lnTo>
                  <a:pt x="327733" y="1246946"/>
                </a:lnTo>
                <a:lnTo>
                  <a:pt x="337578" y="1256795"/>
                </a:lnTo>
                <a:lnTo>
                  <a:pt x="347422" y="1266643"/>
                </a:lnTo>
                <a:lnTo>
                  <a:pt x="357902" y="1275856"/>
                </a:lnTo>
                <a:lnTo>
                  <a:pt x="368382" y="1284752"/>
                </a:lnTo>
                <a:lnTo>
                  <a:pt x="379179" y="1293647"/>
                </a:lnTo>
                <a:lnTo>
                  <a:pt x="389977" y="1302542"/>
                </a:lnTo>
                <a:lnTo>
                  <a:pt x="401092" y="1311120"/>
                </a:lnTo>
                <a:lnTo>
                  <a:pt x="412207" y="1319062"/>
                </a:lnTo>
                <a:lnTo>
                  <a:pt x="423639" y="1327005"/>
                </a:lnTo>
                <a:lnTo>
                  <a:pt x="435389" y="1334947"/>
                </a:lnTo>
                <a:lnTo>
                  <a:pt x="447139" y="1342254"/>
                </a:lnTo>
                <a:lnTo>
                  <a:pt x="458890" y="1349561"/>
                </a:lnTo>
                <a:lnTo>
                  <a:pt x="471275" y="1356868"/>
                </a:lnTo>
                <a:lnTo>
                  <a:pt x="483343" y="1363222"/>
                </a:lnTo>
                <a:lnTo>
                  <a:pt x="496045" y="1369893"/>
                </a:lnTo>
                <a:lnTo>
                  <a:pt x="508431" y="1375930"/>
                </a:lnTo>
                <a:lnTo>
                  <a:pt x="521451" y="1382283"/>
                </a:lnTo>
                <a:lnTo>
                  <a:pt x="534154" y="1387684"/>
                </a:lnTo>
                <a:lnTo>
                  <a:pt x="547492" y="1393403"/>
                </a:lnTo>
                <a:lnTo>
                  <a:pt x="560512" y="1398168"/>
                </a:lnTo>
                <a:lnTo>
                  <a:pt x="574168" y="1403251"/>
                </a:lnTo>
                <a:lnTo>
                  <a:pt x="587823" y="1407699"/>
                </a:lnTo>
                <a:lnTo>
                  <a:pt x="601479" y="1411829"/>
                </a:lnTo>
                <a:lnTo>
                  <a:pt x="615452" y="1416277"/>
                </a:lnTo>
                <a:lnTo>
                  <a:pt x="629107" y="1419771"/>
                </a:lnTo>
                <a:lnTo>
                  <a:pt x="643716" y="1422948"/>
                </a:lnTo>
                <a:lnTo>
                  <a:pt x="657689" y="1426443"/>
                </a:lnTo>
                <a:lnTo>
                  <a:pt x="671979" y="1429302"/>
                </a:lnTo>
                <a:lnTo>
                  <a:pt x="646891" y="1566863"/>
                </a:lnTo>
                <a:lnTo>
                  <a:pt x="629425" y="1563369"/>
                </a:lnTo>
                <a:lnTo>
                  <a:pt x="612276" y="1559556"/>
                </a:lnTo>
                <a:lnTo>
                  <a:pt x="594810" y="1555744"/>
                </a:lnTo>
                <a:lnTo>
                  <a:pt x="577979" y="1550979"/>
                </a:lnTo>
                <a:lnTo>
                  <a:pt x="561147" y="1546213"/>
                </a:lnTo>
                <a:lnTo>
                  <a:pt x="544316" y="1540812"/>
                </a:lnTo>
                <a:lnTo>
                  <a:pt x="528120" y="1535412"/>
                </a:lnTo>
                <a:lnTo>
                  <a:pt x="511606" y="1529375"/>
                </a:lnTo>
                <a:lnTo>
                  <a:pt x="495410" y="1523339"/>
                </a:lnTo>
                <a:lnTo>
                  <a:pt x="479214" y="1516668"/>
                </a:lnTo>
                <a:lnTo>
                  <a:pt x="463653" y="1509678"/>
                </a:lnTo>
                <a:lnTo>
                  <a:pt x="448092" y="1502371"/>
                </a:lnTo>
                <a:lnTo>
                  <a:pt x="432531" y="1495065"/>
                </a:lnTo>
                <a:lnTo>
                  <a:pt x="417605" y="1487122"/>
                </a:lnTo>
                <a:lnTo>
                  <a:pt x="402680" y="1478862"/>
                </a:lnTo>
                <a:lnTo>
                  <a:pt x="388071" y="1470284"/>
                </a:lnTo>
                <a:lnTo>
                  <a:pt x="373145" y="1461707"/>
                </a:lnTo>
                <a:lnTo>
                  <a:pt x="358855" y="1452494"/>
                </a:lnTo>
                <a:lnTo>
                  <a:pt x="344882" y="1442963"/>
                </a:lnTo>
                <a:lnTo>
                  <a:pt x="330909" y="1433114"/>
                </a:lnTo>
                <a:lnTo>
                  <a:pt x="316935" y="1423266"/>
                </a:lnTo>
                <a:lnTo>
                  <a:pt x="303598" y="1412782"/>
                </a:lnTo>
                <a:lnTo>
                  <a:pt x="290577" y="1402616"/>
                </a:lnTo>
                <a:lnTo>
                  <a:pt x="277557" y="1391814"/>
                </a:lnTo>
                <a:lnTo>
                  <a:pt x="264854" y="1380695"/>
                </a:lnTo>
                <a:lnTo>
                  <a:pt x="252469" y="1369258"/>
                </a:lnTo>
                <a:lnTo>
                  <a:pt x="240083" y="1357503"/>
                </a:lnTo>
                <a:lnTo>
                  <a:pt x="228333" y="1345749"/>
                </a:lnTo>
                <a:lnTo>
                  <a:pt x="216583" y="1333676"/>
                </a:lnTo>
                <a:lnTo>
                  <a:pt x="205151" y="1321286"/>
                </a:lnTo>
                <a:lnTo>
                  <a:pt x="194036" y="1308579"/>
                </a:lnTo>
                <a:lnTo>
                  <a:pt x="182921" y="1295871"/>
                </a:lnTo>
                <a:lnTo>
                  <a:pt x="172441" y="1282845"/>
                </a:lnTo>
                <a:lnTo>
                  <a:pt x="161961" y="1269502"/>
                </a:lnTo>
                <a:lnTo>
                  <a:pt x="151799" y="1256159"/>
                </a:lnTo>
                <a:lnTo>
                  <a:pt x="141954" y="1242498"/>
                </a:lnTo>
                <a:lnTo>
                  <a:pt x="132427" y="1228520"/>
                </a:lnTo>
                <a:lnTo>
                  <a:pt x="123535" y="1214224"/>
                </a:lnTo>
                <a:lnTo>
                  <a:pt x="114643" y="1199928"/>
                </a:lnTo>
                <a:lnTo>
                  <a:pt x="105751" y="1185314"/>
                </a:lnTo>
                <a:lnTo>
                  <a:pt x="97494" y="1170700"/>
                </a:lnTo>
                <a:lnTo>
                  <a:pt x="89873" y="1155768"/>
                </a:lnTo>
                <a:lnTo>
                  <a:pt x="81933" y="1140837"/>
                </a:lnTo>
                <a:lnTo>
                  <a:pt x="74629" y="1125587"/>
                </a:lnTo>
                <a:lnTo>
                  <a:pt x="67643" y="1110020"/>
                </a:lnTo>
                <a:lnTo>
                  <a:pt x="60656" y="1094453"/>
                </a:lnTo>
                <a:lnTo>
                  <a:pt x="54622" y="1078886"/>
                </a:lnTo>
                <a:lnTo>
                  <a:pt x="48271" y="1062684"/>
                </a:lnTo>
                <a:lnTo>
                  <a:pt x="42872" y="1046799"/>
                </a:lnTo>
                <a:lnTo>
                  <a:pt x="37156" y="1030279"/>
                </a:lnTo>
                <a:lnTo>
                  <a:pt x="32392" y="1014077"/>
                </a:lnTo>
                <a:lnTo>
                  <a:pt x="27629" y="997557"/>
                </a:lnTo>
                <a:lnTo>
                  <a:pt x="23183" y="980719"/>
                </a:lnTo>
                <a:lnTo>
                  <a:pt x="19372" y="964199"/>
                </a:lnTo>
                <a:lnTo>
                  <a:pt x="15561" y="947044"/>
                </a:lnTo>
                <a:lnTo>
                  <a:pt x="12385" y="930206"/>
                </a:lnTo>
                <a:lnTo>
                  <a:pt x="9527" y="912733"/>
                </a:lnTo>
                <a:lnTo>
                  <a:pt x="7304" y="895577"/>
                </a:lnTo>
                <a:lnTo>
                  <a:pt x="4764" y="878104"/>
                </a:lnTo>
                <a:lnTo>
                  <a:pt x="3176" y="860949"/>
                </a:lnTo>
                <a:lnTo>
                  <a:pt x="1905" y="843158"/>
                </a:lnTo>
                <a:lnTo>
                  <a:pt x="953" y="825685"/>
                </a:lnTo>
                <a:lnTo>
                  <a:pt x="318" y="807576"/>
                </a:lnTo>
                <a:lnTo>
                  <a:pt x="0" y="790103"/>
                </a:lnTo>
                <a:lnTo>
                  <a:pt x="318" y="769453"/>
                </a:lnTo>
                <a:lnTo>
                  <a:pt x="953" y="749121"/>
                </a:lnTo>
                <a:lnTo>
                  <a:pt x="2223" y="729106"/>
                </a:lnTo>
                <a:lnTo>
                  <a:pt x="4128" y="709409"/>
                </a:lnTo>
                <a:lnTo>
                  <a:pt x="6669" y="689394"/>
                </a:lnTo>
                <a:lnTo>
                  <a:pt x="9210" y="669697"/>
                </a:lnTo>
                <a:lnTo>
                  <a:pt x="12385" y="650318"/>
                </a:lnTo>
                <a:lnTo>
                  <a:pt x="15879" y="630939"/>
                </a:lnTo>
                <a:lnTo>
                  <a:pt x="20325" y="611560"/>
                </a:lnTo>
                <a:lnTo>
                  <a:pt x="25088" y="592816"/>
                </a:lnTo>
                <a:lnTo>
                  <a:pt x="30169" y="573754"/>
                </a:lnTo>
                <a:lnTo>
                  <a:pt x="35568" y="555010"/>
                </a:lnTo>
                <a:lnTo>
                  <a:pt x="41919" y="536902"/>
                </a:lnTo>
                <a:lnTo>
                  <a:pt x="47953" y="518475"/>
                </a:lnTo>
                <a:lnTo>
                  <a:pt x="54940" y="500685"/>
                </a:lnTo>
                <a:lnTo>
                  <a:pt x="62244" y="482576"/>
                </a:lnTo>
                <a:lnTo>
                  <a:pt x="69866" y="465103"/>
                </a:lnTo>
                <a:lnTo>
                  <a:pt x="78122" y="447630"/>
                </a:lnTo>
                <a:lnTo>
                  <a:pt x="86379" y="430792"/>
                </a:lnTo>
                <a:lnTo>
                  <a:pt x="95589" y="413637"/>
                </a:lnTo>
                <a:lnTo>
                  <a:pt x="104798" y="397117"/>
                </a:lnTo>
                <a:lnTo>
                  <a:pt x="114643" y="380597"/>
                </a:lnTo>
                <a:lnTo>
                  <a:pt x="124805" y="364394"/>
                </a:lnTo>
                <a:lnTo>
                  <a:pt x="135285" y="348827"/>
                </a:lnTo>
                <a:lnTo>
                  <a:pt x="146082" y="332943"/>
                </a:lnTo>
                <a:lnTo>
                  <a:pt x="157197" y="317693"/>
                </a:lnTo>
                <a:lnTo>
                  <a:pt x="168948" y="302762"/>
                </a:lnTo>
                <a:lnTo>
                  <a:pt x="180698" y="287512"/>
                </a:lnTo>
                <a:lnTo>
                  <a:pt x="193083" y="273216"/>
                </a:lnTo>
                <a:lnTo>
                  <a:pt x="205468" y="259238"/>
                </a:lnTo>
                <a:lnTo>
                  <a:pt x="218489" y="245259"/>
                </a:lnTo>
                <a:lnTo>
                  <a:pt x="231509" y="231916"/>
                </a:lnTo>
                <a:lnTo>
                  <a:pt x="245165" y="218255"/>
                </a:lnTo>
                <a:lnTo>
                  <a:pt x="258820" y="205230"/>
                </a:lnTo>
                <a:lnTo>
                  <a:pt x="273428" y="192840"/>
                </a:lnTo>
                <a:lnTo>
                  <a:pt x="287719" y="180450"/>
                </a:lnTo>
                <a:lnTo>
                  <a:pt x="302327" y="168695"/>
                </a:lnTo>
                <a:lnTo>
                  <a:pt x="317571" y="156940"/>
                </a:lnTo>
                <a:lnTo>
                  <a:pt x="333132" y="145821"/>
                </a:lnTo>
                <a:lnTo>
                  <a:pt x="348375" y="135019"/>
                </a:lnTo>
                <a:lnTo>
                  <a:pt x="364571" y="124536"/>
                </a:lnTo>
                <a:lnTo>
                  <a:pt x="380767" y="114369"/>
                </a:lnTo>
                <a:lnTo>
                  <a:pt x="396963" y="104839"/>
                </a:lnTo>
                <a:lnTo>
                  <a:pt x="413795" y="95626"/>
                </a:lnTo>
                <a:lnTo>
                  <a:pt x="430626" y="86412"/>
                </a:lnTo>
                <a:lnTo>
                  <a:pt x="447775" y="77835"/>
                </a:lnTo>
                <a:lnTo>
                  <a:pt x="464923" y="69892"/>
                </a:lnTo>
                <a:lnTo>
                  <a:pt x="482707" y="62268"/>
                </a:lnTo>
                <a:lnTo>
                  <a:pt x="500491" y="54643"/>
                </a:lnTo>
                <a:lnTo>
                  <a:pt x="518593" y="47972"/>
                </a:lnTo>
                <a:lnTo>
                  <a:pt x="536694" y="41618"/>
                </a:lnTo>
                <a:lnTo>
                  <a:pt x="555114" y="35582"/>
                </a:lnTo>
                <a:lnTo>
                  <a:pt x="573850" y="29863"/>
                </a:lnTo>
                <a:lnTo>
                  <a:pt x="592587" y="25098"/>
                </a:lnTo>
                <a:lnTo>
                  <a:pt x="611641" y="20015"/>
                </a:lnTo>
                <a:lnTo>
                  <a:pt x="631013" y="16202"/>
                </a:lnTo>
                <a:lnTo>
                  <a:pt x="650067" y="12390"/>
                </a:lnTo>
                <a:lnTo>
                  <a:pt x="669756" y="8895"/>
                </a:lnTo>
                <a:lnTo>
                  <a:pt x="689446" y="6354"/>
                </a:lnTo>
                <a:lnTo>
                  <a:pt x="709135" y="4130"/>
                </a:lnTo>
                <a:lnTo>
                  <a:pt x="729142" y="2224"/>
                </a:lnTo>
                <a:lnTo>
                  <a:pt x="749149" y="1271"/>
                </a:lnTo>
                <a:lnTo>
                  <a:pt x="769474" y="318"/>
                </a:lnTo>
                <a:lnTo>
                  <a:pt x="78979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1080138" y="5508483"/>
            <a:ext cx="1097280" cy="687629"/>
          </a:xfrm>
          <a:custGeom>
            <a:avLst/>
            <a:gdLst>
              <a:gd name="T0" fmla="*/ 1079702 w 2143125"/>
              <a:gd name="T1" fmla="*/ 787781 h 1344612"/>
              <a:gd name="T2" fmla="*/ 997503 w 2143125"/>
              <a:gd name="T3" fmla="*/ 910396 h 1344612"/>
              <a:gd name="T4" fmla="*/ 1000994 w 2143125"/>
              <a:gd name="T5" fmla="*/ 1034281 h 1344612"/>
              <a:gd name="T6" fmla="*/ 1056534 w 2143125"/>
              <a:gd name="T7" fmla="*/ 1124177 h 1344612"/>
              <a:gd name="T8" fmla="*/ 1161187 w 2143125"/>
              <a:gd name="T9" fmla="*/ 1181735 h 1344612"/>
              <a:gd name="T10" fmla="*/ 1317801 w 2143125"/>
              <a:gd name="T11" fmla="*/ 1160780 h 1344612"/>
              <a:gd name="T12" fmla="*/ 1416599 w 2143125"/>
              <a:gd name="T13" fmla="*/ 1051877 h 1344612"/>
              <a:gd name="T14" fmla="*/ 1418339 w 2143125"/>
              <a:gd name="T15" fmla="*/ 884030 h 1344612"/>
              <a:gd name="T16" fmla="*/ 1337092 w 2143125"/>
              <a:gd name="T17" fmla="*/ 782699 h 1344612"/>
              <a:gd name="T18" fmla="*/ 1212047 w 2143125"/>
              <a:gd name="T19" fmla="*/ 743627 h 1344612"/>
              <a:gd name="T20" fmla="*/ 245329 w 2143125"/>
              <a:gd name="T21" fmla="*/ 787781 h 1344612"/>
              <a:gd name="T22" fmla="*/ 163447 w 2143125"/>
              <a:gd name="T23" fmla="*/ 910396 h 1344612"/>
              <a:gd name="T24" fmla="*/ 192011 w 2143125"/>
              <a:gd name="T25" fmla="*/ 1086376 h 1344612"/>
              <a:gd name="T26" fmla="*/ 302812 w 2143125"/>
              <a:gd name="T27" fmla="*/ 1174931 h 1344612"/>
              <a:gd name="T28" fmla="*/ 415782 w 2143125"/>
              <a:gd name="T29" fmla="*/ 1184146 h 1344612"/>
              <a:gd name="T30" fmla="*/ 531292 w 2143125"/>
              <a:gd name="T31" fmla="*/ 1125362 h 1344612"/>
              <a:gd name="T32" fmla="*/ 594441 w 2143125"/>
              <a:gd name="T33" fmla="*/ 1010335 h 1344612"/>
              <a:gd name="T34" fmla="*/ 562067 w 2143125"/>
              <a:gd name="T35" fmla="*/ 841782 h 1344612"/>
              <a:gd name="T36" fmla="*/ 444005 w 2143125"/>
              <a:gd name="T37" fmla="*/ 753792 h 1344612"/>
              <a:gd name="T38" fmla="*/ 705203 w 2143125"/>
              <a:gd name="T39" fmla="*/ 8259 h 1344612"/>
              <a:gd name="T40" fmla="*/ 798510 w 2143125"/>
              <a:gd name="T41" fmla="*/ 68295 h 1344612"/>
              <a:gd name="T42" fmla="*/ 845481 w 2143125"/>
              <a:gd name="T43" fmla="*/ 187416 h 1344612"/>
              <a:gd name="T44" fmla="*/ 812792 w 2143125"/>
              <a:gd name="T45" fmla="*/ 315748 h 1344612"/>
              <a:gd name="T46" fmla="*/ 713137 w 2143125"/>
              <a:gd name="T47" fmla="*/ 315430 h 1344612"/>
              <a:gd name="T48" fmla="*/ 689969 w 2143125"/>
              <a:gd name="T49" fmla="*/ 210604 h 1344612"/>
              <a:gd name="T50" fmla="*/ 654106 w 2143125"/>
              <a:gd name="T51" fmla="*/ 157238 h 1344612"/>
              <a:gd name="T52" fmla="*/ 592853 w 2143125"/>
              <a:gd name="T53" fmla="*/ 185510 h 1344612"/>
              <a:gd name="T54" fmla="*/ 459239 w 2143125"/>
              <a:gd name="T55" fmla="*/ 595918 h 1344612"/>
              <a:gd name="T56" fmla="*/ 621734 w 2143125"/>
              <a:gd name="T57" fmla="*/ 676602 h 1344612"/>
              <a:gd name="T58" fmla="*/ 732179 w 2143125"/>
              <a:gd name="T59" fmla="*/ 793499 h 1344612"/>
              <a:gd name="T60" fmla="*/ 872141 w 2143125"/>
              <a:gd name="T61" fmla="*/ 800805 h 1344612"/>
              <a:gd name="T62" fmla="*/ 987664 w 2143125"/>
              <a:gd name="T63" fmla="*/ 661673 h 1344612"/>
              <a:gd name="T64" fmla="*/ 1156824 w 2143125"/>
              <a:gd name="T65" fmla="*/ 591153 h 1344612"/>
              <a:gd name="T66" fmla="*/ 1370098 w 2143125"/>
              <a:gd name="T67" fmla="*/ 621966 h 1344612"/>
              <a:gd name="T68" fmla="*/ 1605616 w 2143125"/>
              <a:gd name="T69" fmla="*/ 472122 h 1344612"/>
              <a:gd name="T70" fmla="*/ 1785421 w 2143125"/>
              <a:gd name="T71" fmla="*/ 107949 h 1344612"/>
              <a:gd name="T72" fmla="*/ 1894067 w 2143125"/>
              <a:gd name="T73" fmla="*/ 47942 h 1344612"/>
              <a:gd name="T74" fmla="*/ 2019231 w 2143125"/>
              <a:gd name="T75" fmla="*/ 57149 h 1344612"/>
              <a:gd name="T76" fmla="*/ 2105957 w 2143125"/>
              <a:gd name="T77" fmla="*/ 124459 h 1344612"/>
              <a:gd name="T78" fmla="*/ 2143125 w 2143125"/>
              <a:gd name="T79" fmla="*/ 252412 h 1344612"/>
              <a:gd name="T80" fmla="*/ 2097062 w 2143125"/>
              <a:gd name="T81" fmla="*/ 366712 h 1344612"/>
              <a:gd name="T82" fmla="*/ 1998900 w 2143125"/>
              <a:gd name="T83" fmla="*/ 347027 h 1344612"/>
              <a:gd name="T84" fmla="*/ 1986193 w 2143125"/>
              <a:gd name="T85" fmla="*/ 241934 h 1344612"/>
              <a:gd name="T86" fmla="*/ 1941083 w 2143125"/>
              <a:gd name="T87" fmla="*/ 199389 h 1344612"/>
              <a:gd name="T88" fmla="*/ 1877865 w 2143125"/>
              <a:gd name="T89" fmla="*/ 250189 h 1344612"/>
              <a:gd name="T90" fmla="*/ 1589733 w 2143125"/>
              <a:gd name="T91" fmla="*/ 994727 h 1344612"/>
              <a:gd name="T92" fmla="*/ 1515396 w 2143125"/>
              <a:gd name="T93" fmla="*/ 1192212 h 1344612"/>
              <a:gd name="T94" fmla="*/ 1306683 w 2143125"/>
              <a:gd name="T95" fmla="*/ 1332230 h 1344612"/>
              <a:gd name="T96" fmla="*/ 1157375 w 2143125"/>
              <a:gd name="T97" fmla="*/ 1340485 h 1344612"/>
              <a:gd name="T98" fmla="*/ 1019719 w 2143125"/>
              <a:gd name="T99" fmla="*/ 1291580 h 1344612"/>
              <a:gd name="T100" fmla="*/ 889914 w 2143125"/>
              <a:gd name="T101" fmla="*/ 1165154 h 1344612"/>
              <a:gd name="T102" fmla="*/ 835008 w 2143125"/>
              <a:gd name="T103" fmla="*/ 992668 h 1344612"/>
              <a:gd name="T104" fmla="*/ 787402 w 2143125"/>
              <a:gd name="T105" fmla="*/ 941526 h 1344612"/>
              <a:gd name="T106" fmla="*/ 742970 w 2143125"/>
              <a:gd name="T107" fmla="*/ 1064140 h 1344612"/>
              <a:gd name="T108" fmla="*/ 639820 w 2143125"/>
              <a:gd name="T109" fmla="*/ 1237529 h 1344612"/>
              <a:gd name="T110" fmla="*/ 442756 w 2143125"/>
              <a:gd name="T111" fmla="*/ 1338575 h 1344612"/>
              <a:gd name="T112" fmla="*/ 250451 w 2143125"/>
              <a:gd name="T113" fmla="*/ 1322687 h 1344612"/>
              <a:gd name="T114" fmla="*/ 113619 w 2143125"/>
              <a:gd name="T115" fmla="*/ 1236626 h 1344612"/>
              <a:gd name="T116" fmla="*/ 22851 w 2143125"/>
              <a:gd name="T117" fmla="*/ 1097176 h 1344612"/>
              <a:gd name="T118" fmla="*/ 952 w 2143125"/>
              <a:gd name="T119" fmla="*/ 935808 h 1344612"/>
              <a:gd name="T120" fmla="*/ 47606 w 2143125"/>
              <a:gd name="T121" fmla="*/ 782381 h 1344612"/>
              <a:gd name="T122" fmla="*/ 461460 w 2143125"/>
              <a:gd name="T123" fmla="*/ 100378 h 1344612"/>
              <a:gd name="T124" fmla="*/ 563020 w 2143125"/>
              <a:gd name="T125" fmla="*/ 15883 h 1344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43125" h="1344612">
                <a:moveTo>
                  <a:pt x="1212047" y="743627"/>
                </a:moveTo>
                <a:lnTo>
                  <a:pt x="1200621" y="744263"/>
                </a:lnTo>
                <a:lnTo>
                  <a:pt x="1189513" y="744898"/>
                </a:lnTo>
                <a:lnTo>
                  <a:pt x="1178405" y="746486"/>
                </a:lnTo>
                <a:lnTo>
                  <a:pt x="1167297" y="748074"/>
                </a:lnTo>
                <a:lnTo>
                  <a:pt x="1156507" y="750933"/>
                </a:lnTo>
                <a:lnTo>
                  <a:pt x="1146351" y="753792"/>
                </a:lnTo>
                <a:lnTo>
                  <a:pt x="1135877" y="757286"/>
                </a:lnTo>
                <a:lnTo>
                  <a:pt x="1126039" y="761098"/>
                </a:lnTo>
                <a:lnTo>
                  <a:pt x="1116200" y="765545"/>
                </a:lnTo>
                <a:lnTo>
                  <a:pt x="1106679" y="770628"/>
                </a:lnTo>
                <a:lnTo>
                  <a:pt x="1097158" y="776028"/>
                </a:lnTo>
                <a:lnTo>
                  <a:pt x="1088271" y="781746"/>
                </a:lnTo>
                <a:lnTo>
                  <a:pt x="1079702" y="787781"/>
                </a:lnTo>
                <a:lnTo>
                  <a:pt x="1071451" y="794452"/>
                </a:lnTo>
                <a:lnTo>
                  <a:pt x="1062881" y="801440"/>
                </a:lnTo>
                <a:lnTo>
                  <a:pt x="1055582" y="808746"/>
                </a:lnTo>
                <a:lnTo>
                  <a:pt x="1047965" y="816370"/>
                </a:lnTo>
                <a:lnTo>
                  <a:pt x="1041300" y="824629"/>
                </a:lnTo>
                <a:lnTo>
                  <a:pt x="1034318" y="833206"/>
                </a:lnTo>
                <a:lnTo>
                  <a:pt x="1028605" y="841782"/>
                </a:lnTo>
                <a:lnTo>
                  <a:pt x="1022575" y="850677"/>
                </a:lnTo>
                <a:lnTo>
                  <a:pt x="1017497" y="860206"/>
                </a:lnTo>
                <a:lnTo>
                  <a:pt x="1012102" y="869736"/>
                </a:lnTo>
                <a:lnTo>
                  <a:pt x="1007976" y="879583"/>
                </a:lnTo>
                <a:lnTo>
                  <a:pt x="1003850" y="889430"/>
                </a:lnTo>
                <a:lnTo>
                  <a:pt x="1000359" y="899913"/>
                </a:lnTo>
                <a:lnTo>
                  <a:pt x="997503" y="910396"/>
                </a:lnTo>
                <a:lnTo>
                  <a:pt x="994646" y="921196"/>
                </a:lnTo>
                <a:lnTo>
                  <a:pt x="992742" y="931996"/>
                </a:lnTo>
                <a:lnTo>
                  <a:pt x="991473" y="943114"/>
                </a:lnTo>
                <a:lnTo>
                  <a:pt x="990838" y="954232"/>
                </a:lnTo>
                <a:lnTo>
                  <a:pt x="990521" y="965668"/>
                </a:lnTo>
                <a:lnTo>
                  <a:pt x="990521" y="973609"/>
                </a:lnTo>
                <a:lnTo>
                  <a:pt x="990838" y="981550"/>
                </a:lnTo>
                <a:lnTo>
                  <a:pt x="991473" y="989174"/>
                </a:lnTo>
                <a:lnTo>
                  <a:pt x="992425" y="997115"/>
                </a:lnTo>
                <a:lnTo>
                  <a:pt x="993694" y="1004739"/>
                </a:lnTo>
                <a:lnTo>
                  <a:pt x="995281" y="1012045"/>
                </a:lnTo>
                <a:lnTo>
                  <a:pt x="997185" y="1019669"/>
                </a:lnTo>
                <a:lnTo>
                  <a:pt x="999090" y="1027292"/>
                </a:lnTo>
                <a:lnTo>
                  <a:pt x="1000994" y="1034281"/>
                </a:lnTo>
                <a:lnTo>
                  <a:pt x="1003533" y="1041587"/>
                </a:lnTo>
                <a:lnTo>
                  <a:pt x="1006389" y="1048575"/>
                </a:lnTo>
                <a:lnTo>
                  <a:pt x="1009563" y="1055881"/>
                </a:lnTo>
                <a:lnTo>
                  <a:pt x="1012737" y="1062552"/>
                </a:lnTo>
                <a:lnTo>
                  <a:pt x="1015910" y="1069223"/>
                </a:lnTo>
                <a:lnTo>
                  <a:pt x="1019401" y="1076211"/>
                </a:lnTo>
                <a:lnTo>
                  <a:pt x="1023210" y="1082882"/>
                </a:lnTo>
                <a:lnTo>
                  <a:pt x="1027653" y="1089235"/>
                </a:lnTo>
                <a:lnTo>
                  <a:pt x="1031779" y="1095270"/>
                </a:lnTo>
                <a:lnTo>
                  <a:pt x="1036540" y="1101623"/>
                </a:lnTo>
                <a:lnTo>
                  <a:pt x="1041300" y="1107341"/>
                </a:lnTo>
                <a:lnTo>
                  <a:pt x="1046061" y="1113059"/>
                </a:lnTo>
                <a:lnTo>
                  <a:pt x="1051139" y="1118459"/>
                </a:lnTo>
                <a:lnTo>
                  <a:pt x="1056534" y="1124177"/>
                </a:lnTo>
                <a:lnTo>
                  <a:pt x="1062247" y="1129259"/>
                </a:lnTo>
                <a:lnTo>
                  <a:pt x="1067642" y="1134342"/>
                </a:lnTo>
                <a:lnTo>
                  <a:pt x="1073672" y="1139107"/>
                </a:lnTo>
                <a:lnTo>
                  <a:pt x="1080020" y="1143871"/>
                </a:lnTo>
                <a:lnTo>
                  <a:pt x="1086367" y="1148319"/>
                </a:lnTo>
                <a:lnTo>
                  <a:pt x="1092715" y="1152766"/>
                </a:lnTo>
                <a:lnTo>
                  <a:pt x="1099379" y="1157213"/>
                </a:lnTo>
                <a:lnTo>
                  <a:pt x="1106044" y="1160707"/>
                </a:lnTo>
                <a:lnTo>
                  <a:pt x="1113344" y="1164519"/>
                </a:lnTo>
                <a:lnTo>
                  <a:pt x="1114226" y="1165066"/>
                </a:lnTo>
                <a:lnTo>
                  <a:pt x="1124654" y="1169987"/>
                </a:lnTo>
                <a:lnTo>
                  <a:pt x="1136726" y="1174750"/>
                </a:lnTo>
                <a:lnTo>
                  <a:pt x="1148798" y="1178560"/>
                </a:lnTo>
                <a:lnTo>
                  <a:pt x="1161187" y="1181735"/>
                </a:lnTo>
                <a:lnTo>
                  <a:pt x="1173576" y="1184592"/>
                </a:lnTo>
                <a:lnTo>
                  <a:pt x="1186283" y="1186180"/>
                </a:lnTo>
                <a:lnTo>
                  <a:pt x="1198990" y="1187450"/>
                </a:lnTo>
                <a:lnTo>
                  <a:pt x="1212015" y="1187767"/>
                </a:lnTo>
                <a:lnTo>
                  <a:pt x="1223452" y="1187450"/>
                </a:lnTo>
                <a:lnTo>
                  <a:pt x="1234570" y="1186497"/>
                </a:lnTo>
                <a:lnTo>
                  <a:pt x="1245689" y="1185227"/>
                </a:lnTo>
                <a:lnTo>
                  <a:pt x="1256808" y="1183322"/>
                </a:lnTo>
                <a:lnTo>
                  <a:pt x="1267609" y="1180465"/>
                </a:lnTo>
                <a:lnTo>
                  <a:pt x="1278092" y="1177925"/>
                </a:lnTo>
                <a:lnTo>
                  <a:pt x="1288258" y="1174115"/>
                </a:lnTo>
                <a:lnTo>
                  <a:pt x="1298106" y="1170305"/>
                </a:lnTo>
                <a:lnTo>
                  <a:pt x="1308271" y="1165860"/>
                </a:lnTo>
                <a:lnTo>
                  <a:pt x="1317801" y="1160780"/>
                </a:lnTo>
                <a:lnTo>
                  <a:pt x="1327332" y="1155700"/>
                </a:lnTo>
                <a:lnTo>
                  <a:pt x="1335909" y="1149667"/>
                </a:lnTo>
                <a:lnTo>
                  <a:pt x="1344804" y="1143635"/>
                </a:lnTo>
                <a:lnTo>
                  <a:pt x="1353064" y="1136967"/>
                </a:lnTo>
                <a:lnTo>
                  <a:pt x="1361323" y="1130300"/>
                </a:lnTo>
                <a:lnTo>
                  <a:pt x="1368947" y="1122680"/>
                </a:lnTo>
                <a:lnTo>
                  <a:pt x="1376572" y="1115060"/>
                </a:lnTo>
                <a:lnTo>
                  <a:pt x="1383243" y="1106805"/>
                </a:lnTo>
                <a:lnTo>
                  <a:pt x="1389914" y="1098550"/>
                </a:lnTo>
                <a:lnTo>
                  <a:pt x="1395950" y="1089660"/>
                </a:lnTo>
                <a:lnTo>
                  <a:pt x="1401986" y="1081087"/>
                </a:lnTo>
                <a:lnTo>
                  <a:pt x="1407069" y="1071562"/>
                </a:lnTo>
                <a:lnTo>
                  <a:pt x="1412151" y="1062037"/>
                </a:lnTo>
                <a:lnTo>
                  <a:pt x="1416599" y="1051877"/>
                </a:lnTo>
                <a:lnTo>
                  <a:pt x="1420411" y="1042035"/>
                </a:lnTo>
                <a:lnTo>
                  <a:pt x="1424223" y="1031875"/>
                </a:lnTo>
                <a:lnTo>
                  <a:pt x="1426765" y="1021397"/>
                </a:lnTo>
                <a:lnTo>
                  <a:pt x="1429624" y="1010602"/>
                </a:lnTo>
                <a:lnTo>
                  <a:pt x="1431530" y="999490"/>
                </a:lnTo>
                <a:lnTo>
                  <a:pt x="1432800" y="988377"/>
                </a:lnTo>
                <a:lnTo>
                  <a:pt x="1433753" y="977265"/>
                </a:lnTo>
                <a:lnTo>
                  <a:pt x="1434071" y="965835"/>
                </a:lnTo>
                <a:lnTo>
                  <a:pt x="1429717" y="922005"/>
                </a:lnTo>
                <a:lnTo>
                  <a:pt x="1429447" y="920878"/>
                </a:lnTo>
                <a:lnTo>
                  <a:pt x="1427225" y="911348"/>
                </a:lnTo>
                <a:lnTo>
                  <a:pt x="1424687" y="902137"/>
                </a:lnTo>
                <a:lnTo>
                  <a:pt x="1421513" y="892607"/>
                </a:lnTo>
                <a:lnTo>
                  <a:pt x="1418339" y="884030"/>
                </a:lnTo>
                <a:lnTo>
                  <a:pt x="1414531" y="875136"/>
                </a:lnTo>
                <a:lnTo>
                  <a:pt x="1410405" y="866559"/>
                </a:lnTo>
                <a:lnTo>
                  <a:pt x="1405961" y="857983"/>
                </a:lnTo>
                <a:lnTo>
                  <a:pt x="1401201" y="849724"/>
                </a:lnTo>
                <a:lnTo>
                  <a:pt x="1396123" y="842100"/>
                </a:lnTo>
                <a:lnTo>
                  <a:pt x="1390728" y="834159"/>
                </a:lnTo>
                <a:lnTo>
                  <a:pt x="1385015" y="826853"/>
                </a:lnTo>
                <a:lnTo>
                  <a:pt x="1378985" y="819547"/>
                </a:lnTo>
                <a:lnTo>
                  <a:pt x="1372637" y="812876"/>
                </a:lnTo>
                <a:lnTo>
                  <a:pt x="1365973" y="806205"/>
                </a:lnTo>
                <a:lnTo>
                  <a:pt x="1359308" y="799852"/>
                </a:lnTo>
                <a:lnTo>
                  <a:pt x="1352008" y="793817"/>
                </a:lnTo>
                <a:lnTo>
                  <a:pt x="1345026" y="788099"/>
                </a:lnTo>
                <a:lnTo>
                  <a:pt x="1337092" y="782699"/>
                </a:lnTo>
                <a:lnTo>
                  <a:pt x="1329475" y="777616"/>
                </a:lnTo>
                <a:lnTo>
                  <a:pt x="1321540" y="772851"/>
                </a:lnTo>
                <a:lnTo>
                  <a:pt x="1313289" y="768404"/>
                </a:lnTo>
                <a:lnTo>
                  <a:pt x="1304402" y="763957"/>
                </a:lnTo>
                <a:lnTo>
                  <a:pt x="1296151" y="760463"/>
                </a:lnTo>
                <a:lnTo>
                  <a:pt x="1287581" y="756969"/>
                </a:lnTo>
                <a:lnTo>
                  <a:pt x="1278378" y="754110"/>
                </a:lnTo>
                <a:lnTo>
                  <a:pt x="1269174" y="751251"/>
                </a:lnTo>
                <a:lnTo>
                  <a:pt x="1259970" y="749027"/>
                </a:lnTo>
                <a:lnTo>
                  <a:pt x="1250449" y="747439"/>
                </a:lnTo>
                <a:lnTo>
                  <a:pt x="1240928" y="745851"/>
                </a:lnTo>
                <a:lnTo>
                  <a:pt x="1231407" y="744580"/>
                </a:lnTo>
                <a:lnTo>
                  <a:pt x="1221885" y="744263"/>
                </a:lnTo>
                <a:lnTo>
                  <a:pt x="1212047" y="743627"/>
                </a:lnTo>
                <a:close/>
                <a:moveTo>
                  <a:pt x="377991" y="743627"/>
                </a:moveTo>
                <a:lnTo>
                  <a:pt x="366883" y="744263"/>
                </a:lnTo>
                <a:lnTo>
                  <a:pt x="355458" y="744898"/>
                </a:lnTo>
                <a:lnTo>
                  <a:pt x="344350" y="746486"/>
                </a:lnTo>
                <a:lnTo>
                  <a:pt x="333559" y="748074"/>
                </a:lnTo>
                <a:lnTo>
                  <a:pt x="322768" y="750933"/>
                </a:lnTo>
                <a:lnTo>
                  <a:pt x="311978" y="753792"/>
                </a:lnTo>
                <a:lnTo>
                  <a:pt x="302139" y="757286"/>
                </a:lnTo>
                <a:lnTo>
                  <a:pt x="291983" y="761098"/>
                </a:lnTo>
                <a:lnTo>
                  <a:pt x="281827" y="765545"/>
                </a:lnTo>
                <a:lnTo>
                  <a:pt x="272306" y="770628"/>
                </a:lnTo>
                <a:lnTo>
                  <a:pt x="263420" y="776028"/>
                </a:lnTo>
                <a:lnTo>
                  <a:pt x="254216" y="781746"/>
                </a:lnTo>
                <a:lnTo>
                  <a:pt x="245329" y="787781"/>
                </a:lnTo>
                <a:lnTo>
                  <a:pt x="237078" y="794452"/>
                </a:lnTo>
                <a:lnTo>
                  <a:pt x="229143" y="801440"/>
                </a:lnTo>
                <a:lnTo>
                  <a:pt x="221209" y="808746"/>
                </a:lnTo>
                <a:lnTo>
                  <a:pt x="214227" y="816370"/>
                </a:lnTo>
                <a:lnTo>
                  <a:pt x="206927" y="824629"/>
                </a:lnTo>
                <a:lnTo>
                  <a:pt x="200580" y="833206"/>
                </a:lnTo>
                <a:lnTo>
                  <a:pt x="194232" y="841782"/>
                </a:lnTo>
                <a:lnTo>
                  <a:pt x="188837" y="850677"/>
                </a:lnTo>
                <a:lnTo>
                  <a:pt x="183124" y="860206"/>
                </a:lnTo>
                <a:lnTo>
                  <a:pt x="178364" y="869736"/>
                </a:lnTo>
                <a:lnTo>
                  <a:pt x="173921" y="879583"/>
                </a:lnTo>
                <a:lnTo>
                  <a:pt x="170112" y="889430"/>
                </a:lnTo>
                <a:lnTo>
                  <a:pt x="166621" y="899913"/>
                </a:lnTo>
                <a:lnTo>
                  <a:pt x="163447" y="910396"/>
                </a:lnTo>
                <a:lnTo>
                  <a:pt x="160908" y="921196"/>
                </a:lnTo>
                <a:lnTo>
                  <a:pt x="159004" y="931996"/>
                </a:lnTo>
                <a:lnTo>
                  <a:pt x="157735" y="943114"/>
                </a:lnTo>
                <a:lnTo>
                  <a:pt x="156465" y="954232"/>
                </a:lnTo>
                <a:lnTo>
                  <a:pt x="156465" y="965668"/>
                </a:lnTo>
                <a:lnTo>
                  <a:pt x="157100" y="980280"/>
                </a:lnTo>
                <a:lnTo>
                  <a:pt x="158052" y="994574"/>
                </a:lnTo>
                <a:lnTo>
                  <a:pt x="160591" y="1008551"/>
                </a:lnTo>
                <a:lnTo>
                  <a:pt x="163765" y="1022528"/>
                </a:lnTo>
                <a:lnTo>
                  <a:pt x="167573" y="1035869"/>
                </a:lnTo>
                <a:lnTo>
                  <a:pt x="172334" y="1049528"/>
                </a:lnTo>
                <a:lnTo>
                  <a:pt x="178364" y="1062234"/>
                </a:lnTo>
                <a:lnTo>
                  <a:pt x="184711" y="1074623"/>
                </a:lnTo>
                <a:lnTo>
                  <a:pt x="192011" y="1086376"/>
                </a:lnTo>
                <a:lnTo>
                  <a:pt x="199945" y="1097812"/>
                </a:lnTo>
                <a:lnTo>
                  <a:pt x="208514" y="1108929"/>
                </a:lnTo>
                <a:lnTo>
                  <a:pt x="218035" y="1119730"/>
                </a:lnTo>
                <a:lnTo>
                  <a:pt x="228509" y="1129259"/>
                </a:lnTo>
                <a:lnTo>
                  <a:pt x="238982" y="1138789"/>
                </a:lnTo>
                <a:lnTo>
                  <a:pt x="250725" y="1147683"/>
                </a:lnTo>
                <a:lnTo>
                  <a:pt x="262785" y="1155625"/>
                </a:lnTo>
                <a:lnTo>
                  <a:pt x="266962" y="1158095"/>
                </a:lnTo>
                <a:lnTo>
                  <a:pt x="268857" y="1159044"/>
                </a:lnTo>
                <a:lnTo>
                  <a:pt x="275203" y="1162857"/>
                </a:lnTo>
                <a:lnTo>
                  <a:pt x="281867" y="1166034"/>
                </a:lnTo>
                <a:lnTo>
                  <a:pt x="288849" y="1169212"/>
                </a:lnTo>
                <a:lnTo>
                  <a:pt x="295830" y="1172072"/>
                </a:lnTo>
                <a:lnTo>
                  <a:pt x="302812" y="1174931"/>
                </a:lnTo>
                <a:lnTo>
                  <a:pt x="310110" y="1177156"/>
                </a:lnTo>
                <a:lnTo>
                  <a:pt x="317092" y="1179380"/>
                </a:lnTo>
                <a:lnTo>
                  <a:pt x="324708" y="1181286"/>
                </a:lnTo>
                <a:lnTo>
                  <a:pt x="331689" y="1182875"/>
                </a:lnTo>
                <a:lnTo>
                  <a:pt x="339305" y="1184464"/>
                </a:lnTo>
                <a:lnTo>
                  <a:pt x="346921" y="1185735"/>
                </a:lnTo>
                <a:lnTo>
                  <a:pt x="354537" y="1186371"/>
                </a:lnTo>
                <a:lnTo>
                  <a:pt x="361836" y="1187324"/>
                </a:lnTo>
                <a:lnTo>
                  <a:pt x="369452" y="1187642"/>
                </a:lnTo>
                <a:lnTo>
                  <a:pt x="377068" y="1187642"/>
                </a:lnTo>
                <a:lnTo>
                  <a:pt x="386905" y="1187642"/>
                </a:lnTo>
                <a:lnTo>
                  <a:pt x="396742" y="1186688"/>
                </a:lnTo>
                <a:lnTo>
                  <a:pt x="406262" y="1185735"/>
                </a:lnTo>
                <a:lnTo>
                  <a:pt x="415782" y="1184146"/>
                </a:lnTo>
                <a:lnTo>
                  <a:pt x="424985" y="1182557"/>
                </a:lnTo>
                <a:lnTo>
                  <a:pt x="434505" y="1180015"/>
                </a:lnTo>
                <a:lnTo>
                  <a:pt x="443708" y="1177156"/>
                </a:lnTo>
                <a:lnTo>
                  <a:pt x="452276" y="1174614"/>
                </a:lnTo>
                <a:lnTo>
                  <a:pt x="461161" y="1170801"/>
                </a:lnTo>
                <a:lnTo>
                  <a:pt x="469729" y="1167305"/>
                </a:lnTo>
                <a:lnTo>
                  <a:pt x="477980" y="1162857"/>
                </a:lnTo>
                <a:lnTo>
                  <a:pt x="486548" y="1158726"/>
                </a:lnTo>
                <a:lnTo>
                  <a:pt x="494481" y="1153960"/>
                </a:lnTo>
                <a:lnTo>
                  <a:pt x="502414" y="1148558"/>
                </a:lnTo>
                <a:lnTo>
                  <a:pt x="509713" y="1143156"/>
                </a:lnTo>
                <a:lnTo>
                  <a:pt x="517329" y="1137436"/>
                </a:lnTo>
                <a:lnTo>
                  <a:pt x="524628" y="1131717"/>
                </a:lnTo>
                <a:lnTo>
                  <a:pt x="531292" y="1125362"/>
                </a:lnTo>
                <a:lnTo>
                  <a:pt x="537639" y="1118371"/>
                </a:lnTo>
                <a:lnTo>
                  <a:pt x="543985" y="1111698"/>
                </a:lnTo>
                <a:lnTo>
                  <a:pt x="550332" y="1104708"/>
                </a:lnTo>
                <a:lnTo>
                  <a:pt x="555727" y="1097082"/>
                </a:lnTo>
                <a:lnTo>
                  <a:pt x="561439" y="1089456"/>
                </a:lnTo>
                <a:lnTo>
                  <a:pt x="566199" y="1081512"/>
                </a:lnTo>
                <a:lnTo>
                  <a:pt x="570959" y="1073250"/>
                </a:lnTo>
                <a:lnTo>
                  <a:pt x="575719" y="1064988"/>
                </a:lnTo>
                <a:lnTo>
                  <a:pt x="579527" y="1056091"/>
                </a:lnTo>
                <a:lnTo>
                  <a:pt x="583335" y="1047512"/>
                </a:lnTo>
                <a:lnTo>
                  <a:pt x="586825" y="1038615"/>
                </a:lnTo>
                <a:lnTo>
                  <a:pt x="589681" y="1029082"/>
                </a:lnTo>
                <a:lnTo>
                  <a:pt x="592220" y="1019867"/>
                </a:lnTo>
                <a:lnTo>
                  <a:pt x="594441" y="1010335"/>
                </a:lnTo>
                <a:lnTo>
                  <a:pt x="596172" y="1003112"/>
                </a:lnTo>
                <a:lnTo>
                  <a:pt x="600152" y="965668"/>
                </a:lnTo>
                <a:lnTo>
                  <a:pt x="599517" y="954232"/>
                </a:lnTo>
                <a:lnTo>
                  <a:pt x="598883" y="943114"/>
                </a:lnTo>
                <a:lnTo>
                  <a:pt x="597296" y="931996"/>
                </a:lnTo>
                <a:lnTo>
                  <a:pt x="595392" y="921196"/>
                </a:lnTo>
                <a:lnTo>
                  <a:pt x="592853" y="910396"/>
                </a:lnTo>
                <a:lnTo>
                  <a:pt x="589679" y="899913"/>
                </a:lnTo>
                <a:lnTo>
                  <a:pt x="586505" y="889430"/>
                </a:lnTo>
                <a:lnTo>
                  <a:pt x="582697" y="879583"/>
                </a:lnTo>
                <a:lnTo>
                  <a:pt x="577936" y="869736"/>
                </a:lnTo>
                <a:lnTo>
                  <a:pt x="573175" y="860206"/>
                </a:lnTo>
                <a:lnTo>
                  <a:pt x="567780" y="850677"/>
                </a:lnTo>
                <a:lnTo>
                  <a:pt x="562067" y="841782"/>
                </a:lnTo>
                <a:lnTo>
                  <a:pt x="555720" y="833206"/>
                </a:lnTo>
                <a:lnTo>
                  <a:pt x="549373" y="824629"/>
                </a:lnTo>
                <a:lnTo>
                  <a:pt x="542073" y="816370"/>
                </a:lnTo>
                <a:lnTo>
                  <a:pt x="535091" y="808746"/>
                </a:lnTo>
                <a:lnTo>
                  <a:pt x="527156" y="801440"/>
                </a:lnTo>
                <a:lnTo>
                  <a:pt x="519222" y="794452"/>
                </a:lnTo>
                <a:lnTo>
                  <a:pt x="510653" y="787781"/>
                </a:lnTo>
                <a:lnTo>
                  <a:pt x="502084" y="781746"/>
                </a:lnTo>
                <a:lnTo>
                  <a:pt x="492880" y="776028"/>
                </a:lnTo>
                <a:lnTo>
                  <a:pt x="483676" y="770628"/>
                </a:lnTo>
                <a:lnTo>
                  <a:pt x="474155" y="765545"/>
                </a:lnTo>
                <a:lnTo>
                  <a:pt x="464317" y="761098"/>
                </a:lnTo>
                <a:lnTo>
                  <a:pt x="454478" y="757286"/>
                </a:lnTo>
                <a:lnTo>
                  <a:pt x="444005" y="753792"/>
                </a:lnTo>
                <a:lnTo>
                  <a:pt x="433531" y="750933"/>
                </a:lnTo>
                <a:lnTo>
                  <a:pt x="422741" y="748074"/>
                </a:lnTo>
                <a:lnTo>
                  <a:pt x="411950" y="746486"/>
                </a:lnTo>
                <a:lnTo>
                  <a:pt x="400842" y="744898"/>
                </a:lnTo>
                <a:lnTo>
                  <a:pt x="389417" y="744263"/>
                </a:lnTo>
                <a:lnTo>
                  <a:pt x="377991" y="743627"/>
                </a:lnTo>
                <a:close/>
                <a:moveTo>
                  <a:pt x="642045" y="0"/>
                </a:moveTo>
                <a:lnTo>
                  <a:pt x="651249" y="0"/>
                </a:lnTo>
                <a:lnTo>
                  <a:pt x="660453" y="318"/>
                </a:lnTo>
                <a:lnTo>
                  <a:pt x="669339" y="1270"/>
                </a:lnTo>
                <a:lnTo>
                  <a:pt x="678226" y="2541"/>
                </a:lnTo>
                <a:lnTo>
                  <a:pt x="687430" y="4129"/>
                </a:lnTo>
                <a:lnTo>
                  <a:pt x="695999" y="6035"/>
                </a:lnTo>
                <a:lnTo>
                  <a:pt x="705203" y="8259"/>
                </a:lnTo>
                <a:lnTo>
                  <a:pt x="713772" y="10800"/>
                </a:lnTo>
                <a:lnTo>
                  <a:pt x="722341" y="13977"/>
                </a:lnTo>
                <a:lnTo>
                  <a:pt x="730910" y="17471"/>
                </a:lnTo>
                <a:lnTo>
                  <a:pt x="737575" y="20647"/>
                </a:lnTo>
                <a:lnTo>
                  <a:pt x="743922" y="24142"/>
                </a:lnTo>
                <a:lnTo>
                  <a:pt x="750904" y="27953"/>
                </a:lnTo>
                <a:lnTo>
                  <a:pt x="757252" y="31765"/>
                </a:lnTo>
                <a:lnTo>
                  <a:pt x="763599" y="36212"/>
                </a:lnTo>
                <a:lnTo>
                  <a:pt x="769312" y="40660"/>
                </a:lnTo>
                <a:lnTo>
                  <a:pt x="775659" y="45742"/>
                </a:lnTo>
                <a:lnTo>
                  <a:pt x="781689" y="50824"/>
                </a:lnTo>
                <a:lnTo>
                  <a:pt x="787719" y="56542"/>
                </a:lnTo>
                <a:lnTo>
                  <a:pt x="793115" y="61942"/>
                </a:lnTo>
                <a:lnTo>
                  <a:pt x="798510" y="68295"/>
                </a:lnTo>
                <a:lnTo>
                  <a:pt x="803906" y="74649"/>
                </a:lnTo>
                <a:lnTo>
                  <a:pt x="808666" y="81319"/>
                </a:lnTo>
                <a:lnTo>
                  <a:pt x="813427" y="88625"/>
                </a:lnTo>
                <a:lnTo>
                  <a:pt x="818187" y="96249"/>
                </a:lnTo>
                <a:lnTo>
                  <a:pt x="822313" y="103555"/>
                </a:lnTo>
                <a:lnTo>
                  <a:pt x="826122" y="111496"/>
                </a:lnTo>
                <a:lnTo>
                  <a:pt x="830247" y="120073"/>
                </a:lnTo>
                <a:lnTo>
                  <a:pt x="833421" y="128650"/>
                </a:lnTo>
                <a:lnTo>
                  <a:pt x="835960" y="137862"/>
                </a:lnTo>
                <a:lnTo>
                  <a:pt x="838817" y="147074"/>
                </a:lnTo>
                <a:lnTo>
                  <a:pt x="841356" y="156603"/>
                </a:lnTo>
                <a:lnTo>
                  <a:pt x="842942" y="166450"/>
                </a:lnTo>
                <a:lnTo>
                  <a:pt x="844529" y="176615"/>
                </a:lnTo>
                <a:lnTo>
                  <a:pt x="845481" y="187416"/>
                </a:lnTo>
                <a:lnTo>
                  <a:pt x="846116" y="198216"/>
                </a:lnTo>
                <a:lnTo>
                  <a:pt x="846433" y="209334"/>
                </a:lnTo>
                <a:lnTo>
                  <a:pt x="846116" y="220769"/>
                </a:lnTo>
                <a:lnTo>
                  <a:pt x="845164" y="232840"/>
                </a:lnTo>
                <a:lnTo>
                  <a:pt x="843894" y="244911"/>
                </a:lnTo>
                <a:lnTo>
                  <a:pt x="841990" y="257299"/>
                </a:lnTo>
                <a:lnTo>
                  <a:pt x="840086" y="270323"/>
                </a:lnTo>
                <a:lnTo>
                  <a:pt x="838182" y="277947"/>
                </a:lnTo>
                <a:lnTo>
                  <a:pt x="835325" y="285571"/>
                </a:lnTo>
                <a:lnTo>
                  <a:pt x="831834" y="292559"/>
                </a:lnTo>
                <a:lnTo>
                  <a:pt x="827708" y="298912"/>
                </a:lnTo>
                <a:lnTo>
                  <a:pt x="823265" y="304947"/>
                </a:lnTo>
                <a:lnTo>
                  <a:pt x="818187" y="310665"/>
                </a:lnTo>
                <a:lnTo>
                  <a:pt x="812792" y="315748"/>
                </a:lnTo>
                <a:lnTo>
                  <a:pt x="806762" y="320195"/>
                </a:lnTo>
                <a:lnTo>
                  <a:pt x="800097" y="324007"/>
                </a:lnTo>
                <a:lnTo>
                  <a:pt x="793115" y="327183"/>
                </a:lnTo>
                <a:lnTo>
                  <a:pt x="786133" y="330042"/>
                </a:lnTo>
                <a:lnTo>
                  <a:pt x="778833" y="331630"/>
                </a:lnTo>
                <a:lnTo>
                  <a:pt x="771533" y="332901"/>
                </a:lnTo>
                <a:lnTo>
                  <a:pt x="763599" y="333219"/>
                </a:lnTo>
                <a:lnTo>
                  <a:pt x="755665" y="333219"/>
                </a:lnTo>
                <a:lnTo>
                  <a:pt x="748048" y="331948"/>
                </a:lnTo>
                <a:lnTo>
                  <a:pt x="740114" y="330042"/>
                </a:lnTo>
                <a:lnTo>
                  <a:pt x="732497" y="327183"/>
                </a:lnTo>
                <a:lnTo>
                  <a:pt x="725832" y="323689"/>
                </a:lnTo>
                <a:lnTo>
                  <a:pt x="719167" y="319560"/>
                </a:lnTo>
                <a:lnTo>
                  <a:pt x="713137" y="315430"/>
                </a:lnTo>
                <a:lnTo>
                  <a:pt x="707424" y="310030"/>
                </a:lnTo>
                <a:lnTo>
                  <a:pt x="702346" y="304630"/>
                </a:lnTo>
                <a:lnTo>
                  <a:pt x="697903" y="298594"/>
                </a:lnTo>
                <a:lnTo>
                  <a:pt x="694095" y="291924"/>
                </a:lnTo>
                <a:lnTo>
                  <a:pt x="690921" y="285253"/>
                </a:lnTo>
                <a:lnTo>
                  <a:pt x="688382" y="277947"/>
                </a:lnTo>
                <a:lnTo>
                  <a:pt x="686478" y="270959"/>
                </a:lnTo>
                <a:lnTo>
                  <a:pt x="685208" y="263335"/>
                </a:lnTo>
                <a:lnTo>
                  <a:pt x="684891" y="255393"/>
                </a:lnTo>
                <a:lnTo>
                  <a:pt x="685208" y="247452"/>
                </a:lnTo>
                <a:lnTo>
                  <a:pt x="686478" y="239828"/>
                </a:lnTo>
                <a:lnTo>
                  <a:pt x="688382" y="228393"/>
                </a:lnTo>
                <a:lnTo>
                  <a:pt x="689651" y="216322"/>
                </a:lnTo>
                <a:lnTo>
                  <a:pt x="689969" y="210604"/>
                </a:lnTo>
                <a:lnTo>
                  <a:pt x="689969" y="204887"/>
                </a:lnTo>
                <a:lnTo>
                  <a:pt x="689651" y="198851"/>
                </a:lnTo>
                <a:lnTo>
                  <a:pt x="689017" y="193451"/>
                </a:lnTo>
                <a:lnTo>
                  <a:pt x="688064" y="188369"/>
                </a:lnTo>
                <a:lnTo>
                  <a:pt x="686478" y="182968"/>
                </a:lnTo>
                <a:lnTo>
                  <a:pt x="684891" y="178204"/>
                </a:lnTo>
                <a:lnTo>
                  <a:pt x="682669" y="174074"/>
                </a:lnTo>
                <a:lnTo>
                  <a:pt x="679813" y="169945"/>
                </a:lnTo>
                <a:lnTo>
                  <a:pt x="676322" y="166450"/>
                </a:lnTo>
                <a:lnTo>
                  <a:pt x="672196" y="163592"/>
                </a:lnTo>
                <a:lnTo>
                  <a:pt x="667753" y="160733"/>
                </a:lnTo>
                <a:lnTo>
                  <a:pt x="663627" y="159144"/>
                </a:lnTo>
                <a:lnTo>
                  <a:pt x="658866" y="158191"/>
                </a:lnTo>
                <a:lnTo>
                  <a:pt x="654106" y="157238"/>
                </a:lnTo>
                <a:lnTo>
                  <a:pt x="649345" y="156921"/>
                </a:lnTo>
                <a:lnTo>
                  <a:pt x="644584" y="156921"/>
                </a:lnTo>
                <a:lnTo>
                  <a:pt x="639189" y="157238"/>
                </a:lnTo>
                <a:lnTo>
                  <a:pt x="634428" y="157556"/>
                </a:lnTo>
                <a:lnTo>
                  <a:pt x="629350" y="158827"/>
                </a:lnTo>
                <a:lnTo>
                  <a:pt x="624590" y="160097"/>
                </a:lnTo>
                <a:lnTo>
                  <a:pt x="620147" y="162003"/>
                </a:lnTo>
                <a:lnTo>
                  <a:pt x="615386" y="163909"/>
                </a:lnTo>
                <a:lnTo>
                  <a:pt x="611578" y="166450"/>
                </a:lnTo>
                <a:lnTo>
                  <a:pt x="607452" y="168674"/>
                </a:lnTo>
                <a:lnTo>
                  <a:pt x="603961" y="171851"/>
                </a:lnTo>
                <a:lnTo>
                  <a:pt x="600470" y="175027"/>
                </a:lnTo>
                <a:lnTo>
                  <a:pt x="597613" y="178839"/>
                </a:lnTo>
                <a:lnTo>
                  <a:pt x="592853" y="185510"/>
                </a:lnTo>
                <a:lnTo>
                  <a:pt x="586188" y="196628"/>
                </a:lnTo>
                <a:lnTo>
                  <a:pt x="566193" y="228393"/>
                </a:lnTo>
                <a:lnTo>
                  <a:pt x="540169" y="271911"/>
                </a:lnTo>
                <a:lnTo>
                  <a:pt x="508749" y="325277"/>
                </a:lnTo>
                <a:lnTo>
                  <a:pt x="435436" y="451386"/>
                </a:lnTo>
                <a:lnTo>
                  <a:pt x="356093" y="587977"/>
                </a:lnTo>
                <a:lnTo>
                  <a:pt x="367201" y="587659"/>
                </a:lnTo>
                <a:lnTo>
                  <a:pt x="377991" y="587342"/>
                </a:lnTo>
                <a:lnTo>
                  <a:pt x="391638" y="587342"/>
                </a:lnTo>
                <a:lnTo>
                  <a:pt x="405603" y="587977"/>
                </a:lnTo>
                <a:lnTo>
                  <a:pt x="419250" y="589248"/>
                </a:lnTo>
                <a:lnTo>
                  <a:pt x="432579" y="591153"/>
                </a:lnTo>
                <a:lnTo>
                  <a:pt x="446226" y="593377"/>
                </a:lnTo>
                <a:lnTo>
                  <a:pt x="459239" y="595918"/>
                </a:lnTo>
                <a:lnTo>
                  <a:pt x="472251" y="599095"/>
                </a:lnTo>
                <a:lnTo>
                  <a:pt x="484946" y="602271"/>
                </a:lnTo>
                <a:lnTo>
                  <a:pt x="497641" y="606719"/>
                </a:lnTo>
                <a:lnTo>
                  <a:pt x="510018" y="611166"/>
                </a:lnTo>
                <a:lnTo>
                  <a:pt x="522396" y="615930"/>
                </a:lnTo>
                <a:lnTo>
                  <a:pt x="534139" y="621013"/>
                </a:lnTo>
                <a:lnTo>
                  <a:pt x="546199" y="626731"/>
                </a:lnTo>
                <a:lnTo>
                  <a:pt x="557624" y="632448"/>
                </a:lnTo>
                <a:lnTo>
                  <a:pt x="569050" y="639437"/>
                </a:lnTo>
                <a:lnTo>
                  <a:pt x="580158" y="646108"/>
                </a:lnTo>
                <a:lnTo>
                  <a:pt x="590948" y="653096"/>
                </a:lnTo>
                <a:lnTo>
                  <a:pt x="601739" y="660720"/>
                </a:lnTo>
                <a:lnTo>
                  <a:pt x="611895" y="668661"/>
                </a:lnTo>
                <a:lnTo>
                  <a:pt x="621734" y="676602"/>
                </a:lnTo>
                <a:lnTo>
                  <a:pt x="631255" y="685497"/>
                </a:lnTo>
                <a:lnTo>
                  <a:pt x="640776" y="694073"/>
                </a:lnTo>
                <a:lnTo>
                  <a:pt x="649980" y="703285"/>
                </a:lnTo>
                <a:lnTo>
                  <a:pt x="658866" y="712815"/>
                </a:lnTo>
                <a:lnTo>
                  <a:pt x="667435" y="722662"/>
                </a:lnTo>
                <a:lnTo>
                  <a:pt x="675370" y="732509"/>
                </a:lnTo>
                <a:lnTo>
                  <a:pt x="683304" y="742992"/>
                </a:lnTo>
                <a:lnTo>
                  <a:pt x="690921" y="753792"/>
                </a:lnTo>
                <a:lnTo>
                  <a:pt x="697903" y="764275"/>
                </a:lnTo>
                <a:lnTo>
                  <a:pt x="704885" y="775393"/>
                </a:lnTo>
                <a:lnTo>
                  <a:pt x="711233" y="787146"/>
                </a:lnTo>
                <a:lnTo>
                  <a:pt x="716945" y="798581"/>
                </a:lnTo>
                <a:lnTo>
                  <a:pt x="724562" y="796040"/>
                </a:lnTo>
                <a:lnTo>
                  <a:pt x="732179" y="793499"/>
                </a:lnTo>
                <a:lnTo>
                  <a:pt x="740114" y="791275"/>
                </a:lnTo>
                <a:lnTo>
                  <a:pt x="748048" y="789369"/>
                </a:lnTo>
                <a:lnTo>
                  <a:pt x="755982" y="787781"/>
                </a:lnTo>
                <a:lnTo>
                  <a:pt x="763917" y="786193"/>
                </a:lnTo>
                <a:lnTo>
                  <a:pt x="772168" y="785558"/>
                </a:lnTo>
                <a:lnTo>
                  <a:pt x="780420" y="784922"/>
                </a:lnTo>
                <a:lnTo>
                  <a:pt x="792480" y="784605"/>
                </a:lnTo>
                <a:lnTo>
                  <a:pt x="804223" y="784922"/>
                </a:lnTo>
                <a:lnTo>
                  <a:pt x="816283" y="786193"/>
                </a:lnTo>
                <a:lnTo>
                  <a:pt x="827708" y="788099"/>
                </a:lnTo>
                <a:lnTo>
                  <a:pt x="839134" y="790322"/>
                </a:lnTo>
                <a:lnTo>
                  <a:pt x="850242" y="793499"/>
                </a:lnTo>
                <a:lnTo>
                  <a:pt x="861350" y="796993"/>
                </a:lnTo>
                <a:lnTo>
                  <a:pt x="872141" y="800805"/>
                </a:lnTo>
                <a:lnTo>
                  <a:pt x="878171" y="789052"/>
                </a:lnTo>
                <a:lnTo>
                  <a:pt x="884518" y="777616"/>
                </a:lnTo>
                <a:lnTo>
                  <a:pt x="891183" y="766498"/>
                </a:lnTo>
                <a:lnTo>
                  <a:pt x="898483" y="755380"/>
                </a:lnTo>
                <a:lnTo>
                  <a:pt x="905782" y="744580"/>
                </a:lnTo>
                <a:lnTo>
                  <a:pt x="913399" y="734098"/>
                </a:lnTo>
                <a:lnTo>
                  <a:pt x="921651" y="723933"/>
                </a:lnTo>
                <a:lnTo>
                  <a:pt x="930220" y="714403"/>
                </a:lnTo>
                <a:lnTo>
                  <a:pt x="938789" y="704556"/>
                </a:lnTo>
                <a:lnTo>
                  <a:pt x="947993" y="695344"/>
                </a:lnTo>
                <a:lnTo>
                  <a:pt x="957514" y="686132"/>
                </a:lnTo>
                <a:lnTo>
                  <a:pt x="967352" y="677873"/>
                </a:lnTo>
                <a:lnTo>
                  <a:pt x="977191" y="669614"/>
                </a:lnTo>
                <a:lnTo>
                  <a:pt x="987664" y="661673"/>
                </a:lnTo>
                <a:lnTo>
                  <a:pt x="998455" y="654049"/>
                </a:lnTo>
                <a:lnTo>
                  <a:pt x="1008928" y="646425"/>
                </a:lnTo>
                <a:lnTo>
                  <a:pt x="1020036" y="639755"/>
                </a:lnTo>
                <a:lnTo>
                  <a:pt x="1031779" y="633401"/>
                </a:lnTo>
                <a:lnTo>
                  <a:pt x="1043204" y="627048"/>
                </a:lnTo>
                <a:lnTo>
                  <a:pt x="1054947" y="621331"/>
                </a:lnTo>
                <a:lnTo>
                  <a:pt x="1067007" y="616248"/>
                </a:lnTo>
                <a:lnTo>
                  <a:pt x="1079385" y="611166"/>
                </a:lnTo>
                <a:lnTo>
                  <a:pt x="1091762" y="606719"/>
                </a:lnTo>
                <a:lnTo>
                  <a:pt x="1104457" y="602907"/>
                </a:lnTo>
                <a:lnTo>
                  <a:pt x="1117152" y="599095"/>
                </a:lnTo>
                <a:lnTo>
                  <a:pt x="1130482" y="595918"/>
                </a:lnTo>
                <a:lnTo>
                  <a:pt x="1143811" y="593377"/>
                </a:lnTo>
                <a:lnTo>
                  <a:pt x="1156824" y="591153"/>
                </a:lnTo>
                <a:lnTo>
                  <a:pt x="1170471" y="589248"/>
                </a:lnTo>
                <a:lnTo>
                  <a:pt x="1184435" y="587977"/>
                </a:lnTo>
                <a:lnTo>
                  <a:pt x="1198082" y="587342"/>
                </a:lnTo>
                <a:lnTo>
                  <a:pt x="1212047" y="587342"/>
                </a:lnTo>
                <a:lnTo>
                  <a:pt x="1228867" y="587342"/>
                </a:lnTo>
                <a:lnTo>
                  <a:pt x="1245371" y="588612"/>
                </a:lnTo>
                <a:lnTo>
                  <a:pt x="1261557" y="590518"/>
                </a:lnTo>
                <a:lnTo>
                  <a:pt x="1278060" y="592742"/>
                </a:lnTo>
                <a:lnTo>
                  <a:pt x="1293929" y="595918"/>
                </a:lnTo>
                <a:lnTo>
                  <a:pt x="1309797" y="600048"/>
                </a:lnTo>
                <a:lnTo>
                  <a:pt x="1325031" y="604495"/>
                </a:lnTo>
                <a:lnTo>
                  <a:pt x="1340583" y="609895"/>
                </a:lnTo>
                <a:lnTo>
                  <a:pt x="1355182" y="615613"/>
                </a:lnTo>
                <a:lnTo>
                  <a:pt x="1370098" y="621966"/>
                </a:lnTo>
                <a:lnTo>
                  <a:pt x="1384697" y="628954"/>
                </a:lnTo>
                <a:lnTo>
                  <a:pt x="1398662" y="636578"/>
                </a:lnTo>
                <a:lnTo>
                  <a:pt x="1411992" y="644837"/>
                </a:lnTo>
                <a:lnTo>
                  <a:pt x="1425639" y="653731"/>
                </a:lnTo>
                <a:lnTo>
                  <a:pt x="1438651" y="662626"/>
                </a:lnTo>
                <a:lnTo>
                  <a:pt x="1451028" y="672791"/>
                </a:lnTo>
                <a:lnTo>
                  <a:pt x="1463089" y="682955"/>
                </a:lnTo>
                <a:lnTo>
                  <a:pt x="1474831" y="693756"/>
                </a:lnTo>
                <a:lnTo>
                  <a:pt x="1486257" y="705191"/>
                </a:lnTo>
                <a:lnTo>
                  <a:pt x="1497047" y="716627"/>
                </a:lnTo>
                <a:lnTo>
                  <a:pt x="1500344" y="720649"/>
                </a:lnTo>
                <a:lnTo>
                  <a:pt x="1506819" y="705167"/>
                </a:lnTo>
                <a:lnTo>
                  <a:pt x="1554471" y="591184"/>
                </a:lnTo>
                <a:lnTo>
                  <a:pt x="1605616" y="472122"/>
                </a:lnTo>
                <a:lnTo>
                  <a:pt x="1631031" y="413384"/>
                </a:lnTo>
                <a:lnTo>
                  <a:pt x="1656127" y="356552"/>
                </a:lnTo>
                <a:lnTo>
                  <a:pt x="1680270" y="303529"/>
                </a:lnTo>
                <a:lnTo>
                  <a:pt x="1702508" y="254634"/>
                </a:lnTo>
                <a:lnTo>
                  <a:pt x="1723157" y="211772"/>
                </a:lnTo>
                <a:lnTo>
                  <a:pt x="1732369" y="192722"/>
                </a:lnTo>
                <a:lnTo>
                  <a:pt x="1740947" y="175577"/>
                </a:lnTo>
                <a:lnTo>
                  <a:pt x="1748889" y="160654"/>
                </a:lnTo>
                <a:lnTo>
                  <a:pt x="1756195" y="147637"/>
                </a:lnTo>
                <a:lnTo>
                  <a:pt x="1762549" y="136842"/>
                </a:lnTo>
                <a:lnTo>
                  <a:pt x="1767949" y="128904"/>
                </a:lnTo>
                <a:lnTo>
                  <a:pt x="1773667" y="121602"/>
                </a:lnTo>
                <a:lnTo>
                  <a:pt x="1779385" y="114617"/>
                </a:lnTo>
                <a:lnTo>
                  <a:pt x="1785421" y="107949"/>
                </a:lnTo>
                <a:lnTo>
                  <a:pt x="1792093" y="101599"/>
                </a:lnTo>
                <a:lnTo>
                  <a:pt x="1798446" y="95567"/>
                </a:lnTo>
                <a:lnTo>
                  <a:pt x="1805753" y="89852"/>
                </a:lnTo>
                <a:lnTo>
                  <a:pt x="1812741" y="84454"/>
                </a:lnTo>
                <a:lnTo>
                  <a:pt x="1820048" y="79374"/>
                </a:lnTo>
                <a:lnTo>
                  <a:pt x="1827990" y="74612"/>
                </a:lnTo>
                <a:lnTo>
                  <a:pt x="1835297" y="70167"/>
                </a:lnTo>
                <a:lnTo>
                  <a:pt x="1843238" y="65722"/>
                </a:lnTo>
                <a:lnTo>
                  <a:pt x="1851816" y="62229"/>
                </a:lnTo>
                <a:lnTo>
                  <a:pt x="1860075" y="58737"/>
                </a:lnTo>
                <a:lnTo>
                  <a:pt x="1868335" y="55562"/>
                </a:lnTo>
                <a:lnTo>
                  <a:pt x="1876594" y="52704"/>
                </a:lnTo>
                <a:lnTo>
                  <a:pt x="1885489" y="50164"/>
                </a:lnTo>
                <a:lnTo>
                  <a:pt x="1894067" y="47942"/>
                </a:lnTo>
                <a:lnTo>
                  <a:pt x="1902962" y="46354"/>
                </a:lnTo>
                <a:lnTo>
                  <a:pt x="1912174" y="44767"/>
                </a:lnTo>
                <a:lnTo>
                  <a:pt x="1920751" y="43814"/>
                </a:lnTo>
                <a:lnTo>
                  <a:pt x="1929964" y="43179"/>
                </a:lnTo>
                <a:lnTo>
                  <a:pt x="1939177" y="42862"/>
                </a:lnTo>
                <a:lnTo>
                  <a:pt x="1947754" y="42862"/>
                </a:lnTo>
                <a:lnTo>
                  <a:pt x="1956967" y="43179"/>
                </a:lnTo>
                <a:lnTo>
                  <a:pt x="1966179" y="43814"/>
                </a:lnTo>
                <a:lnTo>
                  <a:pt x="1975074" y="45084"/>
                </a:lnTo>
                <a:lnTo>
                  <a:pt x="1983969" y="46672"/>
                </a:lnTo>
                <a:lnTo>
                  <a:pt x="1993182" y="48577"/>
                </a:lnTo>
                <a:lnTo>
                  <a:pt x="2001759" y="51117"/>
                </a:lnTo>
                <a:lnTo>
                  <a:pt x="2010654" y="53974"/>
                </a:lnTo>
                <a:lnTo>
                  <a:pt x="2019231" y="57149"/>
                </a:lnTo>
                <a:lnTo>
                  <a:pt x="2027491" y="60642"/>
                </a:lnTo>
                <a:lnTo>
                  <a:pt x="2034480" y="63499"/>
                </a:lnTo>
                <a:lnTo>
                  <a:pt x="2040833" y="66992"/>
                </a:lnTo>
                <a:lnTo>
                  <a:pt x="2047504" y="70484"/>
                </a:lnTo>
                <a:lnTo>
                  <a:pt x="2053858" y="74612"/>
                </a:lnTo>
                <a:lnTo>
                  <a:pt x="2060211" y="78739"/>
                </a:lnTo>
                <a:lnTo>
                  <a:pt x="2066565" y="83502"/>
                </a:lnTo>
                <a:lnTo>
                  <a:pt x="2072601" y="88264"/>
                </a:lnTo>
                <a:lnTo>
                  <a:pt x="2078319" y="93662"/>
                </a:lnTo>
                <a:lnTo>
                  <a:pt x="2084355" y="99059"/>
                </a:lnTo>
                <a:lnTo>
                  <a:pt x="2090073" y="105092"/>
                </a:lnTo>
                <a:lnTo>
                  <a:pt x="2095473" y="111124"/>
                </a:lnTo>
                <a:lnTo>
                  <a:pt x="2100556" y="117474"/>
                </a:lnTo>
                <a:lnTo>
                  <a:pt x="2105957" y="124459"/>
                </a:lnTo>
                <a:lnTo>
                  <a:pt x="2110722" y="131127"/>
                </a:lnTo>
                <a:lnTo>
                  <a:pt x="2114852" y="138747"/>
                </a:lnTo>
                <a:lnTo>
                  <a:pt x="2119299" y="146367"/>
                </a:lnTo>
                <a:lnTo>
                  <a:pt x="2123429" y="154622"/>
                </a:lnTo>
                <a:lnTo>
                  <a:pt x="2126923" y="162877"/>
                </a:lnTo>
                <a:lnTo>
                  <a:pt x="2130100" y="171449"/>
                </a:lnTo>
                <a:lnTo>
                  <a:pt x="2133277" y="180339"/>
                </a:lnTo>
                <a:lnTo>
                  <a:pt x="2135501" y="189547"/>
                </a:lnTo>
                <a:lnTo>
                  <a:pt x="2138042" y="199389"/>
                </a:lnTo>
                <a:lnTo>
                  <a:pt x="2139948" y="209549"/>
                </a:lnTo>
                <a:lnTo>
                  <a:pt x="2141219" y="219392"/>
                </a:lnTo>
                <a:lnTo>
                  <a:pt x="2142490" y="230187"/>
                </a:lnTo>
                <a:lnTo>
                  <a:pt x="2143125" y="240664"/>
                </a:lnTo>
                <a:lnTo>
                  <a:pt x="2143125" y="252412"/>
                </a:lnTo>
                <a:lnTo>
                  <a:pt x="2142807" y="263842"/>
                </a:lnTo>
                <a:lnTo>
                  <a:pt x="2141854" y="275589"/>
                </a:lnTo>
                <a:lnTo>
                  <a:pt x="2140901" y="287654"/>
                </a:lnTo>
                <a:lnTo>
                  <a:pt x="2139313" y="300354"/>
                </a:lnTo>
                <a:lnTo>
                  <a:pt x="2136771" y="313054"/>
                </a:lnTo>
                <a:lnTo>
                  <a:pt x="2134865" y="320992"/>
                </a:lnTo>
                <a:lnTo>
                  <a:pt x="2132006" y="327977"/>
                </a:lnTo>
                <a:lnTo>
                  <a:pt x="2128829" y="335279"/>
                </a:lnTo>
                <a:lnTo>
                  <a:pt x="2125017" y="341629"/>
                </a:lnTo>
                <a:lnTo>
                  <a:pt x="2120252" y="347979"/>
                </a:lnTo>
                <a:lnTo>
                  <a:pt x="2114852" y="353377"/>
                </a:lnTo>
                <a:lnTo>
                  <a:pt x="2109451" y="358139"/>
                </a:lnTo>
                <a:lnTo>
                  <a:pt x="2103415" y="362902"/>
                </a:lnTo>
                <a:lnTo>
                  <a:pt x="2097062" y="366712"/>
                </a:lnTo>
                <a:lnTo>
                  <a:pt x="2090073" y="369887"/>
                </a:lnTo>
                <a:lnTo>
                  <a:pt x="2083084" y="372427"/>
                </a:lnTo>
                <a:lnTo>
                  <a:pt x="2075778" y="374649"/>
                </a:lnTo>
                <a:lnTo>
                  <a:pt x="2068153" y="375602"/>
                </a:lnTo>
                <a:lnTo>
                  <a:pt x="2060211" y="376237"/>
                </a:lnTo>
                <a:lnTo>
                  <a:pt x="2052587" y="375602"/>
                </a:lnTo>
                <a:lnTo>
                  <a:pt x="2044645" y="374649"/>
                </a:lnTo>
                <a:lnTo>
                  <a:pt x="2036703" y="372427"/>
                </a:lnTo>
                <a:lnTo>
                  <a:pt x="2029715" y="369887"/>
                </a:lnTo>
                <a:lnTo>
                  <a:pt x="2022408" y="366712"/>
                </a:lnTo>
                <a:lnTo>
                  <a:pt x="2015737" y="362584"/>
                </a:lnTo>
                <a:lnTo>
                  <a:pt x="2009701" y="357822"/>
                </a:lnTo>
                <a:lnTo>
                  <a:pt x="2004300" y="352742"/>
                </a:lnTo>
                <a:lnTo>
                  <a:pt x="1998900" y="347027"/>
                </a:lnTo>
                <a:lnTo>
                  <a:pt x="1994770" y="341312"/>
                </a:lnTo>
                <a:lnTo>
                  <a:pt x="1990640" y="334962"/>
                </a:lnTo>
                <a:lnTo>
                  <a:pt x="1987463" y="327977"/>
                </a:lnTo>
                <a:lnTo>
                  <a:pt x="1985240" y="320992"/>
                </a:lnTo>
                <a:lnTo>
                  <a:pt x="1983016" y="313372"/>
                </a:lnTo>
                <a:lnTo>
                  <a:pt x="1982063" y="305752"/>
                </a:lnTo>
                <a:lnTo>
                  <a:pt x="1981428" y="298449"/>
                </a:lnTo>
                <a:lnTo>
                  <a:pt x="1982063" y="290512"/>
                </a:lnTo>
                <a:lnTo>
                  <a:pt x="1983016" y="282574"/>
                </a:lnTo>
                <a:lnTo>
                  <a:pt x="1985240" y="270827"/>
                </a:lnTo>
                <a:lnTo>
                  <a:pt x="1986193" y="259397"/>
                </a:lnTo>
                <a:lnTo>
                  <a:pt x="1986828" y="253364"/>
                </a:lnTo>
                <a:lnTo>
                  <a:pt x="1986828" y="247649"/>
                </a:lnTo>
                <a:lnTo>
                  <a:pt x="1986193" y="241934"/>
                </a:lnTo>
                <a:lnTo>
                  <a:pt x="1985875" y="236537"/>
                </a:lnTo>
                <a:lnTo>
                  <a:pt x="1984604" y="230822"/>
                </a:lnTo>
                <a:lnTo>
                  <a:pt x="1983651" y="226059"/>
                </a:lnTo>
                <a:lnTo>
                  <a:pt x="1981428" y="221297"/>
                </a:lnTo>
                <a:lnTo>
                  <a:pt x="1979204" y="216852"/>
                </a:lnTo>
                <a:lnTo>
                  <a:pt x="1976345" y="212724"/>
                </a:lnTo>
                <a:lnTo>
                  <a:pt x="1973168" y="209549"/>
                </a:lnTo>
                <a:lnTo>
                  <a:pt x="1969356" y="206374"/>
                </a:lnTo>
                <a:lnTo>
                  <a:pt x="1964591" y="203834"/>
                </a:lnTo>
                <a:lnTo>
                  <a:pt x="1960143" y="202247"/>
                </a:lnTo>
                <a:lnTo>
                  <a:pt x="1955696" y="200977"/>
                </a:lnTo>
                <a:lnTo>
                  <a:pt x="1950931" y="200024"/>
                </a:lnTo>
                <a:lnTo>
                  <a:pt x="1945848" y="199389"/>
                </a:lnTo>
                <a:lnTo>
                  <a:pt x="1941083" y="199389"/>
                </a:lnTo>
                <a:lnTo>
                  <a:pt x="1936000" y="200024"/>
                </a:lnTo>
                <a:lnTo>
                  <a:pt x="1931235" y="200659"/>
                </a:lnTo>
                <a:lnTo>
                  <a:pt x="1926470" y="201612"/>
                </a:lnTo>
                <a:lnTo>
                  <a:pt x="1921705" y="203199"/>
                </a:lnTo>
                <a:lnTo>
                  <a:pt x="1916939" y="204787"/>
                </a:lnTo>
                <a:lnTo>
                  <a:pt x="1912492" y="206692"/>
                </a:lnTo>
                <a:lnTo>
                  <a:pt x="1908044" y="208914"/>
                </a:lnTo>
                <a:lnTo>
                  <a:pt x="1904232" y="211772"/>
                </a:lnTo>
                <a:lnTo>
                  <a:pt x="1900420" y="214629"/>
                </a:lnTo>
                <a:lnTo>
                  <a:pt x="1897243" y="217804"/>
                </a:lnTo>
                <a:lnTo>
                  <a:pt x="1894702" y="221297"/>
                </a:lnTo>
                <a:lnTo>
                  <a:pt x="1891525" y="226059"/>
                </a:lnTo>
                <a:lnTo>
                  <a:pt x="1887395" y="232409"/>
                </a:lnTo>
                <a:lnTo>
                  <a:pt x="1877865" y="250189"/>
                </a:lnTo>
                <a:lnTo>
                  <a:pt x="1866111" y="274002"/>
                </a:lnTo>
                <a:lnTo>
                  <a:pt x="1852133" y="303847"/>
                </a:lnTo>
                <a:lnTo>
                  <a:pt x="1835932" y="338772"/>
                </a:lnTo>
                <a:lnTo>
                  <a:pt x="1817824" y="378142"/>
                </a:lnTo>
                <a:lnTo>
                  <a:pt x="1798446" y="421639"/>
                </a:lnTo>
                <a:lnTo>
                  <a:pt x="1777797" y="468947"/>
                </a:lnTo>
                <a:lnTo>
                  <a:pt x="1733005" y="573087"/>
                </a:lnTo>
                <a:lnTo>
                  <a:pt x="1685035" y="685164"/>
                </a:lnTo>
                <a:lnTo>
                  <a:pt x="1635478" y="803274"/>
                </a:lnTo>
                <a:lnTo>
                  <a:pt x="1586238" y="921702"/>
                </a:lnTo>
                <a:lnTo>
                  <a:pt x="1591003" y="965835"/>
                </a:lnTo>
                <a:lnTo>
                  <a:pt x="1590368" y="975677"/>
                </a:lnTo>
                <a:lnTo>
                  <a:pt x="1590050" y="985202"/>
                </a:lnTo>
                <a:lnTo>
                  <a:pt x="1589733" y="994727"/>
                </a:lnTo>
                <a:lnTo>
                  <a:pt x="1588779" y="1004252"/>
                </a:lnTo>
                <a:lnTo>
                  <a:pt x="1587827" y="1013777"/>
                </a:lnTo>
                <a:lnTo>
                  <a:pt x="1586556" y="1023302"/>
                </a:lnTo>
                <a:lnTo>
                  <a:pt x="1584967" y="1032827"/>
                </a:lnTo>
                <a:lnTo>
                  <a:pt x="1583061" y="1042035"/>
                </a:lnTo>
                <a:lnTo>
                  <a:pt x="1578614" y="1060450"/>
                </a:lnTo>
                <a:lnTo>
                  <a:pt x="1573849" y="1078230"/>
                </a:lnTo>
                <a:lnTo>
                  <a:pt x="1567813" y="1096010"/>
                </a:lnTo>
                <a:lnTo>
                  <a:pt x="1561142" y="1113155"/>
                </a:lnTo>
                <a:lnTo>
                  <a:pt x="1553200" y="1129665"/>
                </a:lnTo>
                <a:lnTo>
                  <a:pt x="1544940" y="1146175"/>
                </a:lnTo>
                <a:lnTo>
                  <a:pt x="1535728" y="1162050"/>
                </a:lnTo>
                <a:lnTo>
                  <a:pt x="1525880" y="1177290"/>
                </a:lnTo>
                <a:lnTo>
                  <a:pt x="1515396" y="1192212"/>
                </a:lnTo>
                <a:lnTo>
                  <a:pt x="1504278" y="1206500"/>
                </a:lnTo>
                <a:lnTo>
                  <a:pt x="1492524" y="1220152"/>
                </a:lnTo>
                <a:lnTo>
                  <a:pt x="1479817" y="1233487"/>
                </a:lnTo>
                <a:lnTo>
                  <a:pt x="1466474" y="1246187"/>
                </a:lnTo>
                <a:lnTo>
                  <a:pt x="1452814" y="1257935"/>
                </a:lnTo>
                <a:lnTo>
                  <a:pt x="1438519" y="1269047"/>
                </a:lnTo>
                <a:lnTo>
                  <a:pt x="1423588" y="1279842"/>
                </a:lnTo>
                <a:lnTo>
                  <a:pt x="1408339" y="1289367"/>
                </a:lnTo>
                <a:lnTo>
                  <a:pt x="1392455" y="1298575"/>
                </a:lnTo>
                <a:lnTo>
                  <a:pt x="1375936" y="1306830"/>
                </a:lnTo>
                <a:lnTo>
                  <a:pt x="1359417" y="1314767"/>
                </a:lnTo>
                <a:lnTo>
                  <a:pt x="1342263" y="1321435"/>
                </a:lnTo>
                <a:lnTo>
                  <a:pt x="1324473" y="1327467"/>
                </a:lnTo>
                <a:lnTo>
                  <a:pt x="1306683" y="1332230"/>
                </a:lnTo>
                <a:lnTo>
                  <a:pt x="1288258" y="1336675"/>
                </a:lnTo>
                <a:lnTo>
                  <a:pt x="1279045" y="1338580"/>
                </a:lnTo>
                <a:lnTo>
                  <a:pt x="1269515" y="1340167"/>
                </a:lnTo>
                <a:lnTo>
                  <a:pt x="1259984" y="1341437"/>
                </a:lnTo>
                <a:lnTo>
                  <a:pt x="1250454" y="1342390"/>
                </a:lnTo>
                <a:lnTo>
                  <a:pt x="1240924" y="1343342"/>
                </a:lnTo>
                <a:lnTo>
                  <a:pt x="1231393" y="1343660"/>
                </a:lnTo>
                <a:lnTo>
                  <a:pt x="1221863" y="1343977"/>
                </a:lnTo>
                <a:lnTo>
                  <a:pt x="1212015" y="1344612"/>
                </a:lnTo>
                <a:lnTo>
                  <a:pt x="1200897" y="1343977"/>
                </a:lnTo>
                <a:lnTo>
                  <a:pt x="1189778" y="1343660"/>
                </a:lnTo>
                <a:lnTo>
                  <a:pt x="1178977" y="1343025"/>
                </a:lnTo>
                <a:lnTo>
                  <a:pt x="1167858" y="1341755"/>
                </a:lnTo>
                <a:lnTo>
                  <a:pt x="1157375" y="1340485"/>
                </a:lnTo>
                <a:lnTo>
                  <a:pt x="1146574" y="1338580"/>
                </a:lnTo>
                <a:lnTo>
                  <a:pt x="1135773" y="1336675"/>
                </a:lnTo>
                <a:lnTo>
                  <a:pt x="1124972" y="1334135"/>
                </a:lnTo>
                <a:lnTo>
                  <a:pt x="1114806" y="1331912"/>
                </a:lnTo>
                <a:lnTo>
                  <a:pt x="1104005" y="1328737"/>
                </a:lnTo>
                <a:lnTo>
                  <a:pt x="1093840" y="1325562"/>
                </a:lnTo>
                <a:lnTo>
                  <a:pt x="1083356" y="1321752"/>
                </a:lnTo>
                <a:lnTo>
                  <a:pt x="1073508" y="1318260"/>
                </a:lnTo>
                <a:lnTo>
                  <a:pt x="1063343" y="1313815"/>
                </a:lnTo>
                <a:lnTo>
                  <a:pt x="1053177" y="1309687"/>
                </a:lnTo>
                <a:lnTo>
                  <a:pt x="1043329" y="1304925"/>
                </a:lnTo>
                <a:lnTo>
                  <a:pt x="1041162" y="1303645"/>
                </a:lnTo>
                <a:lnTo>
                  <a:pt x="1031779" y="1298569"/>
                </a:lnTo>
                <a:lnTo>
                  <a:pt x="1019719" y="1291580"/>
                </a:lnTo>
                <a:lnTo>
                  <a:pt x="1008293" y="1284910"/>
                </a:lnTo>
                <a:lnTo>
                  <a:pt x="997185" y="1277286"/>
                </a:lnTo>
                <a:lnTo>
                  <a:pt x="986395" y="1269980"/>
                </a:lnTo>
                <a:lnTo>
                  <a:pt x="976239" y="1262039"/>
                </a:lnTo>
                <a:lnTo>
                  <a:pt x="965765" y="1253462"/>
                </a:lnTo>
                <a:lnTo>
                  <a:pt x="956244" y="1244885"/>
                </a:lnTo>
                <a:lnTo>
                  <a:pt x="946723" y="1235673"/>
                </a:lnTo>
                <a:lnTo>
                  <a:pt x="937519" y="1226461"/>
                </a:lnTo>
                <a:lnTo>
                  <a:pt x="928950" y="1216932"/>
                </a:lnTo>
                <a:lnTo>
                  <a:pt x="920064" y="1207084"/>
                </a:lnTo>
                <a:lnTo>
                  <a:pt x="912130" y="1197237"/>
                </a:lnTo>
                <a:lnTo>
                  <a:pt x="904830" y="1186755"/>
                </a:lnTo>
                <a:lnTo>
                  <a:pt x="897213" y="1176272"/>
                </a:lnTo>
                <a:lnTo>
                  <a:pt x="889914" y="1165154"/>
                </a:lnTo>
                <a:lnTo>
                  <a:pt x="883566" y="1154036"/>
                </a:lnTo>
                <a:lnTo>
                  <a:pt x="877219" y="1142918"/>
                </a:lnTo>
                <a:lnTo>
                  <a:pt x="871506" y="1131165"/>
                </a:lnTo>
                <a:lnTo>
                  <a:pt x="866111" y="1119412"/>
                </a:lnTo>
                <a:lnTo>
                  <a:pt x="861033" y="1107341"/>
                </a:lnTo>
                <a:lnTo>
                  <a:pt x="856272" y="1095588"/>
                </a:lnTo>
                <a:lnTo>
                  <a:pt x="852464" y="1083200"/>
                </a:lnTo>
                <a:lnTo>
                  <a:pt x="848338" y="1070493"/>
                </a:lnTo>
                <a:lnTo>
                  <a:pt x="845164" y="1057787"/>
                </a:lnTo>
                <a:lnTo>
                  <a:pt x="841990" y="1045081"/>
                </a:lnTo>
                <a:lnTo>
                  <a:pt x="839769" y="1032057"/>
                </a:lnTo>
                <a:lnTo>
                  <a:pt x="837547" y="1019351"/>
                </a:lnTo>
                <a:lnTo>
                  <a:pt x="835960" y="1005692"/>
                </a:lnTo>
                <a:lnTo>
                  <a:pt x="835008" y="992668"/>
                </a:lnTo>
                <a:lnTo>
                  <a:pt x="834056" y="979327"/>
                </a:lnTo>
                <a:lnTo>
                  <a:pt x="833739" y="965668"/>
                </a:lnTo>
                <a:lnTo>
                  <a:pt x="834056" y="960903"/>
                </a:lnTo>
                <a:lnTo>
                  <a:pt x="830882" y="957726"/>
                </a:lnTo>
                <a:lnTo>
                  <a:pt x="827708" y="954550"/>
                </a:lnTo>
                <a:lnTo>
                  <a:pt x="824217" y="952326"/>
                </a:lnTo>
                <a:lnTo>
                  <a:pt x="820726" y="950103"/>
                </a:lnTo>
                <a:lnTo>
                  <a:pt x="816918" y="948197"/>
                </a:lnTo>
                <a:lnTo>
                  <a:pt x="813744" y="946608"/>
                </a:lnTo>
                <a:lnTo>
                  <a:pt x="807079" y="944384"/>
                </a:lnTo>
                <a:lnTo>
                  <a:pt x="800732" y="942796"/>
                </a:lnTo>
                <a:lnTo>
                  <a:pt x="795336" y="941843"/>
                </a:lnTo>
                <a:lnTo>
                  <a:pt x="790576" y="941526"/>
                </a:lnTo>
                <a:lnTo>
                  <a:pt x="787402" y="941526"/>
                </a:lnTo>
                <a:lnTo>
                  <a:pt x="782007" y="941843"/>
                </a:lnTo>
                <a:lnTo>
                  <a:pt x="777246" y="942796"/>
                </a:lnTo>
                <a:lnTo>
                  <a:pt x="773120" y="943749"/>
                </a:lnTo>
                <a:lnTo>
                  <a:pt x="768677" y="945973"/>
                </a:lnTo>
                <a:lnTo>
                  <a:pt x="765186" y="947879"/>
                </a:lnTo>
                <a:lnTo>
                  <a:pt x="761378" y="949785"/>
                </a:lnTo>
                <a:lnTo>
                  <a:pt x="758839" y="952644"/>
                </a:lnTo>
                <a:lnTo>
                  <a:pt x="755982" y="955503"/>
                </a:lnTo>
                <a:lnTo>
                  <a:pt x="756300" y="960585"/>
                </a:lnTo>
                <a:lnTo>
                  <a:pt x="756300" y="965668"/>
                </a:lnTo>
                <a:lnTo>
                  <a:pt x="748683" y="1041904"/>
                </a:lnTo>
                <a:lnTo>
                  <a:pt x="747731" y="1049846"/>
                </a:lnTo>
                <a:lnTo>
                  <a:pt x="745509" y="1057152"/>
                </a:lnTo>
                <a:lnTo>
                  <a:pt x="742970" y="1064140"/>
                </a:lnTo>
                <a:lnTo>
                  <a:pt x="741194" y="1067695"/>
                </a:lnTo>
                <a:lnTo>
                  <a:pt x="739463" y="1073886"/>
                </a:lnTo>
                <a:lnTo>
                  <a:pt x="734703" y="1089773"/>
                </a:lnTo>
                <a:lnTo>
                  <a:pt x="728674" y="1105025"/>
                </a:lnTo>
                <a:lnTo>
                  <a:pt x="722327" y="1119960"/>
                </a:lnTo>
                <a:lnTo>
                  <a:pt x="715663" y="1134894"/>
                </a:lnTo>
                <a:lnTo>
                  <a:pt x="708047" y="1149193"/>
                </a:lnTo>
                <a:lnTo>
                  <a:pt x="699796" y="1162857"/>
                </a:lnTo>
                <a:lnTo>
                  <a:pt x="691228" y="1176520"/>
                </a:lnTo>
                <a:lnTo>
                  <a:pt x="682025" y="1189548"/>
                </a:lnTo>
                <a:lnTo>
                  <a:pt x="672188" y="1202258"/>
                </a:lnTo>
                <a:lnTo>
                  <a:pt x="661716" y="1214651"/>
                </a:lnTo>
                <a:lnTo>
                  <a:pt x="650927" y="1226408"/>
                </a:lnTo>
                <a:lnTo>
                  <a:pt x="639820" y="1237529"/>
                </a:lnTo>
                <a:lnTo>
                  <a:pt x="628079" y="1248333"/>
                </a:lnTo>
                <a:lnTo>
                  <a:pt x="616020" y="1258819"/>
                </a:lnTo>
                <a:lnTo>
                  <a:pt x="603327" y="1268669"/>
                </a:lnTo>
                <a:lnTo>
                  <a:pt x="590633" y="1277884"/>
                </a:lnTo>
                <a:lnTo>
                  <a:pt x="577305" y="1286463"/>
                </a:lnTo>
                <a:lnTo>
                  <a:pt x="563343" y="1294725"/>
                </a:lnTo>
                <a:lnTo>
                  <a:pt x="549380" y="1302351"/>
                </a:lnTo>
                <a:lnTo>
                  <a:pt x="535100" y="1309659"/>
                </a:lnTo>
                <a:lnTo>
                  <a:pt x="520503" y="1316014"/>
                </a:lnTo>
                <a:lnTo>
                  <a:pt x="505588" y="1321734"/>
                </a:lnTo>
                <a:lnTo>
                  <a:pt x="490356" y="1327136"/>
                </a:lnTo>
                <a:lnTo>
                  <a:pt x="474489" y="1331266"/>
                </a:lnTo>
                <a:lnTo>
                  <a:pt x="458940" y="1335397"/>
                </a:lnTo>
                <a:lnTo>
                  <a:pt x="442756" y="1338575"/>
                </a:lnTo>
                <a:lnTo>
                  <a:pt x="426889" y="1340799"/>
                </a:lnTo>
                <a:lnTo>
                  <a:pt x="410388" y="1343023"/>
                </a:lnTo>
                <a:lnTo>
                  <a:pt x="393886" y="1343977"/>
                </a:lnTo>
                <a:lnTo>
                  <a:pt x="377068" y="1344612"/>
                </a:lnTo>
                <a:lnTo>
                  <a:pt x="364374" y="1343977"/>
                </a:lnTo>
                <a:lnTo>
                  <a:pt x="351364" y="1343341"/>
                </a:lnTo>
                <a:lnTo>
                  <a:pt x="338036" y="1342388"/>
                </a:lnTo>
                <a:lnTo>
                  <a:pt x="325342" y="1340799"/>
                </a:lnTo>
                <a:lnTo>
                  <a:pt x="312649" y="1338893"/>
                </a:lnTo>
                <a:lnTo>
                  <a:pt x="299956" y="1336668"/>
                </a:lnTo>
                <a:lnTo>
                  <a:pt x="287262" y="1333491"/>
                </a:lnTo>
                <a:lnTo>
                  <a:pt x="275203" y="1330313"/>
                </a:lnTo>
                <a:lnTo>
                  <a:pt x="262827" y="1326500"/>
                </a:lnTo>
                <a:lnTo>
                  <a:pt x="250451" y="1322687"/>
                </a:lnTo>
                <a:lnTo>
                  <a:pt x="238075" y="1317921"/>
                </a:lnTo>
                <a:lnTo>
                  <a:pt x="226334" y="1313154"/>
                </a:lnTo>
                <a:lnTo>
                  <a:pt x="214910" y="1307435"/>
                </a:lnTo>
                <a:lnTo>
                  <a:pt x="202851" y="1302033"/>
                </a:lnTo>
                <a:lnTo>
                  <a:pt x="191745" y="1295678"/>
                </a:lnTo>
                <a:lnTo>
                  <a:pt x="180638" y="1289323"/>
                </a:lnTo>
                <a:lnTo>
                  <a:pt x="175256" y="1285473"/>
                </a:lnTo>
                <a:lnTo>
                  <a:pt x="170747" y="1282686"/>
                </a:lnTo>
                <a:lnTo>
                  <a:pt x="160591" y="1275380"/>
                </a:lnTo>
                <a:lnTo>
                  <a:pt x="150752" y="1268392"/>
                </a:lnTo>
                <a:lnTo>
                  <a:pt x="141231" y="1260768"/>
                </a:lnTo>
                <a:lnTo>
                  <a:pt x="131709" y="1253144"/>
                </a:lnTo>
                <a:lnTo>
                  <a:pt x="122506" y="1244885"/>
                </a:lnTo>
                <a:lnTo>
                  <a:pt x="113619" y="1236626"/>
                </a:lnTo>
                <a:lnTo>
                  <a:pt x="105050" y="1228050"/>
                </a:lnTo>
                <a:lnTo>
                  <a:pt x="97116" y="1219473"/>
                </a:lnTo>
                <a:lnTo>
                  <a:pt x="89182" y="1210261"/>
                </a:lnTo>
                <a:lnTo>
                  <a:pt x="81247" y="1200731"/>
                </a:lnTo>
                <a:lnTo>
                  <a:pt x="73948" y="1191519"/>
                </a:lnTo>
                <a:lnTo>
                  <a:pt x="66965" y="1181672"/>
                </a:lnTo>
                <a:lnTo>
                  <a:pt x="60618" y="1171825"/>
                </a:lnTo>
                <a:lnTo>
                  <a:pt x="54271" y="1161978"/>
                </a:lnTo>
                <a:lnTo>
                  <a:pt x="47923" y="1151495"/>
                </a:lnTo>
                <a:lnTo>
                  <a:pt x="42210" y="1140695"/>
                </a:lnTo>
                <a:lnTo>
                  <a:pt x="37132" y="1130212"/>
                </a:lnTo>
                <a:lnTo>
                  <a:pt x="32054" y="1119412"/>
                </a:lnTo>
                <a:lnTo>
                  <a:pt x="27294" y="1108294"/>
                </a:lnTo>
                <a:lnTo>
                  <a:pt x="22851" y="1097176"/>
                </a:lnTo>
                <a:lnTo>
                  <a:pt x="19359" y="1085741"/>
                </a:lnTo>
                <a:lnTo>
                  <a:pt x="15234" y="1074623"/>
                </a:lnTo>
                <a:lnTo>
                  <a:pt x="12060" y="1062552"/>
                </a:lnTo>
                <a:lnTo>
                  <a:pt x="9521" y="1051116"/>
                </a:lnTo>
                <a:lnTo>
                  <a:pt x="6982" y="1039046"/>
                </a:lnTo>
                <a:lnTo>
                  <a:pt x="4760" y="1027292"/>
                </a:lnTo>
                <a:lnTo>
                  <a:pt x="3173" y="1014904"/>
                </a:lnTo>
                <a:lnTo>
                  <a:pt x="1904" y="1002515"/>
                </a:lnTo>
                <a:lnTo>
                  <a:pt x="634" y="990762"/>
                </a:lnTo>
                <a:lnTo>
                  <a:pt x="317" y="978056"/>
                </a:lnTo>
                <a:lnTo>
                  <a:pt x="0" y="965668"/>
                </a:lnTo>
                <a:lnTo>
                  <a:pt x="0" y="955820"/>
                </a:lnTo>
                <a:lnTo>
                  <a:pt x="317" y="945973"/>
                </a:lnTo>
                <a:lnTo>
                  <a:pt x="952" y="935808"/>
                </a:lnTo>
                <a:lnTo>
                  <a:pt x="1904" y="926278"/>
                </a:lnTo>
                <a:lnTo>
                  <a:pt x="3173" y="916431"/>
                </a:lnTo>
                <a:lnTo>
                  <a:pt x="4760" y="906901"/>
                </a:lnTo>
                <a:lnTo>
                  <a:pt x="6347" y="897372"/>
                </a:lnTo>
                <a:lnTo>
                  <a:pt x="7934" y="887842"/>
                </a:lnTo>
                <a:lnTo>
                  <a:pt x="10156" y="878630"/>
                </a:lnTo>
                <a:lnTo>
                  <a:pt x="12060" y="869736"/>
                </a:lnTo>
                <a:lnTo>
                  <a:pt x="14916" y="860206"/>
                </a:lnTo>
                <a:lnTo>
                  <a:pt x="17773" y="851312"/>
                </a:lnTo>
                <a:lnTo>
                  <a:pt x="20629" y="842100"/>
                </a:lnTo>
                <a:lnTo>
                  <a:pt x="24120" y="833206"/>
                </a:lnTo>
                <a:lnTo>
                  <a:pt x="30785" y="816052"/>
                </a:lnTo>
                <a:lnTo>
                  <a:pt x="38719" y="798899"/>
                </a:lnTo>
                <a:lnTo>
                  <a:pt x="47606" y="782381"/>
                </a:lnTo>
                <a:lnTo>
                  <a:pt x="57127" y="766498"/>
                </a:lnTo>
                <a:lnTo>
                  <a:pt x="67283" y="750616"/>
                </a:lnTo>
                <a:lnTo>
                  <a:pt x="78391" y="735686"/>
                </a:lnTo>
                <a:lnTo>
                  <a:pt x="89816" y="721074"/>
                </a:lnTo>
                <a:lnTo>
                  <a:pt x="102194" y="707097"/>
                </a:lnTo>
                <a:lnTo>
                  <a:pt x="115206" y="694073"/>
                </a:lnTo>
                <a:lnTo>
                  <a:pt x="190741" y="562247"/>
                </a:lnTo>
                <a:lnTo>
                  <a:pt x="243743" y="469492"/>
                </a:lnTo>
                <a:lnTo>
                  <a:pt x="300870" y="370384"/>
                </a:lnTo>
                <a:lnTo>
                  <a:pt x="357362" y="274135"/>
                </a:lnTo>
                <a:lnTo>
                  <a:pt x="407507" y="188686"/>
                </a:lnTo>
                <a:lnTo>
                  <a:pt x="429088" y="152791"/>
                </a:lnTo>
                <a:lnTo>
                  <a:pt x="447179" y="123250"/>
                </a:lnTo>
                <a:lnTo>
                  <a:pt x="461460" y="100378"/>
                </a:lnTo>
                <a:lnTo>
                  <a:pt x="471616" y="85766"/>
                </a:lnTo>
                <a:lnTo>
                  <a:pt x="477012" y="78778"/>
                </a:lnTo>
                <a:lnTo>
                  <a:pt x="483042" y="71790"/>
                </a:lnTo>
                <a:lnTo>
                  <a:pt x="489072" y="65119"/>
                </a:lnTo>
                <a:lnTo>
                  <a:pt x="495419" y="58766"/>
                </a:lnTo>
                <a:lnTo>
                  <a:pt x="502084" y="52730"/>
                </a:lnTo>
                <a:lnTo>
                  <a:pt x="509066" y="47013"/>
                </a:lnTo>
                <a:lnTo>
                  <a:pt x="516366" y="41613"/>
                </a:lnTo>
                <a:lnTo>
                  <a:pt x="523348" y="36530"/>
                </a:lnTo>
                <a:lnTo>
                  <a:pt x="530965" y="31765"/>
                </a:lnTo>
                <a:lnTo>
                  <a:pt x="538899" y="27000"/>
                </a:lnTo>
                <a:lnTo>
                  <a:pt x="546834" y="23189"/>
                </a:lnTo>
                <a:lnTo>
                  <a:pt x="555085" y="19059"/>
                </a:lnTo>
                <a:lnTo>
                  <a:pt x="563020" y="15883"/>
                </a:lnTo>
                <a:lnTo>
                  <a:pt x="571906" y="12706"/>
                </a:lnTo>
                <a:lnTo>
                  <a:pt x="580158" y="9847"/>
                </a:lnTo>
                <a:lnTo>
                  <a:pt x="589044" y="7306"/>
                </a:lnTo>
                <a:lnTo>
                  <a:pt x="597613" y="5082"/>
                </a:lnTo>
                <a:lnTo>
                  <a:pt x="606500" y="3494"/>
                </a:lnTo>
                <a:lnTo>
                  <a:pt x="615386" y="1906"/>
                </a:lnTo>
                <a:lnTo>
                  <a:pt x="624273" y="953"/>
                </a:lnTo>
                <a:lnTo>
                  <a:pt x="633476" y="318"/>
                </a:lnTo>
                <a:lnTo>
                  <a:pt x="64204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9135228" y="3567374"/>
            <a:ext cx="743018" cy="743018"/>
          </a:xfrm>
          <a:custGeom>
            <a:avLst/>
            <a:gdLst>
              <a:gd name="T0" fmla="*/ 1661847 w 1979613"/>
              <a:gd name="T1" fmla="*/ 1128410 h 1981200"/>
              <a:gd name="T2" fmla="*/ 1710706 w 1979613"/>
              <a:gd name="T3" fmla="*/ 1170692 h 1981200"/>
              <a:gd name="T4" fmla="*/ 1731963 w 1979613"/>
              <a:gd name="T5" fmla="*/ 1233638 h 1981200"/>
              <a:gd name="T6" fmla="*/ 1717052 w 1979613"/>
              <a:gd name="T7" fmla="*/ 1299127 h 1981200"/>
              <a:gd name="T8" fmla="*/ 1672317 w 1979613"/>
              <a:gd name="T9" fmla="*/ 1345859 h 1981200"/>
              <a:gd name="T10" fmla="*/ 1608229 w 1979613"/>
              <a:gd name="T11" fmla="*/ 1363662 h 1981200"/>
              <a:gd name="T12" fmla="*/ 931180 w 1979613"/>
              <a:gd name="T13" fmla="*/ 1349038 h 1981200"/>
              <a:gd name="T14" fmla="*/ 884225 w 1979613"/>
              <a:gd name="T15" fmla="*/ 1304213 h 1981200"/>
              <a:gd name="T16" fmla="*/ 866775 w 1979613"/>
              <a:gd name="T17" fmla="*/ 1239996 h 1981200"/>
              <a:gd name="T18" fmla="*/ 884225 w 1979613"/>
              <a:gd name="T19" fmla="*/ 1175461 h 1981200"/>
              <a:gd name="T20" fmla="*/ 931180 w 1979613"/>
              <a:gd name="T21" fmla="*/ 1131271 h 1981200"/>
              <a:gd name="T22" fmla="*/ 1317511 w 1979613"/>
              <a:gd name="T23" fmla="*/ 557212 h 1981200"/>
              <a:gd name="T24" fmla="*/ 1394780 w 1979613"/>
              <a:gd name="T25" fmla="*/ 705690 h 1981200"/>
              <a:gd name="T26" fmla="*/ 1380846 w 1979613"/>
              <a:gd name="T27" fmla="*/ 785322 h 1981200"/>
              <a:gd name="T28" fmla="*/ 1327328 w 1979613"/>
              <a:gd name="T29" fmla="*/ 848775 h 1981200"/>
              <a:gd name="T30" fmla="*/ 1102172 w 1979613"/>
              <a:gd name="T31" fmla="*/ 977265 h 1981200"/>
              <a:gd name="T32" fmla="*/ 1022687 w 1979613"/>
              <a:gd name="T33" fmla="*/ 963623 h 1981200"/>
              <a:gd name="T34" fmla="*/ 959351 w 1979613"/>
              <a:gd name="T35" fmla="*/ 910006 h 1981200"/>
              <a:gd name="T36" fmla="*/ 419976 w 1979613"/>
              <a:gd name="T37" fmla="*/ 627062 h 1981200"/>
              <a:gd name="T38" fmla="*/ 305379 w 1979613"/>
              <a:gd name="T39" fmla="*/ 769620 h 1981200"/>
              <a:gd name="T40" fmla="*/ 250462 w 1979613"/>
              <a:gd name="T41" fmla="*/ 944562 h 1981200"/>
              <a:gd name="T42" fmla="*/ 259032 w 1979613"/>
              <a:gd name="T43" fmla="*/ 1098867 h 1981200"/>
              <a:gd name="T44" fmla="*/ 308871 w 1979613"/>
              <a:gd name="T45" fmla="*/ 1228090 h 1981200"/>
              <a:gd name="T46" fmla="*/ 392041 w 1979613"/>
              <a:gd name="T47" fmla="*/ 1338897 h 1981200"/>
              <a:gd name="T48" fmla="*/ 504733 w 1979613"/>
              <a:gd name="T49" fmla="*/ 1425892 h 1981200"/>
              <a:gd name="T50" fmla="*/ 639011 w 1979613"/>
              <a:gd name="T51" fmla="*/ 1483677 h 1981200"/>
              <a:gd name="T52" fmla="*/ 789796 w 1979613"/>
              <a:gd name="T53" fmla="*/ 1506220 h 1981200"/>
              <a:gd name="T54" fmla="*/ 1656412 w 1979613"/>
              <a:gd name="T55" fmla="*/ 1515745 h 1981200"/>
              <a:gd name="T56" fmla="*/ 1707838 w 1979613"/>
              <a:gd name="T57" fmla="*/ 1552257 h 1981200"/>
              <a:gd name="T58" fmla="*/ 1731646 w 1979613"/>
              <a:gd name="T59" fmla="*/ 1608455 h 1981200"/>
              <a:gd name="T60" fmla="*/ 1719900 w 1979613"/>
              <a:gd name="T61" fmla="*/ 1669415 h 1981200"/>
              <a:gd name="T62" fmla="*/ 1677681 w 1979613"/>
              <a:gd name="T63" fmla="*/ 1714500 h 1981200"/>
              <a:gd name="T64" fmla="*/ 1614827 w 1979613"/>
              <a:gd name="T65" fmla="*/ 1733550 h 1981200"/>
              <a:gd name="T66" fmla="*/ 1914539 w 1979613"/>
              <a:gd name="T67" fmla="*/ 1748473 h 1981200"/>
              <a:gd name="T68" fmla="*/ 1961519 w 1979613"/>
              <a:gd name="T69" fmla="*/ 1793240 h 1981200"/>
              <a:gd name="T70" fmla="*/ 1979613 w 1979613"/>
              <a:gd name="T71" fmla="*/ 1857375 h 1981200"/>
              <a:gd name="T72" fmla="*/ 1961519 w 1979613"/>
              <a:gd name="T73" fmla="*/ 1921510 h 1981200"/>
              <a:gd name="T74" fmla="*/ 1914539 w 1979613"/>
              <a:gd name="T75" fmla="*/ 1966278 h 1981200"/>
              <a:gd name="T76" fmla="*/ 494958 w 1979613"/>
              <a:gd name="T77" fmla="*/ 1981200 h 1981200"/>
              <a:gd name="T78" fmla="*/ 431153 w 1979613"/>
              <a:gd name="T79" fmla="*/ 1963103 h 1981200"/>
              <a:gd name="T80" fmla="*/ 386395 w 1979613"/>
              <a:gd name="T81" fmla="*/ 1916430 h 1981200"/>
              <a:gd name="T82" fmla="*/ 371475 w 1979613"/>
              <a:gd name="T83" fmla="*/ 1851025 h 1981200"/>
              <a:gd name="T84" fmla="*/ 392743 w 1979613"/>
              <a:gd name="T85" fmla="*/ 1788160 h 1981200"/>
              <a:gd name="T86" fmla="*/ 441311 w 1979613"/>
              <a:gd name="T87" fmla="*/ 1745615 h 1981200"/>
              <a:gd name="T88" fmla="*/ 762813 w 1979613"/>
              <a:gd name="T89" fmla="*/ 1732915 h 1981200"/>
              <a:gd name="T90" fmla="*/ 546635 w 1979613"/>
              <a:gd name="T91" fmla="*/ 1694815 h 1981200"/>
              <a:gd name="T92" fmla="*/ 354900 w 1979613"/>
              <a:gd name="T93" fmla="*/ 1607502 h 1981200"/>
              <a:gd name="T94" fmla="*/ 196179 w 1979613"/>
              <a:gd name="T95" fmla="*/ 1478597 h 1981200"/>
              <a:gd name="T96" fmla="*/ 79678 w 1979613"/>
              <a:gd name="T97" fmla="*/ 1315402 h 1981200"/>
              <a:gd name="T98" fmla="*/ 12698 w 1979613"/>
              <a:gd name="T99" fmla="*/ 1126172 h 1981200"/>
              <a:gd name="T100" fmla="*/ 7618 w 1979613"/>
              <a:gd name="T101" fmla="*/ 896937 h 1981200"/>
              <a:gd name="T102" fmla="*/ 95232 w 1979613"/>
              <a:gd name="T103" fmla="*/ 648334 h 1981200"/>
              <a:gd name="T104" fmla="*/ 267603 w 1979613"/>
              <a:gd name="T105" fmla="*/ 447039 h 1981200"/>
              <a:gd name="T106" fmla="*/ 892339 w 1979613"/>
              <a:gd name="T107" fmla="*/ 3178 h 1981200"/>
              <a:gd name="T108" fmla="*/ 965013 w 1979613"/>
              <a:gd name="T109" fmla="*/ 39404 h 1981200"/>
              <a:gd name="T110" fmla="*/ 568319 w 1979613"/>
              <a:gd name="T111" fmla="*/ 324132 h 1981200"/>
              <a:gd name="T112" fmla="*/ 554673 w 1979613"/>
              <a:gd name="T113" fmla="*/ 243417 h 1981200"/>
              <a:gd name="T114" fmla="*/ 583235 w 1979613"/>
              <a:gd name="T115" fmla="*/ 167150 h 1981200"/>
              <a:gd name="T116" fmla="*/ 796815 w 1979613"/>
              <a:gd name="T117" fmla="*/ 14618 h 198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79613" h="1981200">
                <a:moveTo>
                  <a:pt x="990509" y="1116012"/>
                </a:moveTo>
                <a:lnTo>
                  <a:pt x="1608229" y="1116012"/>
                </a:lnTo>
                <a:lnTo>
                  <a:pt x="1614892" y="1116330"/>
                </a:lnTo>
                <a:lnTo>
                  <a:pt x="1621237" y="1116648"/>
                </a:lnTo>
                <a:lnTo>
                  <a:pt x="1626948" y="1117284"/>
                </a:lnTo>
                <a:lnTo>
                  <a:pt x="1633293" y="1118555"/>
                </a:lnTo>
                <a:lnTo>
                  <a:pt x="1639321" y="1119827"/>
                </a:lnTo>
                <a:lnTo>
                  <a:pt x="1645032" y="1121734"/>
                </a:lnTo>
                <a:lnTo>
                  <a:pt x="1651060" y="1123642"/>
                </a:lnTo>
                <a:lnTo>
                  <a:pt x="1656454" y="1125549"/>
                </a:lnTo>
                <a:lnTo>
                  <a:pt x="1661847" y="1128410"/>
                </a:lnTo>
                <a:lnTo>
                  <a:pt x="1667241" y="1131271"/>
                </a:lnTo>
                <a:lnTo>
                  <a:pt x="1672317" y="1133815"/>
                </a:lnTo>
                <a:lnTo>
                  <a:pt x="1677710" y="1136994"/>
                </a:lnTo>
                <a:lnTo>
                  <a:pt x="1682152" y="1140491"/>
                </a:lnTo>
                <a:lnTo>
                  <a:pt x="1686911" y="1144624"/>
                </a:lnTo>
                <a:lnTo>
                  <a:pt x="1691670" y="1148438"/>
                </a:lnTo>
                <a:lnTo>
                  <a:pt x="1696112" y="1152253"/>
                </a:lnTo>
                <a:lnTo>
                  <a:pt x="1699919" y="1156704"/>
                </a:lnTo>
                <a:lnTo>
                  <a:pt x="1703726" y="1160837"/>
                </a:lnTo>
                <a:lnTo>
                  <a:pt x="1707851" y="1165605"/>
                </a:lnTo>
                <a:lnTo>
                  <a:pt x="1710706" y="1170692"/>
                </a:lnTo>
                <a:lnTo>
                  <a:pt x="1714513" y="1175461"/>
                </a:lnTo>
                <a:lnTo>
                  <a:pt x="1717052" y="1180865"/>
                </a:lnTo>
                <a:lnTo>
                  <a:pt x="1719907" y="1185952"/>
                </a:lnTo>
                <a:lnTo>
                  <a:pt x="1722128" y="1191674"/>
                </a:lnTo>
                <a:lnTo>
                  <a:pt x="1724666" y="1197396"/>
                </a:lnTo>
                <a:lnTo>
                  <a:pt x="1726570" y="1203119"/>
                </a:lnTo>
                <a:lnTo>
                  <a:pt x="1728156" y="1208841"/>
                </a:lnTo>
                <a:lnTo>
                  <a:pt x="1729742" y="1214881"/>
                </a:lnTo>
                <a:lnTo>
                  <a:pt x="1730694" y="1220921"/>
                </a:lnTo>
                <a:lnTo>
                  <a:pt x="1731646" y="1227280"/>
                </a:lnTo>
                <a:lnTo>
                  <a:pt x="1731963" y="1233638"/>
                </a:lnTo>
                <a:lnTo>
                  <a:pt x="1731963" y="1239996"/>
                </a:lnTo>
                <a:lnTo>
                  <a:pt x="1731963" y="1246036"/>
                </a:lnTo>
                <a:lnTo>
                  <a:pt x="1731646" y="1252394"/>
                </a:lnTo>
                <a:lnTo>
                  <a:pt x="1730694" y="1258752"/>
                </a:lnTo>
                <a:lnTo>
                  <a:pt x="1729742" y="1264793"/>
                </a:lnTo>
                <a:lnTo>
                  <a:pt x="1728156" y="1270833"/>
                </a:lnTo>
                <a:lnTo>
                  <a:pt x="1726570" y="1276873"/>
                </a:lnTo>
                <a:lnTo>
                  <a:pt x="1724666" y="1282595"/>
                </a:lnTo>
                <a:lnTo>
                  <a:pt x="1722128" y="1288000"/>
                </a:lnTo>
                <a:lnTo>
                  <a:pt x="1719907" y="1293722"/>
                </a:lnTo>
                <a:lnTo>
                  <a:pt x="1717052" y="1299127"/>
                </a:lnTo>
                <a:lnTo>
                  <a:pt x="1714513" y="1304213"/>
                </a:lnTo>
                <a:lnTo>
                  <a:pt x="1710706" y="1309300"/>
                </a:lnTo>
                <a:lnTo>
                  <a:pt x="1707851" y="1314068"/>
                </a:lnTo>
                <a:lnTo>
                  <a:pt x="1703726" y="1318837"/>
                </a:lnTo>
                <a:lnTo>
                  <a:pt x="1699919" y="1322970"/>
                </a:lnTo>
                <a:lnTo>
                  <a:pt x="1696112" y="1327420"/>
                </a:lnTo>
                <a:lnTo>
                  <a:pt x="1691670" y="1331553"/>
                </a:lnTo>
                <a:lnTo>
                  <a:pt x="1686911" y="1335686"/>
                </a:lnTo>
                <a:lnTo>
                  <a:pt x="1682152" y="1339183"/>
                </a:lnTo>
                <a:lnTo>
                  <a:pt x="1677710" y="1342680"/>
                </a:lnTo>
                <a:lnTo>
                  <a:pt x="1672317" y="1345859"/>
                </a:lnTo>
                <a:lnTo>
                  <a:pt x="1667241" y="1349038"/>
                </a:lnTo>
                <a:lnTo>
                  <a:pt x="1661847" y="1351581"/>
                </a:lnTo>
                <a:lnTo>
                  <a:pt x="1656454" y="1354125"/>
                </a:lnTo>
                <a:lnTo>
                  <a:pt x="1651060" y="1356350"/>
                </a:lnTo>
                <a:lnTo>
                  <a:pt x="1645032" y="1358257"/>
                </a:lnTo>
                <a:lnTo>
                  <a:pt x="1639321" y="1359847"/>
                </a:lnTo>
                <a:lnTo>
                  <a:pt x="1633293" y="1361119"/>
                </a:lnTo>
                <a:lnTo>
                  <a:pt x="1626948" y="1362390"/>
                </a:lnTo>
                <a:lnTo>
                  <a:pt x="1621237" y="1363026"/>
                </a:lnTo>
                <a:lnTo>
                  <a:pt x="1614892" y="1363344"/>
                </a:lnTo>
                <a:lnTo>
                  <a:pt x="1608229" y="1363662"/>
                </a:lnTo>
                <a:lnTo>
                  <a:pt x="990509" y="1363662"/>
                </a:lnTo>
                <a:lnTo>
                  <a:pt x="983847" y="1363344"/>
                </a:lnTo>
                <a:lnTo>
                  <a:pt x="977501" y="1363026"/>
                </a:lnTo>
                <a:lnTo>
                  <a:pt x="971156" y="1362390"/>
                </a:lnTo>
                <a:lnTo>
                  <a:pt x="965445" y="1361119"/>
                </a:lnTo>
                <a:lnTo>
                  <a:pt x="959417" y="1359847"/>
                </a:lnTo>
                <a:lnTo>
                  <a:pt x="953706" y="1358257"/>
                </a:lnTo>
                <a:lnTo>
                  <a:pt x="947678" y="1356350"/>
                </a:lnTo>
                <a:lnTo>
                  <a:pt x="942285" y="1354125"/>
                </a:lnTo>
                <a:lnTo>
                  <a:pt x="936891" y="1351581"/>
                </a:lnTo>
                <a:lnTo>
                  <a:pt x="931180" y="1349038"/>
                </a:lnTo>
                <a:lnTo>
                  <a:pt x="926104" y="1345859"/>
                </a:lnTo>
                <a:lnTo>
                  <a:pt x="921028" y="1342680"/>
                </a:lnTo>
                <a:lnTo>
                  <a:pt x="915952" y="1339183"/>
                </a:lnTo>
                <a:lnTo>
                  <a:pt x="911827" y="1335686"/>
                </a:lnTo>
                <a:lnTo>
                  <a:pt x="907068" y="1331553"/>
                </a:lnTo>
                <a:lnTo>
                  <a:pt x="902626" y="1327420"/>
                </a:lnTo>
                <a:lnTo>
                  <a:pt x="898819" y="1322970"/>
                </a:lnTo>
                <a:lnTo>
                  <a:pt x="895012" y="1318837"/>
                </a:lnTo>
                <a:lnTo>
                  <a:pt x="890887" y="1314068"/>
                </a:lnTo>
                <a:lnTo>
                  <a:pt x="887715" y="1309300"/>
                </a:lnTo>
                <a:lnTo>
                  <a:pt x="884225" y="1304213"/>
                </a:lnTo>
                <a:lnTo>
                  <a:pt x="881687" y="1299127"/>
                </a:lnTo>
                <a:lnTo>
                  <a:pt x="878831" y="1293722"/>
                </a:lnTo>
                <a:lnTo>
                  <a:pt x="876610" y="1288000"/>
                </a:lnTo>
                <a:lnTo>
                  <a:pt x="874072" y="1282595"/>
                </a:lnTo>
                <a:lnTo>
                  <a:pt x="872169" y="1276873"/>
                </a:lnTo>
                <a:lnTo>
                  <a:pt x="870582" y="1270833"/>
                </a:lnTo>
                <a:lnTo>
                  <a:pt x="868996" y="1264793"/>
                </a:lnTo>
                <a:lnTo>
                  <a:pt x="867727" y="1258752"/>
                </a:lnTo>
                <a:lnTo>
                  <a:pt x="867092" y="1252394"/>
                </a:lnTo>
                <a:lnTo>
                  <a:pt x="866775" y="1246036"/>
                </a:lnTo>
                <a:lnTo>
                  <a:pt x="866775" y="1239996"/>
                </a:lnTo>
                <a:lnTo>
                  <a:pt x="866775" y="1233638"/>
                </a:lnTo>
                <a:lnTo>
                  <a:pt x="867092" y="1227280"/>
                </a:lnTo>
                <a:lnTo>
                  <a:pt x="867727" y="1220921"/>
                </a:lnTo>
                <a:lnTo>
                  <a:pt x="868996" y="1214881"/>
                </a:lnTo>
                <a:lnTo>
                  <a:pt x="870582" y="1208841"/>
                </a:lnTo>
                <a:lnTo>
                  <a:pt x="872169" y="1203119"/>
                </a:lnTo>
                <a:lnTo>
                  <a:pt x="874072" y="1197396"/>
                </a:lnTo>
                <a:lnTo>
                  <a:pt x="876610" y="1191674"/>
                </a:lnTo>
                <a:lnTo>
                  <a:pt x="878831" y="1185952"/>
                </a:lnTo>
                <a:lnTo>
                  <a:pt x="881687" y="1180865"/>
                </a:lnTo>
                <a:lnTo>
                  <a:pt x="884225" y="1175461"/>
                </a:lnTo>
                <a:lnTo>
                  <a:pt x="887715" y="1170692"/>
                </a:lnTo>
                <a:lnTo>
                  <a:pt x="890887" y="1165605"/>
                </a:lnTo>
                <a:lnTo>
                  <a:pt x="895012" y="1160837"/>
                </a:lnTo>
                <a:lnTo>
                  <a:pt x="898819" y="1156704"/>
                </a:lnTo>
                <a:lnTo>
                  <a:pt x="902626" y="1152253"/>
                </a:lnTo>
                <a:lnTo>
                  <a:pt x="907068" y="1148438"/>
                </a:lnTo>
                <a:lnTo>
                  <a:pt x="911827" y="1144624"/>
                </a:lnTo>
                <a:lnTo>
                  <a:pt x="915952" y="1140491"/>
                </a:lnTo>
                <a:lnTo>
                  <a:pt x="921028" y="1136994"/>
                </a:lnTo>
                <a:lnTo>
                  <a:pt x="926104" y="1133815"/>
                </a:lnTo>
                <a:lnTo>
                  <a:pt x="931180" y="1131271"/>
                </a:lnTo>
                <a:lnTo>
                  <a:pt x="936891" y="1128410"/>
                </a:lnTo>
                <a:lnTo>
                  <a:pt x="942285" y="1125549"/>
                </a:lnTo>
                <a:lnTo>
                  <a:pt x="947678" y="1123642"/>
                </a:lnTo>
                <a:lnTo>
                  <a:pt x="953706" y="1121734"/>
                </a:lnTo>
                <a:lnTo>
                  <a:pt x="959417" y="1119827"/>
                </a:lnTo>
                <a:lnTo>
                  <a:pt x="965445" y="1118555"/>
                </a:lnTo>
                <a:lnTo>
                  <a:pt x="971156" y="1117284"/>
                </a:lnTo>
                <a:lnTo>
                  <a:pt x="977501" y="1116648"/>
                </a:lnTo>
                <a:lnTo>
                  <a:pt x="983847" y="1116330"/>
                </a:lnTo>
                <a:lnTo>
                  <a:pt x="990509" y="1116012"/>
                </a:lnTo>
                <a:close/>
                <a:moveTo>
                  <a:pt x="1317511" y="557212"/>
                </a:moveTo>
                <a:lnTo>
                  <a:pt x="1369129" y="634306"/>
                </a:lnTo>
                <a:lnTo>
                  <a:pt x="1373563" y="640969"/>
                </a:lnTo>
                <a:lnTo>
                  <a:pt x="1377363" y="647631"/>
                </a:lnTo>
                <a:lnTo>
                  <a:pt x="1380846" y="654611"/>
                </a:lnTo>
                <a:lnTo>
                  <a:pt x="1384013" y="661591"/>
                </a:lnTo>
                <a:lnTo>
                  <a:pt x="1386863" y="668888"/>
                </a:lnTo>
                <a:lnTo>
                  <a:pt x="1389080" y="676185"/>
                </a:lnTo>
                <a:lnTo>
                  <a:pt x="1390980" y="683482"/>
                </a:lnTo>
                <a:lnTo>
                  <a:pt x="1392563" y="690779"/>
                </a:lnTo>
                <a:lnTo>
                  <a:pt x="1393830" y="698076"/>
                </a:lnTo>
                <a:lnTo>
                  <a:pt x="1394780" y="705690"/>
                </a:lnTo>
                <a:lnTo>
                  <a:pt x="1395413" y="712987"/>
                </a:lnTo>
                <a:lnTo>
                  <a:pt x="1395413" y="720284"/>
                </a:lnTo>
                <a:lnTo>
                  <a:pt x="1395096" y="727898"/>
                </a:lnTo>
                <a:lnTo>
                  <a:pt x="1394780" y="735195"/>
                </a:lnTo>
                <a:lnTo>
                  <a:pt x="1393830" y="742810"/>
                </a:lnTo>
                <a:lnTo>
                  <a:pt x="1392246" y="750107"/>
                </a:lnTo>
                <a:lnTo>
                  <a:pt x="1390663" y="757086"/>
                </a:lnTo>
                <a:lnTo>
                  <a:pt x="1388763" y="764701"/>
                </a:lnTo>
                <a:lnTo>
                  <a:pt x="1386863" y="771680"/>
                </a:lnTo>
                <a:lnTo>
                  <a:pt x="1384013" y="778660"/>
                </a:lnTo>
                <a:lnTo>
                  <a:pt x="1380846" y="785322"/>
                </a:lnTo>
                <a:lnTo>
                  <a:pt x="1377679" y="791985"/>
                </a:lnTo>
                <a:lnTo>
                  <a:pt x="1374196" y="798647"/>
                </a:lnTo>
                <a:lnTo>
                  <a:pt x="1370396" y="804993"/>
                </a:lnTo>
                <a:lnTo>
                  <a:pt x="1365962" y="811338"/>
                </a:lnTo>
                <a:lnTo>
                  <a:pt x="1361529" y="817049"/>
                </a:lnTo>
                <a:lnTo>
                  <a:pt x="1356462" y="823077"/>
                </a:lnTo>
                <a:lnTo>
                  <a:pt x="1351395" y="828787"/>
                </a:lnTo>
                <a:lnTo>
                  <a:pt x="1345695" y="833863"/>
                </a:lnTo>
                <a:lnTo>
                  <a:pt x="1339995" y="838940"/>
                </a:lnTo>
                <a:lnTo>
                  <a:pt x="1333661" y="844016"/>
                </a:lnTo>
                <a:lnTo>
                  <a:pt x="1327328" y="848775"/>
                </a:lnTo>
                <a:lnTo>
                  <a:pt x="1173424" y="952202"/>
                </a:lnTo>
                <a:lnTo>
                  <a:pt x="1166774" y="956009"/>
                </a:lnTo>
                <a:lnTo>
                  <a:pt x="1160124" y="960133"/>
                </a:lnTo>
                <a:lnTo>
                  <a:pt x="1153157" y="963623"/>
                </a:lnTo>
                <a:lnTo>
                  <a:pt x="1146190" y="966796"/>
                </a:lnTo>
                <a:lnTo>
                  <a:pt x="1138906" y="969334"/>
                </a:lnTo>
                <a:lnTo>
                  <a:pt x="1131623" y="971872"/>
                </a:lnTo>
                <a:lnTo>
                  <a:pt x="1124339" y="973775"/>
                </a:lnTo>
                <a:lnTo>
                  <a:pt x="1117056" y="975362"/>
                </a:lnTo>
                <a:lnTo>
                  <a:pt x="1109772" y="976314"/>
                </a:lnTo>
                <a:lnTo>
                  <a:pt x="1102172" y="977265"/>
                </a:lnTo>
                <a:lnTo>
                  <a:pt x="1094888" y="977900"/>
                </a:lnTo>
                <a:lnTo>
                  <a:pt x="1087605" y="977900"/>
                </a:lnTo>
                <a:lnTo>
                  <a:pt x="1080005" y="977583"/>
                </a:lnTo>
                <a:lnTo>
                  <a:pt x="1072721" y="977265"/>
                </a:lnTo>
                <a:lnTo>
                  <a:pt x="1065121" y="976314"/>
                </a:lnTo>
                <a:lnTo>
                  <a:pt x="1057837" y="975045"/>
                </a:lnTo>
                <a:lnTo>
                  <a:pt x="1050871" y="973458"/>
                </a:lnTo>
                <a:lnTo>
                  <a:pt x="1043270" y="971237"/>
                </a:lnTo>
                <a:lnTo>
                  <a:pt x="1036304" y="969017"/>
                </a:lnTo>
                <a:lnTo>
                  <a:pt x="1029653" y="966796"/>
                </a:lnTo>
                <a:lnTo>
                  <a:pt x="1022687" y="963623"/>
                </a:lnTo>
                <a:lnTo>
                  <a:pt x="1016036" y="960451"/>
                </a:lnTo>
                <a:lnTo>
                  <a:pt x="1009386" y="956961"/>
                </a:lnTo>
                <a:lnTo>
                  <a:pt x="1003053" y="952519"/>
                </a:lnTo>
                <a:lnTo>
                  <a:pt x="996719" y="948712"/>
                </a:lnTo>
                <a:lnTo>
                  <a:pt x="991019" y="943953"/>
                </a:lnTo>
                <a:lnTo>
                  <a:pt x="985002" y="938877"/>
                </a:lnTo>
                <a:lnTo>
                  <a:pt x="979302" y="933801"/>
                </a:lnTo>
                <a:lnTo>
                  <a:pt x="974235" y="928407"/>
                </a:lnTo>
                <a:lnTo>
                  <a:pt x="969168" y="922379"/>
                </a:lnTo>
                <a:lnTo>
                  <a:pt x="964102" y="916034"/>
                </a:lnTo>
                <a:lnTo>
                  <a:pt x="959351" y="910006"/>
                </a:lnTo>
                <a:lnTo>
                  <a:pt x="908050" y="832912"/>
                </a:lnTo>
                <a:lnTo>
                  <a:pt x="1317511" y="557212"/>
                </a:lnTo>
                <a:close/>
                <a:moveTo>
                  <a:pt x="390771" y="363537"/>
                </a:moveTo>
                <a:lnTo>
                  <a:pt x="518065" y="558482"/>
                </a:lnTo>
                <a:lnTo>
                  <a:pt x="503146" y="567054"/>
                </a:lnTo>
                <a:lnTo>
                  <a:pt x="488226" y="576262"/>
                </a:lnTo>
                <a:lnTo>
                  <a:pt x="473623" y="585469"/>
                </a:lnTo>
                <a:lnTo>
                  <a:pt x="459973" y="595312"/>
                </a:lnTo>
                <a:lnTo>
                  <a:pt x="446323" y="605472"/>
                </a:lnTo>
                <a:lnTo>
                  <a:pt x="432991" y="616267"/>
                </a:lnTo>
                <a:lnTo>
                  <a:pt x="419976" y="627062"/>
                </a:lnTo>
                <a:lnTo>
                  <a:pt x="407596" y="638492"/>
                </a:lnTo>
                <a:lnTo>
                  <a:pt x="395215" y="650239"/>
                </a:lnTo>
                <a:lnTo>
                  <a:pt x="383470" y="661987"/>
                </a:lnTo>
                <a:lnTo>
                  <a:pt x="372359" y="674369"/>
                </a:lnTo>
                <a:lnTo>
                  <a:pt x="361249" y="687069"/>
                </a:lnTo>
                <a:lnTo>
                  <a:pt x="350773" y="700404"/>
                </a:lnTo>
                <a:lnTo>
                  <a:pt x="340932" y="713739"/>
                </a:lnTo>
                <a:lnTo>
                  <a:pt x="331092" y="727074"/>
                </a:lnTo>
                <a:lnTo>
                  <a:pt x="322203" y="741044"/>
                </a:lnTo>
                <a:lnTo>
                  <a:pt x="313315" y="755332"/>
                </a:lnTo>
                <a:lnTo>
                  <a:pt x="305379" y="769620"/>
                </a:lnTo>
                <a:lnTo>
                  <a:pt x="297443" y="784542"/>
                </a:lnTo>
                <a:lnTo>
                  <a:pt x="290459" y="799465"/>
                </a:lnTo>
                <a:lnTo>
                  <a:pt x="283793" y="814705"/>
                </a:lnTo>
                <a:lnTo>
                  <a:pt x="277762" y="830580"/>
                </a:lnTo>
                <a:lnTo>
                  <a:pt x="272048" y="846137"/>
                </a:lnTo>
                <a:lnTo>
                  <a:pt x="267286" y="861695"/>
                </a:lnTo>
                <a:lnTo>
                  <a:pt x="262524" y="878205"/>
                </a:lnTo>
                <a:lnTo>
                  <a:pt x="258715" y="894397"/>
                </a:lnTo>
                <a:lnTo>
                  <a:pt x="255541" y="910907"/>
                </a:lnTo>
                <a:lnTo>
                  <a:pt x="252366" y="927735"/>
                </a:lnTo>
                <a:lnTo>
                  <a:pt x="250462" y="944562"/>
                </a:lnTo>
                <a:lnTo>
                  <a:pt x="248874" y="961390"/>
                </a:lnTo>
                <a:lnTo>
                  <a:pt x="247922" y="978535"/>
                </a:lnTo>
                <a:lnTo>
                  <a:pt x="247605" y="995680"/>
                </a:lnTo>
                <a:lnTo>
                  <a:pt x="247605" y="1009015"/>
                </a:lnTo>
                <a:lnTo>
                  <a:pt x="248557" y="1022032"/>
                </a:lnTo>
                <a:lnTo>
                  <a:pt x="249192" y="1035367"/>
                </a:lnTo>
                <a:lnTo>
                  <a:pt x="250462" y="1048385"/>
                </a:lnTo>
                <a:lnTo>
                  <a:pt x="252049" y="1060767"/>
                </a:lnTo>
                <a:lnTo>
                  <a:pt x="253953" y="1073785"/>
                </a:lnTo>
                <a:lnTo>
                  <a:pt x="256175" y="1086167"/>
                </a:lnTo>
                <a:lnTo>
                  <a:pt x="259032" y="1098867"/>
                </a:lnTo>
                <a:lnTo>
                  <a:pt x="261889" y="1110932"/>
                </a:lnTo>
                <a:lnTo>
                  <a:pt x="265381" y="1123632"/>
                </a:lnTo>
                <a:lnTo>
                  <a:pt x="268873" y="1135697"/>
                </a:lnTo>
                <a:lnTo>
                  <a:pt x="272682" y="1147762"/>
                </a:lnTo>
                <a:lnTo>
                  <a:pt x="277127" y="1159510"/>
                </a:lnTo>
                <a:lnTo>
                  <a:pt x="281253" y="1171257"/>
                </a:lnTo>
                <a:lnTo>
                  <a:pt x="286332" y="1183005"/>
                </a:lnTo>
                <a:lnTo>
                  <a:pt x="291412" y="1194435"/>
                </a:lnTo>
                <a:lnTo>
                  <a:pt x="297125" y="1205865"/>
                </a:lnTo>
                <a:lnTo>
                  <a:pt x="302522" y="1217295"/>
                </a:lnTo>
                <a:lnTo>
                  <a:pt x="308871" y="1228090"/>
                </a:lnTo>
                <a:lnTo>
                  <a:pt x="314902" y="1239202"/>
                </a:lnTo>
                <a:lnTo>
                  <a:pt x="321251" y="1249997"/>
                </a:lnTo>
                <a:lnTo>
                  <a:pt x="328235" y="1260792"/>
                </a:lnTo>
                <a:lnTo>
                  <a:pt x="335536" y="1270952"/>
                </a:lnTo>
                <a:lnTo>
                  <a:pt x="342837" y="1281430"/>
                </a:lnTo>
                <a:lnTo>
                  <a:pt x="350138" y="1291272"/>
                </a:lnTo>
                <a:lnTo>
                  <a:pt x="358392" y="1301432"/>
                </a:lnTo>
                <a:lnTo>
                  <a:pt x="366328" y="1311275"/>
                </a:lnTo>
                <a:lnTo>
                  <a:pt x="374899" y="1320482"/>
                </a:lnTo>
                <a:lnTo>
                  <a:pt x="383470" y="1330007"/>
                </a:lnTo>
                <a:lnTo>
                  <a:pt x="392041" y="1338897"/>
                </a:lnTo>
                <a:lnTo>
                  <a:pt x="401564" y="1348105"/>
                </a:lnTo>
                <a:lnTo>
                  <a:pt x="411087" y="1356995"/>
                </a:lnTo>
                <a:lnTo>
                  <a:pt x="420293" y="1365250"/>
                </a:lnTo>
                <a:lnTo>
                  <a:pt x="430134" y="1373822"/>
                </a:lnTo>
                <a:lnTo>
                  <a:pt x="439975" y="1382077"/>
                </a:lnTo>
                <a:lnTo>
                  <a:pt x="450450" y="1390015"/>
                </a:lnTo>
                <a:lnTo>
                  <a:pt x="460608" y="1397317"/>
                </a:lnTo>
                <a:lnTo>
                  <a:pt x="471401" y="1405255"/>
                </a:lnTo>
                <a:lnTo>
                  <a:pt x="482194" y="1412240"/>
                </a:lnTo>
                <a:lnTo>
                  <a:pt x="493305" y="1419225"/>
                </a:lnTo>
                <a:lnTo>
                  <a:pt x="504733" y="1425892"/>
                </a:lnTo>
                <a:lnTo>
                  <a:pt x="515843" y="1432560"/>
                </a:lnTo>
                <a:lnTo>
                  <a:pt x="527271" y="1438910"/>
                </a:lnTo>
                <a:lnTo>
                  <a:pt x="539017" y="1444942"/>
                </a:lnTo>
                <a:lnTo>
                  <a:pt x="551397" y="1450657"/>
                </a:lnTo>
                <a:lnTo>
                  <a:pt x="563142" y="1456055"/>
                </a:lnTo>
                <a:lnTo>
                  <a:pt x="575522" y="1461770"/>
                </a:lnTo>
                <a:lnTo>
                  <a:pt x="587585" y="1466215"/>
                </a:lnTo>
                <a:lnTo>
                  <a:pt x="600283" y="1470977"/>
                </a:lnTo>
                <a:lnTo>
                  <a:pt x="613298" y="1475740"/>
                </a:lnTo>
                <a:lnTo>
                  <a:pt x="625996" y="1479550"/>
                </a:lnTo>
                <a:lnTo>
                  <a:pt x="639011" y="1483677"/>
                </a:lnTo>
                <a:lnTo>
                  <a:pt x="652026" y="1487170"/>
                </a:lnTo>
                <a:lnTo>
                  <a:pt x="665358" y="1490662"/>
                </a:lnTo>
                <a:lnTo>
                  <a:pt x="678691" y="1493520"/>
                </a:lnTo>
                <a:lnTo>
                  <a:pt x="692341" y="1496060"/>
                </a:lnTo>
                <a:lnTo>
                  <a:pt x="705991" y="1498600"/>
                </a:lnTo>
                <a:lnTo>
                  <a:pt x="719641" y="1500822"/>
                </a:lnTo>
                <a:lnTo>
                  <a:pt x="733291" y="1502410"/>
                </a:lnTo>
                <a:lnTo>
                  <a:pt x="747576" y="1503997"/>
                </a:lnTo>
                <a:lnTo>
                  <a:pt x="761543" y="1505267"/>
                </a:lnTo>
                <a:lnTo>
                  <a:pt x="775828" y="1505902"/>
                </a:lnTo>
                <a:lnTo>
                  <a:pt x="789796" y="1506220"/>
                </a:lnTo>
                <a:lnTo>
                  <a:pt x="804398" y="1506855"/>
                </a:lnTo>
                <a:lnTo>
                  <a:pt x="1360874" y="1506855"/>
                </a:lnTo>
                <a:lnTo>
                  <a:pt x="1608161" y="1506855"/>
                </a:lnTo>
                <a:lnTo>
                  <a:pt x="1614827" y="1506855"/>
                </a:lnTo>
                <a:lnTo>
                  <a:pt x="1621176" y="1507172"/>
                </a:lnTo>
                <a:lnTo>
                  <a:pt x="1626890" y="1507807"/>
                </a:lnTo>
                <a:lnTo>
                  <a:pt x="1633239" y="1509077"/>
                </a:lnTo>
                <a:lnTo>
                  <a:pt x="1639270" y="1510347"/>
                </a:lnTo>
                <a:lnTo>
                  <a:pt x="1644984" y="1511935"/>
                </a:lnTo>
                <a:lnTo>
                  <a:pt x="1651016" y="1513522"/>
                </a:lnTo>
                <a:lnTo>
                  <a:pt x="1656412" y="1515745"/>
                </a:lnTo>
                <a:lnTo>
                  <a:pt x="1661809" y="1517650"/>
                </a:lnTo>
                <a:lnTo>
                  <a:pt x="1667205" y="1520507"/>
                </a:lnTo>
                <a:lnTo>
                  <a:pt x="1672284" y="1523047"/>
                </a:lnTo>
                <a:lnTo>
                  <a:pt x="1677681" y="1525905"/>
                </a:lnTo>
                <a:lnTo>
                  <a:pt x="1682125" y="1529397"/>
                </a:lnTo>
                <a:lnTo>
                  <a:pt x="1686886" y="1532572"/>
                </a:lnTo>
                <a:lnTo>
                  <a:pt x="1691648" y="1536065"/>
                </a:lnTo>
                <a:lnTo>
                  <a:pt x="1696092" y="1539875"/>
                </a:lnTo>
                <a:lnTo>
                  <a:pt x="1699902" y="1544002"/>
                </a:lnTo>
                <a:lnTo>
                  <a:pt x="1703711" y="1547812"/>
                </a:lnTo>
                <a:lnTo>
                  <a:pt x="1707838" y="1552257"/>
                </a:lnTo>
                <a:lnTo>
                  <a:pt x="1710695" y="1557020"/>
                </a:lnTo>
                <a:lnTo>
                  <a:pt x="1714504" y="1561465"/>
                </a:lnTo>
                <a:lnTo>
                  <a:pt x="1717043" y="1566227"/>
                </a:lnTo>
                <a:lnTo>
                  <a:pt x="1719900" y="1570990"/>
                </a:lnTo>
                <a:lnTo>
                  <a:pt x="1722122" y="1576070"/>
                </a:lnTo>
                <a:lnTo>
                  <a:pt x="1724662" y="1581150"/>
                </a:lnTo>
                <a:lnTo>
                  <a:pt x="1726567" y="1586547"/>
                </a:lnTo>
                <a:lnTo>
                  <a:pt x="1728154" y="1591627"/>
                </a:lnTo>
                <a:lnTo>
                  <a:pt x="1729741" y="1597342"/>
                </a:lnTo>
                <a:lnTo>
                  <a:pt x="1730693" y="1603057"/>
                </a:lnTo>
                <a:lnTo>
                  <a:pt x="1731646" y="1608455"/>
                </a:lnTo>
                <a:lnTo>
                  <a:pt x="1731963" y="1614487"/>
                </a:lnTo>
                <a:lnTo>
                  <a:pt x="1731963" y="1620202"/>
                </a:lnTo>
                <a:lnTo>
                  <a:pt x="1731963" y="1626235"/>
                </a:lnTo>
                <a:lnTo>
                  <a:pt x="1731646" y="1631632"/>
                </a:lnTo>
                <a:lnTo>
                  <a:pt x="1730693" y="1637665"/>
                </a:lnTo>
                <a:lnTo>
                  <a:pt x="1729741" y="1643062"/>
                </a:lnTo>
                <a:lnTo>
                  <a:pt x="1728154" y="1648460"/>
                </a:lnTo>
                <a:lnTo>
                  <a:pt x="1726567" y="1654175"/>
                </a:lnTo>
                <a:lnTo>
                  <a:pt x="1724662" y="1659255"/>
                </a:lnTo>
                <a:lnTo>
                  <a:pt x="1722122" y="1664652"/>
                </a:lnTo>
                <a:lnTo>
                  <a:pt x="1719900" y="1669415"/>
                </a:lnTo>
                <a:lnTo>
                  <a:pt x="1717043" y="1674495"/>
                </a:lnTo>
                <a:lnTo>
                  <a:pt x="1714504" y="1679257"/>
                </a:lnTo>
                <a:lnTo>
                  <a:pt x="1710695" y="1683702"/>
                </a:lnTo>
                <a:lnTo>
                  <a:pt x="1707838" y="1688147"/>
                </a:lnTo>
                <a:lnTo>
                  <a:pt x="1703711" y="1692592"/>
                </a:lnTo>
                <a:lnTo>
                  <a:pt x="1699902" y="1696402"/>
                </a:lnTo>
                <a:lnTo>
                  <a:pt x="1696092" y="1700530"/>
                </a:lnTo>
                <a:lnTo>
                  <a:pt x="1691648" y="1704340"/>
                </a:lnTo>
                <a:lnTo>
                  <a:pt x="1686886" y="1707832"/>
                </a:lnTo>
                <a:lnTo>
                  <a:pt x="1682125" y="1711325"/>
                </a:lnTo>
                <a:lnTo>
                  <a:pt x="1677681" y="1714500"/>
                </a:lnTo>
                <a:lnTo>
                  <a:pt x="1672284" y="1717040"/>
                </a:lnTo>
                <a:lnTo>
                  <a:pt x="1667205" y="1719897"/>
                </a:lnTo>
                <a:lnTo>
                  <a:pt x="1661809" y="1722755"/>
                </a:lnTo>
                <a:lnTo>
                  <a:pt x="1656412" y="1724977"/>
                </a:lnTo>
                <a:lnTo>
                  <a:pt x="1651016" y="1726882"/>
                </a:lnTo>
                <a:lnTo>
                  <a:pt x="1644984" y="1728470"/>
                </a:lnTo>
                <a:lnTo>
                  <a:pt x="1639270" y="1730057"/>
                </a:lnTo>
                <a:lnTo>
                  <a:pt x="1633239" y="1731327"/>
                </a:lnTo>
                <a:lnTo>
                  <a:pt x="1626890" y="1732280"/>
                </a:lnTo>
                <a:lnTo>
                  <a:pt x="1621176" y="1733232"/>
                </a:lnTo>
                <a:lnTo>
                  <a:pt x="1614827" y="1733550"/>
                </a:lnTo>
                <a:lnTo>
                  <a:pt x="1855813" y="1733550"/>
                </a:lnTo>
                <a:lnTo>
                  <a:pt x="1862161" y="1733868"/>
                </a:lnTo>
                <a:lnTo>
                  <a:pt x="1868510" y="1734503"/>
                </a:lnTo>
                <a:lnTo>
                  <a:pt x="1874541" y="1735138"/>
                </a:lnTo>
                <a:lnTo>
                  <a:pt x="1880573" y="1736408"/>
                </a:lnTo>
                <a:lnTo>
                  <a:pt x="1886921" y="1737360"/>
                </a:lnTo>
                <a:lnTo>
                  <a:pt x="1892635" y="1738948"/>
                </a:lnTo>
                <a:lnTo>
                  <a:pt x="1898032" y="1741170"/>
                </a:lnTo>
                <a:lnTo>
                  <a:pt x="1904063" y="1743393"/>
                </a:lnTo>
                <a:lnTo>
                  <a:pt x="1909460" y="1745615"/>
                </a:lnTo>
                <a:lnTo>
                  <a:pt x="1914539" y="1748473"/>
                </a:lnTo>
                <a:lnTo>
                  <a:pt x="1919935" y="1751648"/>
                </a:lnTo>
                <a:lnTo>
                  <a:pt x="1924697" y="1754823"/>
                </a:lnTo>
                <a:lnTo>
                  <a:pt x="1929776" y="1758315"/>
                </a:lnTo>
                <a:lnTo>
                  <a:pt x="1934537" y="1761808"/>
                </a:lnTo>
                <a:lnTo>
                  <a:pt x="1938981" y="1765618"/>
                </a:lnTo>
                <a:lnTo>
                  <a:pt x="1943108" y="1770063"/>
                </a:lnTo>
                <a:lnTo>
                  <a:pt x="1947552" y="1774190"/>
                </a:lnTo>
                <a:lnTo>
                  <a:pt x="1951361" y="1778635"/>
                </a:lnTo>
                <a:lnTo>
                  <a:pt x="1954853" y="1783398"/>
                </a:lnTo>
                <a:lnTo>
                  <a:pt x="1958345" y="1788160"/>
                </a:lnTo>
                <a:lnTo>
                  <a:pt x="1961519" y="1793240"/>
                </a:lnTo>
                <a:lnTo>
                  <a:pt x="1964694" y="1798320"/>
                </a:lnTo>
                <a:lnTo>
                  <a:pt x="1967551" y="1803718"/>
                </a:lnTo>
                <a:lnTo>
                  <a:pt x="1969773" y="1809115"/>
                </a:lnTo>
                <a:lnTo>
                  <a:pt x="1972312" y="1814830"/>
                </a:lnTo>
                <a:lnTo>
                  <a:pt x="1974217" y="1820545"/>
                </a:lnTo>
                <a:lnTo>
                  <a:pt x="1975804" y="1826578"/>
                </a:lnTo>
                <a:lnTo>
                  <a:pt x="1976756" y="1832293"/>
                </a:lnTo>
                <a:lnTo>
                  <a:pt x="1978026" y="1838643"/>
                </a:lnTo>
                <a:lnTo>
                  <a:pt x="1978978" y="1844993"/>
                </a:lnTo>
                <a:lnTo>
                  <a:pt x="1979296" y="1851025"/>
                </a:lnTo>
                <a:lnTo>
                  <a:pt x="1979613" y="1857375"/>
                </a:lnTo>
                <a:lnTo>
                  <a:pt x="1979296" y="1863725"/>
                </a:lnTo>
                <a:lnTo>
                  <a:pt x="1978978" y="1870075"/>
                </a:lnTo>
                <a:lnTo>
                  <a:pt x="1978026" y="1876108"/>
                </a:lnTo>
                <a:lnTo>
                  <a:pt x="1976756" y="1882458"/>
                </a:lnTo>
                <a:lnTo>
                  <a:pt x="1975804" y="1888490"/>
                </a:lnTo>
                <a:lnTo>
                  <a:pt x="1974217" y="1894205"/>
                </a:lnTo>
                <a:lnTo>
                  <a:pt x="1972312" y="1900238"/>
                </a:lnTo>
                <a:lnTo>
                  <a:pt x="1969773" y="1905635"/>
                </a:lnTo>
                <a:lnTo>
                  <a:pt x="1967551" y="1911033"/>
                </a:lnTo>
                <a:lnTo>
                  <a:pt x="1964694" y="1916430"/>
                </a:lnTo>
                <a:lnTo>
                  <a:pt x="1961519" y="1921510"/>
                </a:lnTo>
                <a:lnTo>
                  <a:pt x="1958345" y="1926590"/>
                </a:lnTo>
                <a:lnTo>
                  <a:pt x="1954853" y="1931353"/>
                </a:lnTo>
                <a:lnTo>
                  <a:pt x="1951361" y="1936115"/>
                </a:lnTo>
                <a:lnTo>
                  <a:pt x="1947552" y="1940560"/>
                </a:lnTo>
                <a:lnTo>
                  <a:pt x="1943108" y="1944688"/>
                </a:lnTo>
                <a:lnTo>
                  <a:pt x="1938981" y="1949133"/>
                </a:lnTo>
                <a:lnTo>
                  <a:pt x="1934537" y="1952943"/>
                </a:lnTo>
                <a:lnTo>
                  <a:pt x="1929776" y="1956435"/>
                </a:lnTo>
                <a:lnTo>
                  <a:pt x="1924697" y="1959928"/>
                </a:lnTo>
                <a:lnTo>
                  <a:pt x="1919935" y="1963103"/>
                </a:lnTo>
                <a:lnTo>
                  <a:pt x="1914539" y="1966278"/>
                </a:lnTo>
                <a:lnTo>
                  <a:pt x="1909460" y="1969135"/>
                </a:lnTo>
                <a:lnTo>
                  <a:pt x="1904063" y="1971358"/>
                </a:lnTo>
                <a:lnTo>
                  <a:pt x="1898032" y="1973898"/>
                </a:lnTo>
                <a:lnTo>
                  <a:pt x="1892635" y="1975803"/>
                </a:lnTo>
                <a:lnTo>
                  <a:pt x="1886921" y="1977390"/>
                </a:lnTo>
                <a:lnTo>
                  <a:pt x="1880573" y="1978978"/>
                </a:lnTo>
                <a:lnTo>
                  <a:pt x="1874541" y="1979613"/>
                </a:lnTo>
                <a:lnTo>
                  <a:pt x="1868510" y="1980565"/>
                </a:lnTo>
                <a:lnTo>
                  <a:pt x="1862161" y="1981200"/>
                </a:lnTo>
                <a:lnTo>
                  <a:pt x="1855813" y="1981200"/>
                </a:lnTo>
                <a:lnTo>
                  <a:pt x="494958" y="1981200"/>
                </a:lnTo>
                <a:lnTo>
                  <a:pt x="488610" y="1981200"/>
                </a:lnTo>
                <a:lnTo>
                  <a:pt x="482261" y="1980565"/>
                </a:lnTo>
                <a:lnTo>
                  <a:pt x="476229" y="1979613"/>
                </a:lnTo>
                <a:lnTo>
                  <a:pt x="470198" y="1978978"/>
                </a:lnTo>
                <a:lnTo>
                  <a:pt x="463849" y="1977390"/>
                </a:lnTo>
                <a:lnTo>
                  <a:pt x="458136" y="1975803"/>
                </a:lnTo>
                <a:lnTo>
                  <a:pt x="452739" y="1973898"/>
                </a:lnTo>
                <a:lnTo>
                  <a:pt x="446708" y="1971358"/>
                </a:lnTo>
                <a:lnTo>
                  <a:pt x="441311" y="1969135"/>
                </a:lnTo>
                <a:lnTo>
                  <a:pt x="436232" y="1966278"/>
                </a:lnTo>
                <a:lnTo>
                  <a:pt x="431153" y="1963103"/>
                </a:lnTo>
                <a:lnTo>
                  <a:pt x="426074" y="1959928"/>
                </a:lnTo>
                <a:lnTo>
                  <a:pt x="420995" y="1956435"/>
                </a:lnTo>
                <a:lnTo>
                  <a:pt x="416234" y="1952943"/>
                </a:lnTo>
                <a:lnTo>
                  <a:pt x="411790" y="1949133"/>
                </a:lnTo>
                <a:lnTo>
                  <a:pt x="407663" y="1944688"/>
                </a:lnTo>
                <a:lnTo>
                  <a:pt x="403536" y="1940560"/>
                </a:lnTo>
                <a:lnTo>
                  <a:pt x="399727" y="1936115"/>
                </a:lnTo>
                <a:lnTo>
                  <a:pt x="395918" y="1931353"/>
                </a:lnTo>
                <a:lnTo>
                  <a:pt x="392743" y="1926590"/>
                </a:lnTo>
                <a:lnTo>
                  <a:pt x="389252" y="1921510"/>
                </a:lnTo>
                <a:lnTo>
                  <a:pt x="386395" y="1916430"/>
                </a:lnTo>
                <a:lnTo>
                  <a:pt x="383538" y="1911033"/>
                </a:lnTo>
                <a:lnTo>
                  <a:pt x="380998" y="1905635"/>
                </a:lnTo>
                <a:lnTo>
                  <a:pt x="379094" y="1900238"/>
                </a:lnTo>
                <a:lnTo>
                  <a:pt x="376872" y="1894205"/>
                </a:lnTo>
                <a:lnTo>
                  <a:pt x="375284" y="1888490"/>
                </a:lnTo>
                <a:lnTo>
                  <a:pt x="373697" y="1882458"/>
                </a:lnTo>
                <a:lnTo>
                  <a:pt x="372745" y="1876108"/>
                </a:lnTo>
                <a:lnTo>
                  <a:pt x="371793" y="1870075"/>
                </a:lnTo>
                <a:lnTo>
                  <a:pt x="371475" y="1863725"/>
                </a:lnTo>
                <a:lnTo>
                  <a:pt x="371475" y="1857375"/>
                </a:lnTo>
                <a:lnTo>
                  <a:pt x="371475" y="1851025"/>
                </a:lnTo>
                <a:lnTo>
                  <a:pt x="371793" y="1844993"/>
                </a:lnTo>
                <a:lnTo>
                  <a:pt x="372745" y="1838643"/>
                </a:lnTo>
                <a:lnTo>
                  <a:pt x="373697" y="1832293"/>
                </a:lnTo>
                <a:lnTo>
                  <a:pt x="375284" y="1826578"/>
                </a:lnTo>
                <a:lnTo>
                  <a:pt x="376872" y="1820545"/>
                </a:lnTo>
                <a:lnTo>
                  <a:pt x="379094" y="1814830"/>
                </a:lnTo>
                <a:lnTo>
                  <a:pt x="380998" y="1809115"/>
                </a:lnTo>
                <a:lnTo>
                  <a:pt x="383538" y="1803718"/>
                </a:lnTo>
                <a:lnTo>
                  <a:pt x="386395" y="1798320"/>
                </a:lnTo>
                <a:lnTo>
                  <a:pt x="389252" y="1793240"/>
                </a:lnTo>
                <a:lnTo>
                  <a:pt x="392743" y="1788160"/>
                </a:lnTo>
                <a:lnTo>
                  <a:pt x="395918" y="1783398"/>
                </a:lnTo>
                <a:lnTo>
                  <a:pt x="399727" y="1778635"/>
                </a:lnTo>
                <a:lnTo>
                  <a:pt x="403536" y="1774190"/>
                </a:lnTo>
                <a:lnTo>
                  <a:pt x="407663" y="1770063"/>
                </a:lnTo>
                <a:lnTo>
                  <a:pt x="411790" y="1765618"/>
                </a:lnTo>
                <a:lnTo>
                  <a:pt x="416234" y="1761808"/>
                </a:lnTo>
                <a:lnTo>
                  <a:pt x="420995" y="1758315"/>
                </a:lnTo>
                <a:lnTo>
                  <a:pt x="426074" y="1754823"/>
                </a:lnTo>
                <a:lnTo>
                  <a:pt x="431153" y="1751648"/>
                </a:lnTo>
                <a:lnTo>
                  <a:pt x="436232" y="1748473"/>
                </a:lnTo>
                <a:lnTo>
                  <a:pt x="441311" y="1745615"/>
                </a:lnTo>
                <a:lnTo>
                  <a:pt x="446708" y="1743393"/>
                </a:lnTo>
                <a:lnTo>
                  <a:pt x="452739" y="1741170"/>
                </a:lnTo>
                <a:lnTo>
                  <a:pt x="458136" y="1738948"/>
                </a:lnTo>
                <a:lnTo>
                  <a:pt x="463849" y="1737360"/>
                </a:lnTo>
                <a:lnTo>
                  <a:pt x="470198" y="1736408"/>
                </a:lnTo>
                <a:lnTo>
                  <a:pt x="476229" y="1735138"/>
                </a:lnTo>
                <a:lnTo>
                  <a:pt x="482261" y="1734503"/>
                </a:lnTo>
                <a:lnTo>
                  <a:pt x="488610" y="1733868"/>
                </a:lnTo>
                <a:lnTo>
                  <a:pt x="494958" y="1733550"/>
                </a:lnTo>
                <a:lnTo>
                  <a:pt x="783447" y="1733550"/>
                </a:lnTo>
                <a:lnTo>
                  <a:pt x="762813" y="1732915"/>
                </a:lnTo>
                <a:lnTo>
                  <a:pt x="742497" y="1731645"/>
                </a:lnTo>
                <a:lnTo>
                  <a:pt x="722180" y="1730057"/>
                </a:lnTo>
                <a:lnTo>
                  <a:pt x="702182" y="1727835"/>
                </a:lnTo>
                <a:lnTo>
                  <a:pt x="682183" y="1725295"/>
                </a:lnTo>
                <a:lnTo>
                  <a:pt x="662184" y="1722120"/>
                </a:lnTo>
                <a:lnTo>
                  <a:pt x="642503" y="1718627"/>
                </a:lnTo>
                <a:lnTo>
                  <a:pt x="622821" y="1714817"/>
                </a:lnTo>
                <a:lnTo>
                  <a:pt x="603457" y="1710372"/>
                </a:lnTo>
                <a:lnTo>
                  <a:pt x="584093" y="1705610"/>
                </a:lnTo>
                <a:lnTo>
                  <a:pt x="565364" y="1700530"/>
                </a:lnTo>
                <a:lnTo>
                  <a:pt x="546635" y="1694815"/>
                </a:lnTo>
                <a:lnTo>
                  <a:pt x="528223" y="1688782"/>
                </a:lnTo>
                <a:lnTo>
                  <a:pt x="509812" y="1682115"/>
                </a:lnTo>
                <a:lnTo>
                  <a:pt x="491718" y="1675447"/>
                </a:lnTo>
                <a:lnTo>
                  <a:pt x="473623" y="1668462"/>
                </a:lnTo>
                <a:lnTo>
                  <a:pt x="456164" y="1660842"/>
                </a:lnTo>
                <a:lnTo>
                  <a:pt x="438387" y="1652905"/>
                </a:lnTo>
                <a:lnTo>
                  <a:pt x="421246" y="1644650"/>
                </a:lnTo>
                <a:lnTo>
                  <a:pt x="404421" y="1636077"/>
                </a:lnTo>
                <a:lnTo>
                  <a:pt x="387597" y="1626552"/>
                </a:lnTo>
                <a:lnTo>
                  <a:pt x="371089" y="1617345"/>
                </a:lnTo>
                <a:lnTo>
                  <a:pt x="354900" y="1607502"/>
                </a:lnTo>
                <a:lnTo>
                  <a:pt x="339028" y="1597342"/>
                </a:lnTo>
                <a:lnTo>
                  <a:pt x="323156" y="1587182"/>
                </a:lnTo>
                <a:lnTo>
                  <a:pt x="307919" y="1576070"/>
                </a:lnTo>
                <a:lnTo>
                  <a:pt x="292999" y="1564957"/>
                </a:lnTo>
                <a:lnTo>
                  <a:pt x="278079" y="1553845"/>
                </a:lnTo>
                <a:lnTo>
                  <a:pt x="263794" y="1542097"/>
                </a:lnTo>
                <a:lnTo>
                  <a:pt x="249509" y="1529715"/>
                </a:lnTo>
                <a:lnTo>
                  <a:pt x="235859" y="1517332"/>
                </a:lnTo>
                <a:lnTo>
                  <a:pt x="222527" y="1504632"/>
                </a:lnTo>
                <a:lnTo>
                  <a:pt x="209194" y="1491932"/>
                </a:lnTo>
                <a:lnTo>
                  <a:pt x="196179" y="1478597"/>
                </a:lnTo>
                <a:lnTo>
                  <a:pt x="183799" y="1464945"/>
                </a:lnTo>
                <a:lnTo>
                  <a:pt x="171736" y="1450975"/>
                </a:lnTo>
                <a:lnTo>
                  <a:pt x="159991" y="1437005"/>
                </a:lnTo>
                <a:lnTo>
                  <a:pt x="148563" y="1423035"/>
                </a:lnTo>
                <a:lnTo>
                  <a:pt x="137452" y="1408112"/>
                </a:lnTo>
                <a:lnTo>
                  <a:pt x="126977" y="1393507"/>
                </a:lnTo>
                <a:lnTo>
                  <a:pt x="116818" y="1378267"/>
                </a:lnTo>
                <a:lnTo>
                  <a:pt x="106978" y="1363027"/>
                </a:lnTo>
                <a:lnTo>
                  <a:pt x="97137" y="1347152"/>
                </a:lnTo>
                <a:lnTo>
                  <a:pt x="88249" y="1331595"/>
                </a:lnTo>
                <a:lnTo>
                  <a:pt x="79678" y="1315402"/>
                </a:lnTo>
                <a:lnTo>
                  <a:pt x="71424" y="1299527"/>
                </a:lnTo>
                <a:lnTo>
                  <a:pt x="63488" y="1283017"/>
                </a:lnTo>
                <a:lnTo>
                  <a:pt x="56187" y="1266190"/>
                </a:lnTo>
                <a:lnTo>
                  <a:pt x="48886" y="1249362"/>
                </a:lnTo>
                <a:lnTo>
                  <a:pt x="42220" y="1232535"/>
                </a:lnTo>
                <a:lnTo>
                  <a:pt x="36506" y="1215072"/>
                </a:lnTo>
                <a:lnTo>
                  <a:pt x="30474" y="1197610"/>
                </a:lnTo>
                <a:lnTo>
                  <a:pt x="25395" y="1179830"/>
                </a:lnTo>
                <a:lnTo>
                  <a:pt x="20951" y="1162367"/>
                </a:lnTo>
                <a:lnTo>
                  <a:pt x="16507" y="1144270"/>
                </a:lnTo>
                <a:lnTo>
                  <a:pt x="12698" y="1126172"/>
                </a:lnTo>
                <a:lnTo>
                  <a:pt x="9523" y="1108392"/>
                </a:lnTo>
                <a:lnTo>
                  <a:pt x="6666" y="1089977"/>
                </a:lnTo>
                <a:lnTo>
                  <a:pt x="4444" y="1071562"/>
                </a:lnTo>
                <a:lnTo>
                  <a:pt x="2539" y="1052512"/>
                </a:lnTo>
                <a:lnTo>
                  <a:pt x="1270" y="1033780"/>
                </a:lnTo>
                <a:lnTo>
                  <a:pt x="317" y="1015047"/>
                </a:lnTo>
                <a:lnTo>
                  <a:pt x="0" y="995680"/>
                </a:lnTo>
                <a:lnTo>
                  <a:pt x="317" y="971232"/>
                </a:lnTo>
                <a:lnTo>
                  <a:pt x="1905" y="946150"/>
                </a:lnTo>
                <a:lnTo>
                  <a:pt x="4444" y="921385"/>
                </a:lnTo>
                <a:lnTo>
                  <a:pt x="7618" y="896937"/>
                </a:lnTo>
                <a:lnTo>
                  <a:pt x="11428" y="873125"/>
                </a:lnTo>
                <a:lnTo>
                  <a:pt x="16189" y="849312"/>
                </a:lnTo>
                <a:lnTo>
                  <a:pt x="21586" y="825817"/>
                </a:lnTo>
                <a:lnTo>
                  <a:pt x="28252" y="802322"/>
                </a:lnTo>
                <a:lnTo>
                  <a:pt x="35553" y="779145"/>
                </a:lnTo>
                <a:lnTo>
                  <a:pt x="43489" y="756920"/>
                </a:lnTo>
                <a:lnTo>
                  <a:pt x="52695" y="734059"/>
                </a:lnTo>
                <a:lnTo>
                  <a:pt x="61901" y="712152"/>
                </a:lnTo>
                <a:lnTo>
                  <a:pt x="72377" y="690562"/>
                </a:lnTo>
                <a:lnTo>
                  <a:pt x="83487" y="669289"/>
                </a:lnTo>
                <a:lnTo>
                  <a:pt x="95232" y="648334"/>
                </a:lnTo>
                <a:lnTo>
                  <a:pt x="107930" y="628014"/>
                </a:lnTo>
                <a:lnTo>
                  <a:pt x="120628" y="607377"/>
                </a:lnTo>
                <a:lnTo>
                  <a:pt x="134913" y="588009"/>
                </a:lnTo>
                <a:lnTo>
                  <a:pt x="149198" y="568642"/>
                </a:lnTo>
                <a:lnTo>
                  <a:pt x="164117" y="549909"/>
                </a:lnTo>
                <a:lnTo>
                  <a:pt x="180307" y="531494"/>
                </a:lnTo>
                <a:lnTo>
                  <a:pt x="196179" y="513397"/>
                </a:lnTo>
                <a:lnTo>
                  <a:pt x="213638" y="496252"/>
                </a:lnTo>
                <a:lnTo>
                  <a:pt x="230780" y="479424"/>
                </a:lnTo>
                <a:lnTo>
                  <a:pt x="249192" y="462914"/>
                </a:lnTo>
                <a:lnTo>
                  <a:pt x="267603" y="447039"/>
                </a:lnTo>
                <a:lnTo>
                  <a:pt x="286967" y="431482"/>
                </a:lnTo>
                <a:lnTo>
                  <a:pt x="306649" y="417194"/>
                </a:lnTo>
                <a:lnTo>
                  <a:pt x="326648" y="402589"/>
                </a:lnTo>
                <a:lnTo>
                  <a:pt x="347599" y="388937"/>
                </a:lnTo>
                <a:lnTo>
                  <a:pt x="369185" y="375919"/>
                </a:lnTo>
                <a:lnTo>
                  <a:pt x="390771" y="363537"/>
                </a:lnTo>
                <a:close/>
                <a:moveTo>
                  <a:pt x="862507" y="0"/>
                </a:moveTo>
                <a:lnTo>
                  <a:pt x="870124" y="635"/>
                </a:lnTo>
                <a:lnTo>
                  <a:pt x="877423" y="953"/>
                </a:lnTo>
                <a:lnTo>
                  <a:pt x="885039" y="2224"/>
                </a:lnTo>
                <a:lnTo>
                  <a:pt x="892339" y="3178"/>
                </a:lnTo>
                <a:lnTo>
                  <a:pt x="899320" y="4767"/>
                </a:lnTo>
                <a:lnTo>
                  <a:pt x="906937" y="6673"/>
                </a:lnTo>
                <a:lnTo>
                  <a:pt x="913919" y="9215"/>
                </a:lnTo>
                <a:lnTo>
                  <a:pt x="920583" y="11440"/>
                </a:lnTo>
                <a:lnTo>
                  <a:pt x="927565" y="14618"/>
                </a:lnTo>
                <a:lnTo>
                  <a:pt x="934230" y="17795"/>
                </a:lnTo>
                <a:lnTo>
                  <a:pt x="940894" y="21609"/>
                </a:lnTo>
                <a:lnTo>
                  <a:pt x="947241" y="25740"/>
                </a:lnTo>
                <a:lnTo>
                  <a:pt x="953271" y="29553"/>
                </a:lnTo>
                <a:lnTo>
                  <a:pt x="959301" y="34320"/>
                </a:lnTo>
                <a:lnTo>
                  <a:pt x="965013" y="39404"/>
                </a:lnTo>
                <a:lnTo>
                  <a:pt x="971043" y="44489"/>
                </a:lnTo>
                <a:lnTo>
                  <a:pt x="976120" y="49891"/>
                </a:lnTo>
                <a:lnTo>
                  <a:pt x="981198" y="55929"/>
                </a:lnTo>
                <a:lnTo>
                  <a:pt x="986276" y="61966"/>
                </a:lnTo>
                <a:lnTo>
                  <a:pt x="991036" y="68322"/>
                </a:lnTo>
                <a:lnTo>
                  <a:pt x="1249363" y="454102"/>
                </a:lnTo>
                <a:lnTo>
                  <a:pt x="838388" y="730250"/>
                </a:lnTo>
                <a:lnTo>
                  <a:pt x="579744" y="344469"/>
                </a:lnTo>
                <a:lnTo>
                  <a:pt x="575936" y="337796"/>
                </a:lnTo>
                <a:lnTo>
                  <a:pt x="571810" y="331123"/>
                </a:lnTo>
                <a:lnTo>
                  <a:pt x="568319" y="324132"/>
                </a:lnTo>
                <a:lnTo>
                  <a:pt x="565146" y="317141"/>
                </a:lnTo>
                <a:lnTo>
                  <a:pt x="562607" y="309832"/>
                </a:lnTo>
                <a:lnTo>
                  <a:pt x="560068" y="302523"/>
                </a:lnTo>
                <a:lnTo>
                  <a:pt x="558164" y="294896"/>
                </a:lnTo>
                <a:lnTo>
                  <a:pt x="556577" y="287905"/>
                </a:lnTo>
                <a:lnTo>
                  <a:pt x="555625" y="280596"/>
                </a:lnTo>
                <a:lnTo>
                  <a:pt x="554673" y="272970"/>
                </a:lnTo>
                <a:lnTo>
                  <a:pt x="554038" y="265661"/>
                </a:lnTo>
                <a:lnTo>
                  <a:pt x="554038" y="258034"/>
                </a:lnTo>
                <a:lnTo>
                  <a:pt x="554355" y="250725"/>
                </a:lnTo>
                <a:lnTo>
                  <a:pt x="554673" y="243417"/>
                </a:lnTo>
                <a:lnTo>
                  <a:pt x="555625" y="235790"/>
                </a:lnTo>
                <a:lnTo>
                  <a:pt x="557212" y="228481"/>
                </a:lnTo>
                <a:lnTo>
                  <a:pt x="558798" y="221172"/>
                </a:lnTo>
                <a:lnTo>
                  <a:pt x="560703" y="213863"/>
                </a:lnTo>
                <a:lnTo>
                  <a:pt x="562607" y="206872"/>
                </a:lnTo>
                <a:lnTo>
                  <a:pt x="565146" y="200199"/>
                </a:lnTo>
                <a:lnTo>
                  <a:pt x="568319" y="193208"/>
                </a:lnTo>
                <a:lnTo>
                  <a:pt x="571493" y="186535"/>
                </a:lnTo>
                <a:lnTo>
                  <a:pt x="574984" y="179861"/>
                </a:lnTo>
                <a:lnTo>
                  <a:pt x="579109" y="173506"/>
                </a:lnTo>
                <a:lnTo>
                  <a:pt x="583235" y="167150"/>
                </a:lnTo>
                <a:lnTo>
                  <a:pt x="587995" y="161430"/>
                </a:lnTo>
                <a:lnTo>
                  <a:pt x="593073" y="155392"/>
                </a:lnTo>
                <a:lnTo>
                  <a:pt x="598150" y="149673"/>
                </a:lnTo>
                <a:lnTo>
                  <a:pt x="603546" y="144588"/>
                </a:lnTo>
                <a:lnTo>
                  <a:pt x="609575" y="139504"/>
                </a:lnTo>
                <a:lnTo>
                  <a:pt x="615922" y="134419"/>
                </a:lnTo>
                <a:lnTo>
                  <a:pt x="621952" y="129653"/>
                </a:lnTo>
                <a:lnTo>
                  <a:pt x="775869" y="26058"/>
                </a:lnTo>
                <a:lnTo>
                  <a:pt x="782534" y="22244"/>
                </a:lnTo>
                <a:lnTo>
                  <a:pt x="789833" y="18113"/>
                </a:lnTo>
                <a:lnTo>
                  <a:pt x="796815" y="14618"/>
                </a:lnTo>
                <a:lnTo>
                  <a:pt x="803797" y="11440"/>
                </a:lnTo>
                <a:lnTo>
                  <a:pt x="810778" y="8898"/>
                </a:lnTo>
                <a:lnTo>
                  <a:pt x="818395" y="6355"/>
                </a:lnTo>
                <a:lnTo>
                  <a:pt x="825377" y="4449"/>
                </a:lnTo>
                <a:lnTo>
                  <a:pt x="832676" y="2860"/>
                </a:lnTo>
                <a:lnTo>
                  <a:pt x="840292" y="1589"/>
                </a:lnTo>
                <a:lnTo>
                  <a:pt x="847592" y="953"/>
                </a:lnTo>
                <a:lnTo>
                  <a:pt x="855208" y="635"/>
                </a:lnTo>
                <a:lnTo>
                  <a:pt x="86250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08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4306" y="568325"/>
            <a:ext cx="749435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700" dirty="0" smtClean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只需要倔强的超越</a:t>
            </a:r>
            <a:r>
              <a:rPr lang="zh-CN" altLang="en-US" sz="5700" dirty="0">
                <a:solidFill>
                  <a:srgbClr val="E87D00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自己</a:t>
            </a:r>
            <a:endParaRPr lang="en-US" altLang="zh-CN" sz="5700" dirty="0">
              <a:solidFill>
                <a:srgbClr val="E87D00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03882" y="2488791"/>
            <a:ext cx="754122" cy="795926"/>
            <a:chOff x="1055688" y="2259241"/>
            <a:chExt cx="1992742" cy="2103209"/>
          </a:xfrm>
        </p:grpSpPr>
        <p:grpSp>
          <p:nvGrpSpPr>
            <p:cNvPr id="5" name="组合 4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7" name="椭圆 6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9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6" name="Rectangle 24"/>
            <p:cNvSpPr>
              <a:spLocks noChangeArrowheads="1"/>
            </p:cNvSpPr>
            <p:nvPr/>
          </p:nvSpPr>
          <p:spPr bwMode="auto">
            <a:xfrm>
              <a:off x="1377826" y="2373586"/>
              <a:ext cx="1313972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01111" y="4447947"/>
            <a:ext cx="754122" cy="795926"/>
            <a:chOff x="1055688" y="2259241"/>
            <a:chExt cx="1992742" cy="2103209"/>
          </a:xfrm>
        </p:grpSpPr>
        <p:grpSp>
          <p:nvGrpSpPr>
            <p:cNvPr id="13" name="组合 12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15" name="椭圆 14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17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14" name="Rectangle 24"/>
            <p:cNvSpPr>
              <a:spLocks noChangeArrowheads="1"/>
            </p:cNvSpPr>
            <p:nvPr/>
          </p:nvSpPr>
          <p:spPr bwMode="auto">
            <a:xfrm>
              <a:off x="1377826" y="2373586"/>
              <a:ext cx="1385982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1111" y="3274365"/>
            <a:ext cx="1979612" cy="701745"/>
            <a:chOff x="6063363" y="3398698"/>
            <a:chExt cx="1979612" cy="701745"/>
          </a:xfrm>
        </p:grpSpPr>
        <p:sp>
          <p:nvSpPr>
            <p:cNvPr id="23" name="矩形 22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98527" y="5233521"/>
            <a:ext cx="1979612" cy="701745"/>
            <a:chOff x="6063363" y="3398698"/>
            <a:chExt cx="1979612" cy="701745"/>
          </a:xfrm>
        </p:grpSpPr>
        <p:sp>
          <p:nvSpPr>
            <p:cNvPr id="26" name="矩形 25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22940" y="2488791"/>
            <a:ext cx="754122" cy="795926"/>
            <a:chOff x="1055688" y="2259241"/>
            <a:chExt cx="1992742" cy="2103209"/>
          </a:xfrm>
        </p:grpSpPr>
        <p:grpSp>
          <p:nvGrpSpPr>
            <p:cNvPr id="29" name="组合 28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31" name="椭圆 30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33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4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1444944" y="2373586"/>
              <a:ext cx="1174185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20169" y="4447947"/>
            <a:ext cx="754122" cy="795926"/>
            <a:chOff x="1055688" y="2259241"/>
            <a:chExt cx="1992742" cy="2103209"/>
          </a:xfrm>
        </p:grpSpPr>
        <p:grpSp>
          <p:nvGrpSpPr>
            <p:cNvPr id="37" name="组合 36"/>
            <p:cNvGrpSpPr/>
            <p:nvPr/>
          </p:nvGrpSpPr>
          <p:grpSpPr>
            <a:xfrm>
              <a:off x="1055688" y="2259241"/>
              <a:ext cx="1992742" cy="2103209"/>
              <a:chOff x="877142" y="1481820"/>
              <a:chExt cx="2300748" cy="2428289"/>
            </a:xfrm>
          </p:grpSpPr>
          <p:sp>
            <p:nvSpPr>
              <p:cNvPr id="39" name="椭圆 38"/>
              <p:cNvSpPr/>
              <p:nvPr/>
            </p:nvSpPr>
            <p:spPr>
              <a:xfrm rot="4948570">
                <a:off x="877142" y="1481820"/>
                <a:ext cx="2300748" cy="2300748"/>
              </a:xfrm>
              <a:prstGeom prst="ellipse">
                <a:avLst/>
              </a:prstGeom>
              <a:gradFill flip="none" rotWithShape="1">
                <a:gsLst>
                  <a:gs pos="73000">
                    <a:srgbClr val="000000">
                      <a:alpha val="79000"/>
                    </a:srgbClr>
                  </a:gs>
                  <a:gs pos="55000">
                    <a:srgbClr val="000000"/>
                  </a:gs>
                  <a:gs pos="100000">
                    <a:srgbClr val="D8D8D8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1220672" y="1802159"/>
                <a:ext cx="1613688" cy="2107950"/>
                <a:chOff x="1265125" y="1787645"/>
                <a:chExt cx="1613688" cy="2107950"/>
              </a:xfrm>
            </p:grpSpPr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1267382" y="3426158"/>
                  <a:ext cx="1611431" cy="469437"/>
                </a:xfrm>
                <a:custGeom>
                  <a:avLst/>
                  <a:gdLst>
                    <a:gd name="T0" fmla="*/ 563 w 1126"/>
                    <a:gd name="T1" fmla="*/ 0 h 327"/>
                    <a:gd name="T2" fmla="*/ 0 w 1126"/>
                    <a:gd name="T3" fmla="*/ 327 h 327"/>
                    <a:gd name="T4" fmla="*/ 1126 w 1126"/>
                    <a:gd name="T5" fmla="*/ 327 h 327"/>
                    <a:gd name="T6" fmla="*/ 563 w 1126"/>
                    <a:gd name="T7" fmla="*/ 0 h 32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26"/>
                    <a:gd name="T13" fmla="*/ 0 h 327"/>
                    <a:gd name="T14" fmla="*/ 1126 w 1126"/>
                    <a:gd name="T15" fmla="*/ 327 h 32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26" h="327">
                      <a:moveTo>
                        <a:pt x="563" y="0"/>
                      </a:moveTo>
                      <a:cubicBezTo>
                        <a:pt x="322" y="0"/>
                        <a:pt x="112" y="132"/>
                        <a:pt x="0" y="327"/>
                      </a:cubicBezTo>
                      <a:cubicBezTo>
                        <a:pt x="1126" y="327"/>
                        <a:pt x="1126" y="327"/>
                        <a:pt x="1126" y="327"/>
                      </a:cubicBezTo>
                      <a:cubicBezTo>
                        <a:pt x="1014" y="132"/>
                        <a:pt x="804" y="0"/>
                        <a:pt x="563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3E3A39"/>
                    </a:gs>
                    <a:gs pos="100000">
                      <a:srgbClr val="8000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2" name="Oval 8"/>
                <p:cNvSpPr>
                  <a:spLocks noChangeArrowheads="1"/>
                </p:cNvSpPr>
                <p:nvPr/>
              </p:nvSpPr>
              <p:spPr bwMode="auto">
                <a:xfrm>
                  <a:off x="1265125" y="1787645"/>
                  <a:ext cx="1604660" cy="16091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 9"/>
                <p:cNvSpPr>
                  <a:spLocks/>
                </p:cNvSpPr>
                <p:nvPr/>
              </p:nvSpPr>
              <p:spPr bwMode="auto">
                <a:xfrm>
                  <a:off x="1323805" y="1830527"/>
                  <a:ext cx="1485044" cy="715439"/>
                </a:xfrm>
                <a:custGeom>
                  <a:avLst/>
                  <a:gdLst>
                    <a:gd name="T0" fmla="*/ 1038 w 1038"/>
                    <a:gd name="T1" fmla="*/ 499 h 499"/>
                    <a:gd name="T2" fmla="*/ 519 w 1038"/>
                    <a:gd name="T3" fmla="*/ 0 h 499"/>
                    <a:gd name="T4" fmla="*/ 0 w 1038"/>
                    <a:gd name="T5" fmla="*/ 499 h 499"/>
                    <a:gd name="T6" fmla="*/ 519 w 1038"/>
                    <a:gd name="T7" fmla="*/ 360 h 499"/>
                    <a:gd name="T8" fmla="*/ 1038 w 1038"/>
                    <a:gd name="T9" fmla="*/ 499 h 4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8"/>
                    <a:gd name="T16" fmla="*/ 0 h 499"/>
                    <a:gd name="T17" fmla="*/ 1038 w 1038"/>
                    <a:gd name="T18" fmla="*/ 499 h 4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8" h="499">
                      <a:moveTo>
                        <a:pt x="1038" y="499"/>
                      </a:moveTo>
                      <a:cubicBezTo>
                        <a:pt x="1037" y="223"/>
                        <a:pt x="805" y="0"/>
                        <a:pt x="519" y="0"/>
                      </a:cubicBezTo>
                      <a:cubicBezTo>
                        <a:pt x="233" y="0"/>
                        <a:pt x="1" y="223"/>
                        <a:pt x="0" y="499"/>
                      </a:cubicBezTo>
                      <a:cubicBezTo>
                        <a:pt x="132" y="413"/>
                        <a:pt x="315" y="360"/>
                        <a:pt x="519" y="360"/>
                      </a:cubicBezTo>
                      <a:cubicBezTo>
                        <a:pt x="723" y="360"/>
                        <a:pt x="907" y="413"/>
                        <a:pt x="1038" y="49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9998"/>
                      </a:srgbClr>
                    </a:gs>
                    <a:gs pos="100000">
                      <a:srgbClr val="FFFFFF">
                        <a:alpha val="10001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377826" y="2373586"/>
              <a:ext cx="1313972" cy="154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solidFill>
                    <a:srgbClr val="1A1A1A"/>
                  </a:solidFill>
                  <a:latin typeface="Haettenschweiler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rgbClr val="1A1A1A"/>
                </a:solidFill>
                <a:latin typeface="Haettenschweiler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2095547" y="2491822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bg1">
                    <a:lumMod val="8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买房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320169" y="3274365"/>
            <a:ext cx="1979612" cy="701745"/>
            <a:chOff x="6063363" y="3398698"/>
            <a:chExt cx="1979612" cy="701745"/>
          </a:xfrm>
        </p:grpSpPr>
        <p:sp>
          <p:nvSpPr>
            <p:cNvPr id="47" name="矩形 46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17585" y="5233521"/>
            <a:ext cx="1979612" cy="701745"/>
            <a:chOff x="6063363" y="3398698"/>
            <a:chExt cx="1979612" cy="701745"/>
          </a:xfrm>
        </p:grpSpPr>
        <p:sp>
          <p:nvSpPr>
            <p:cNvPr id="50" name="矩形 49"/>
            <p:cNvSpPr/>
            <p:nvPr/>
          </p:nvSpPr>
          <p:spPr>
            <a:xfrm>
              <a:off x="6063363" y="3398698"/>
              <a:ext cx="1979612" cy="701745"/>
            </a:xfrm>
            <a:prstGeom prst="rect">
              <a:avLst/>
            </a:prstGeom>
            <a:gradFill flip="none" rotWithShape="1">
              <a:gsLst>
                <a:gs pos="23000">
                  <a:srgbClr val="000000">
                    <a:alpha val="39000"/>
                  </a:srgbClr>
                </a:gs>
                <a:gs pos="0">
                  <a:srgbClr val="000000"/>
                </a:gs>
                <a:gs pos="100000">
                  <a:srgbClr val="D8D8D8">
                    <a:alpha val="31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245256" y="361203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此输入辅内容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632200" y="2478956"/>
            <a:ext cx="4856642" cy="3456310"/>
            <a:chOff x="3632200" y="2478956"/>
            <a:chExt cx="4856642" cy="3456310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3632200" y="2478956"/>
              <a:ext cx="4856642" cy="3456310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2"/>
            <a:srcRect l="26711" t="14069" r="24150" b="29719"/>
            <a:stretch/>
          </p:blipFill>
          <p:spPr>
            <a:xfrm>
              <a:off x="4929843" y="2953760"/>
              <a:ext cx="2387601" cy="1943100"/>
            </a:xfrm>
            <a:prstGeom prst="rect">
              <a:avLst/>
            </a:prstGeom>
          </p:spPr>
        </p:pic>
      </p:grpSp>
      <p:sp>
        <p:nvSpPr>
          <p:cNvPr id="55" name="Rectangle 24"/>
          <p:cNvSpPr>
            <a:spLocks noChangeArrowheads="1"/>
          </p:cNvSpPr>
          <p:nvPr/>
        </p:nvSpPr>
        <p:spPr bwMode="auto">
          <a:xfrm>
            <a:off x="2095547" y="4435601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bg1">
                    <a:lumMod val="8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买车</a:t>
            </a: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9557970" y="2491822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bg1">
                    <a:lumMod val="8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交友</a:t>
            </a: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9557970" y="4435601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bg1">
                    <a:lumMod val="8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事业</a:t>
            </a:r>
          </a:p>
        </p:txBody>
      </p:sp>
    </p:spTree>
    <p:extLst>
      <p:ext uri="{BB962C8B-B14F-4D97-AF65-F5344CB8AC3E}">
        <p14:creationId xmlns:p14="http://schemas.microsoft.com/office/powerpoint/2010/main" val="402927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AFF4"/>
        </a:solidFill>
        <a:ln>
          <a:noFill/>
        </a:ln>
      </a:spPr>
      <a:bodyPr rtlCol="0" anchor="ctr"/>
      <a:lstStyle>
        <a:defPPr algn="ctr">
          <a:defRPr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</TotalTime>
  <Words>350</Words>
  <Application>Microsoft Office PowerPoint</Application>
  <PresentationFormat>自定义</PresentationFormat>
  <Paragraphs>95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Calibri</vt:lpstr>
      <vt:lpstr>Broadway</vt:lpstr>
      <vt:lpstr>微软雅黑</vt:lpstr>
      <vt:lpstr>굴림</vt:lpstr>
      <vt:lpstr>方正粗谭黑简体</vt:lpstr>
      <vt:lpstr>Haettenschweiler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yoyo</dc:creator>
  <cp:lastModifiedBy>pc</cp:lastModifiedBy>
  <cp:revision>154</cp:revision>
  <dcterms:created xsi:type="dcterms:W3CDTF">2015-04-11T08:29:03Z</dcterms:created>
  <dcterms:modified xsi:type="dcterms:W3CDTF">2015-07-11T13:10:41Z</dcterms:modified>
</cp:coreProperties>
</file>