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87" r:id="rId6"/>
    <p:sldId id="279" r:id="rId7"/>
    <p:sldId id="281" r:id="rId8"/>
    <p:sldId id="272" r:id="rId9"/>
    <p:sldId id="285" r:id="rId10"/>
    <p:sldId id="273" r:id="rId11"/>
    <p:sldId id="286" r:id="rId12"/>
  </p:sldIdLst>
  <p:sldSz cx="9144000" cy="5143500" type="screen16x9"/>
  <p:notesSz cx="6858000" cy="9144000"/>
  <p:embeddedFontLst>
    <p:embeddedFont>
      <p:font typeface="方正粗圆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0000"/>
    <a:srgbClr val="EF9C0F"/>
    <a:srgbClr val="990000"/>
    <a:srgbClr val="DF0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0" autoAdjust="0"/>
    <p:restoredTop sz="94660"/>
  </p:normalViewPr>
  <p:slideViewPr>
    <p:cSldViewPr>
      <p:cViewPr varScale="1">
        <p:scale>
          <a:sx n="88" d="100"/>
          <a:sy n="88" d="100"/>
        </p:scale>
        <p:origin x="-870" y="3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8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40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407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596336" y="4887039"/>
            <a:ext cx="1471685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200" b="0" cap="none" spc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党政机关模板</a:t>
            </a:r>
            <a:r>
              <a:rPr lang="en-US" altLang="zh-CN" sz="1200" b="0" cap="none" spc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LOGO</a:t>
            </a:r>
            <a:endParaRPr lang="zh-CN" altLang="en-US" sz="1200" b="0" cap="none" spc="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300" y="3507854"/>
            <a:ext cx="1209212" cy="140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2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42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3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0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592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553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043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97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BE1BA-FE41-47B7-9005-0D8B02F4DEB5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CA6CE-F5CA-46AF-8289-FA6445CFB1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03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4" t="38390" b="19537"/>
          <a:stretch>
            <a:fillRect/>
          </a:stretch>
        </p:blipFill>
        <p:spPr bwMode="auto">
          <a:xfrm>
            <a:off x="3449232" y="2717410"/>
            <a:ext cx="5380005" cy="194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829238" y="913234"/>
            <a:ext cx="323528" cy="3025502"/>
          </a:xfrm>
          <a:custGeom>
            <a:avLst/>
            <a:gdLst>
              <a:gd name="connsiteX0" fmla="*/ 0 w 323528"/>
              <a:gd name="connsiteY0" fmla="*/ 0 h 3024336"/>
              <a:gd name="connsiteX1" fmla="*/ 323528 w 323528"/>
              <a:gd name="connsiteY1" fmla="*/ 0 h 3024336"/>
              <a:gd name="connsiteX2" fmla="*/ 323528 w 323528"/>
              <a:gd name="connsiteY2" fmla="*/ 3024336 h 3024336"/>
              <a:gd name="connsiteX3" fmla="*/ 0 w 323528"/>
              <a:gd name="connsiteY3" fmla="*/ 3024336 h 3024336"/>
              <a:gd name="connsiteX4" fmla="*/ 0 w 323528"/>
              <a:gd name="connsiteY4" fmla="*/ 0 h 3024336"/>
              <a:gd name="connsiteX0" fmla="*/ 0 w 323528"/>
              <a:gd name="connsiteY0" fmla="*/ 1166 h 3025502"/>
              <a:gd name="connsiteX1" fmla="*/ 147258 w 323528"/>
              <a:gd name="connsiteY1" fmla="*/ 0 h 3025502"/>
              <a:gd name="connsiteX2" fmla="*/ 323528 w 323528"/>
              <a:gd name="connsiteY2" fmla="*/ 1166 h 3025502"/>
              <a:gd name="connsiteX3" fmla="*/ 323528 w 323528"/>
              <a:gd name="connsiteY3" fmla="*/ 3025502 h 3025502"/>
              <a:gd name="connsiteX4" fmla="*/ 0 w 323528"/>
              <a:gd name="connsiteY4" fmla="*/ 3025502 h 3025502"/>
              <a:gd name="connsiteX5" fmla="*/ 0 w 323528"/>
              <a:gd name="connsiteY5" fmla="*/ 1166 h 302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528" h="3025502">
                <a:moveTo>
                  <a:pt x="0" y="1166"/>
                </a:moveTo>
                <a:lnTo>
                  <a:pt x="147258" y="0"/>
                </a:lnTo>
                <a:lnTo>
                  <a:pt x="323528" y="1166"/>
                </a:lnTo>
                <a:lnTo>
                  <a:pt x="323528" y="3025502"/>
                </a:lnTo>
                <a:lnTo>
                  <a:pt x="0" y="3025502"/>
                </a:lnTo>
                <a:lnTo>
                  <a:pt x="0" y="1166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H="1">
            <a:off x="9107355" y="913234"/>
            <a:ext cx="52609" cy="3006273"/>
            <a:chOff x="8836017" y="895388"/>
            <a:chExt cx="52609" cy="3006273"/>
          </a:xfrm>
        </p:grpSpPr>
        <p:pic>
          <p:nvPicPr>
            <p:cNvPr id="1027" name="Picture 3" descr="E:\素材\象素蕾丝花边图案\line &amp; table\1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 rot="5400000">
              <a:off x="8110753" y="1620652"/>
              <a:ext cx="1503137" cy="52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E:\素材\象素蕾丝花边图案\line &amp; table\1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 rot="5400000">
              <a:off x="8110753" y="3123788"/>
              <a:ext cx="1503137" cy="52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等腰三角形 4"/>
          <p:cNvSpPr/>
          <p:nvPr/>
        </p:nvSpPr>
        <p:spPr>
          <a:xfrm>
            <a:off x="8829598" y="773048"/>
            <a:ext cx="327023" cy="14285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flipV="1">
            <a:off x="8829598" y="3941068"/>
            <a:ext cx="327023" cy="14285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8" y="85759"/>
            <a:ext cx="8906609" cy="49651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2112" y="1525505"/>
            <a:ext cx="39145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党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政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机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关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工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作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报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告</a:t>
            </a:r>
            <a:endParaRPr lang="zh-CN" altLang="en-US" sz="1600" b="1" cap="none" spc="0" dirty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7877" y="1658521"/>
            <a:ext cx="76482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7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党政机关工作报告</a:t>
            </a:r>
            <a:endParaRPr lang="zh-CN" altLang="en-US" sz="7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13890" y="4055874"/>
            <a:ext cx="3898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二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○一</a:t>
            </a:r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五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年</a:t>
            </a:r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六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月</a:t>
            </a:r>
            <a:endParaRPr lang="zh-CN" altLang="en-US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443" y="208863"/>
            <a:ext cx="987114" cy="1071830"/>
          </a:xfrm>
          <a:prstGeom prst="rect">
            <a:avLst/>
          </a:prstGeom>
        </p:spPr>
      </p:pic>
      <p:pic>
        <p:nvPicPr>
          <p:cNvPr id="16" name="图片 15" descr="1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r="72070" b="22987"/>
          <a:stretch>
            <a:fillRect/>
          </a:stretch>
        </p:blipFill>
        <p:spPr bwMode="auto">
          <a:xfrm>
            <a:off x="0" y="3697755"/>
            <a:ext cx="1907704" cy="117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42068" r="31551" b="28964"/>
          <a:stretch>
            <a:fillRect/>
          </a:stretch>
        </p:blipFill>
        <p:spPr bwMode="auto">
          <a:xfrm>
            <a:off x="4895498" y="3300217"/>
            <a:ext cx="49037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5" t="54556" r="67007" b="33955"/>
          <a:stretch>
            <a:fillRect/>
          </a:stretch>
        </p:blipFill>
        <p:spPr bwMode="auto">
          <a:xfrm>
            <a:off x="-239528" y="4083918"/>
            <a:ext cx="1112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音量降低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58170" y="52877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244870"/>
      </p:ext>
    </p:extLst>
  </p:cSld>
  <p:clrMapOvr>
    <a:masterClrMapping/>
  </p:clrMapOvr>
  <p:transition spd="slow" advTm="1234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1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  <p:bldP spid="15" grpId="0"/>
    </p:bldLst>
  </p:timing>
  <p:extLst mod="1">
    <p:ext uri="{E180D4A7-C9FB-4DFB-919C-405C955672EB}">
      <p14:showEvtLst xmlns:p14="http://schemas.microsoft.com/office/powerpoint/2010/main">
        <p14:playEvt time="0" objId="19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5906" y="980673"/>
            <a:ext cx="3312368" cy="3024336"/>
            <a:chOff x="325906" y="980673"/>
            <a:chExt cx="3312368" cy="3024336"/>
          </a:xfrm>
        </p:grpSpPr>
        <p:sp>
          <p:nvSpPr>
            <p:cNvPr id="14" name="矩形 13"/>
            <p:cNvSpPr/>
            <p:nvPr/>
          </p:nvSpPr>
          <p:spPr>
            <a:xfrm rot="21390271">
              <a:off x="325906" y="980673"/>
              <a:ext cx="3312368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1390271">
              <a:off x="469923" y="1124689"/>
              <a:ext cx="3024336" cy="237626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791256" y="1296991"/>
            <a:ext cx="3312368" cy="3024336"/>
            <a:chOff x="2791256" y="1296991"/>
            <a:chExt cx="3312368" cy="3024336"/>
          </a:xfrm>
        </p:grpSpPr>
        <p:sp>
          <p:nvSpPr>
            <p:cNvPr id="16" name="矩形 15"/>
            <p:cNvSpPr/>
            <p:nvPr/>
          </p:nvSpPr>
          <p:spPr>
            <a:xfrm rot="21390271">
              <a:off x="2791256" y="1296991"/>
              <a:ext cx="3312368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1390271">
              <a:off x="2935273" y="1441007"/>
              <a:ext cx="3024336" cy="237626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61706" y="1827353"/>
            <a:ext cx="3312368" cy="3024336"/>
            <a:chOff x="5361706" y="1827353"/>
            <a:chExt cx="3312368" cy="3024336"/>
          </a:xfrm>
        </p:grpSpPr>
        <p:sp>
          <p:nvSpPr>
            <p:cNvPr id="18" name="矩形 17"/>
            <p:cNvSpPr/>
            <p:nvPr/>
          </p:nvSpPr>
          <p:spPr>
            <a:xfrm rot="21390271">
              <a:off x="5361706" y="1827353"/>
              <a:ext cx="3312368" cy="302433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1390271">
              <a:off x="5505723" y="1971369"/>
              <a:ext cx="3024336" cy="237626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23" name="矩形 22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第一大标题内容在这里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7687273"/>
      </p:ext>
    </p:extLst>
  </p:cSld>
  <p:clrMapOvr>
    <a:masterClrMapping/>
  </p:clrMapOvr>
  <p:transition spd="slow" advTm="126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4" t="38390" b="19537"/>
          <a:stretch>
            <a:fillRect/>
          </a:stretch>
        </p:blipFill>
        <p:spPr bwMode="auto">
          <a:xfrm>
            <a:off x="3449232" y="2717410"/>
            <a:ext cx="5380005" cy="194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829238" y="913234"/>
            <a:ext cx="323528" cy="3025502"/>
          </a:xfrm>
          <a:custGeom>
            <a:avLst/>
            <a:gdLst>
              <a:gd name="connsiteX0" fmla="*/ 0 w 323528"/>
              <a:gd name="connsiteY0" fmla="*/ 0 h 3024336"/>
              <a:gd name="connsiteX1" fmla="*/ 323528 w 323528"/>
              <a:gd name="connsiteY1" fmla="*/ 0 h 3024336"/>
              <a:gd name="connsiteX2" fmla="*/ 323528 w 323528"/>
              <a:gd name="connsiteY2" fmla="*/ 3024336 h 3024336"/>
              <a:gd name="connsiteX3" fmla="*/ 0 w 323528"/>
              <a:gd name="connsiteY3" fmla="*/ 3024336 h 3024336"/>
              <a:gd name="connsiteX4" fmla="*/ 0 w 323528"/>
              <a:gd name="connsiteY4" fmla="*/ 0 h 3024336"/>
              <a:gd name="connsiteX0" fmla="*/ 0 w 323528"/>
              <a:gd name="connsiteY0" fmla="*/ 1166 h 3025502"/>
              <a:gd name="connsiteX1" fmla="*/ 147258 w 323528"/>
              <a:gd name="connsiteY1" fmla="*/ 0 h 3025502"/>
              <a:gd name="connsiteX2" fmla="*/ 323528 w 323528"/>
              <a:gd name="connsiteY2" fmla="*/ 1166 h 3025502"/>
              <a:gd name="connsiteX3" fmla="*/ 323528 w 323528"/>
              <a:gd name="connsiteY3" fmla="*/ 3025502 h 3025502"/>
              <a:gd name="connsiteX4" fmla="*/ 0 w 323528"/>
              <a:gd name="connsiteY4" fmla="*/ 3025502 h 3025502"/>
              <a:gd name="connsiteX5" fmla="*/ 0 w 323528"/>
              <a:gd name="connsiteY5" fmla="*/ 1166 h 3025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528" h="3025502">
                <a:moveTo>
                  <a:pt x="0" y="1166"/>
                </a:moveTo>
                <a:lnTo>
                  <a:pt x="147258" y="0"/>
                </a:lnTo>
                <a:lnTo>
                  <a:pt x="323528" y="1166"/>
                </a:lnTo>
                <a:lnTo>
                  <a:pt x="323528" y="3025502"/>
                </a:lnTo>
                <a:lnTo>
                  <a:pt x="0" y="3025502"/>
                </a:lnTo>
                <a:lnTo>
                  <a:pt x="0" y="1166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flipH="1">
            <a:off x="9107355" y="913234"/>
            <a:ext cx="52609" cy="3006273"/>
            <a:chOff x="8836017" y="895388"/>
            <a:chExt cx="52609" cy="3006273"/>
          </a:xfrm>
        </p:grpSpPr>
        <p:pic>
          <p:nvPicPr>
            <p:cNvPr id="1027" name="Picture 3" descr="E:\素材\象素蕾丝花边图案\line &amp; table\1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 rot="5400000">
              <a:off x="8110753" y="1620652"/>
              <a:ext cx="1503137" cy="52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E:\素材\象素蕾丝花边图案\line &amp; table\1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 rot="5400000">
              <a:off x="8110753" y="3123788"/>
              <a:ext cx="1503137" cy="52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等腰三角形 4"/>
          <p:cNvSpPr/>
          <p:nvPr/>
        </p:nvSpPr>
        <p:spPr>
          <a:xfrm>
            <a:off x="8829598" y="773048"/>
            <a:ext cx="327023" cy="14285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flipV="1">
            <a:off x="8829598" y="3941068"/>
            <a:ext cx="327023" cy="142850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8" y="85759"/>
            <a:ext cx="8906609" cy="49651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2113" y="1729203"/>
            <a:ext cx="39145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600" b="1" cap="none" spc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党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政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类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模</a:t>
            </a:r>
            <a:endParaRPr lang="en-US" altLang="zh-CN" sz="1600" b="1" cap="none" spc="0" dirty="0" smtClean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  <a:p>
            <a:pPr algn="ctr"/>
            <a:r>
              <a:rPr lang="zh-CN" altLang="en-US" sz="1600" b="1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</a:rPr>
              <a:t>板</a:t>
            </a:r>
            <a:endParaRPr lang="zh-CN" altLang="en-US" sz="1600" b="1" cap="none" spc="0" dirty="0">
              <a:ln w="18415" cmpd="sng">
                <a:noFill/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75437" y="1493041"/>
            <a:ext cx="29931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5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	</a:t>
            </a:r>
            <a:r>
              <a:rPr lang="zh-CN" altLang="en-US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谢谢观看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13890" y="4055874"/>
            <a:ext cx="38981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二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○一</a:t>
            </a:r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五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年</a:t>
            </a:r>
            <a:r>
              <a:rPr lang="zh-CN" altLang="en-US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六</a:t>
            </a:r>
            <a:r>
              <a:rPr lang="en-US" altLang="zh-CN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方正粗圆简体" pitchFamily="2" charset="-122"/>
                <a:ea typeface="方正粗圆简体" pitchFamily="2" charset="-122"/>
              </a:rPr>
              <a:t>月</a:t>
            </a:r>
            <a:endParaRPr lang="zh-CN" altLang="en-US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443" y="115458"/>
            <a:ext cx="987114" cy="1071830"/>
          </a:xfrm>
          <a:prstGeom prst="rect">
            <a:avLst/>
          </a:prstGeom>
        </p:spPr>
      </p:pic>
      <p:pic>
        <p:nvPicPr>
          <p:cNvPr id="16" name="图片 15" descr="1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24" r="72070" b="22987"/>
          <a:stretch>
            <a:fillRect/>
          </a:stretch>
        </p:blipFill>
        <p:spPr bwMode="auto">
          <a:xfrm>
            <a:off x="0" y="3697755"/>
            <a:ext cx="1907704" cy="117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5" t="42068" r="31551" b="28964"/>
          <a:stretch>
            <a:fillRect/>
          </a:stretch>
        </p:blipFill>
        <p:spPr bwMode="auto">
          <a:xfrm>
            <a:off x="4149294" y="2946127"/>
            <a:ext cx="4903788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1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5" t="54556" r="67007" b="33955"/>
          <a:stretch>
            <a:fillRect/>
          </a:stretch>
        </p:blipFill>
        <p:spPr bwMode="auto">
          <a:xfrm>
            <a:off x="-239528" y="4083918"/>
            <a:ext cx="111283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436427"/>
      </p:ext>
    </p:extLst>
  </p:cSld>
  <p:clrMapOvr>
    <a:masterClrMapping/>
  </p:clrMapOvr>
  <p:transition spd="slow" advTm="1678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3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1207" y="1995686"/>
            <a:ext cx="5801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bg1">
                      <a:alpha val="3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方正粗圆简体" pitchFamily="2" charset="-122"/>
                <a:ea typeface="方正粗圆简体" pitchFamily="2" charset="-122"/>
              </a:rPr>
              <a:t>一、第一个大标题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bg1">
                    <a:alpha val="3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858" y="183373"/>
            <a:ext cx="8964638" cy="48164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16566" y="1"/>
            <a:ext cx="3310870" cy="350226"/>
            <a:chOff x="2916566" y="1"/>
            <a:chExt cx="3310870" cy="350226"/>
          </a:xfrm>
        </p:grpSpPr>
        <p:grpSp>
          <p:nvGrpSpPr>
            <p:cNvPr id="16" name="组合 15"/>
            <p:cNvGrpSpPr/>
            <p:nvPr/>
          </p:nvGrpSpPr>
          <p:grpSpPr>
            <a:xfrm rot="5400000">
              <a:off x="4396888" y="-1480321"/>
              <a:ext cx="350226" cy="3310870"/>
              <a:chOff x="8809738" y="745004"/>
              <a:chExt cx="350226" cy="3310870"/>
            </a:xfrm>
          </p:grpSpPr>
          <p:sp>
            <p:nvSpPr>
              <p:cNvPr id="8" name="矩形 3"/>
              <p:cNvSpPr/>
              <p:nvPr/>
            </p:nvSpPr>
            <p:spPr>
              <a:xfrm>
                <a:off x="8829238" y="885190"/>
                <a:ext cx="323528" cy="3025502"/>
              </a:xfrm>
              <a:custGeom>
                <a:avLst/>
                <a:gdLst>
                  <a:gd name="connsiteX0" fmla="*/ 0 w 323528"/>
                  <a:gd name="connsiteY0" fmla="*/ 0 h 3024336"/>
                  <a:gd name="connsiteX1" fmla="*/ 323528 w 323528"/>
                  <a:gd name="connsiteY1" fmla="*/ 0 h 3024336"/>
                  <a:gd name="connsiteX2" fmla="*/ 323528 w 323528"/>
                  <a:gd name="connsiteY2" fmla="*/ 3024336 h 3024336"/>
                  <a:gd name="connsiteX3" fmla="*/ 0 w 323528"/>
                  <a:gd name="connsiteY3" fmla="*/ 3024336 h 3024336"/>
                  <a:gd name="connsiteX4" fmla="*/ 0 w 323528"/>
                  <a:gd name="connsiteY4" fmla="*/ 0 h 3024336"/>
                  <a:gd name="connsiteX0" fmla="*/ 0 w 323528"/>
                  <a:gd name="connsiteY0" fmla="*/ 1166 h 3025502"/>
                  <a:gd name="connsiteX1" fmla="*/ 147258 w 323528"/>
                  <a:gd name="connsiteY1" fmla="*/ 0 h 3025502"/>
                  <a:gd name="connsiteX2" fmla="*/ 323528 w 323528"/>
                  <a:gd name="connsiteY2" fmla="*/ 1166 h 3025502"/>
                  <a:gd name="connsiteX3" fmla="*/ 323528 w 323528"/>
                  <a:gd name="connsiteY3" fmla="*/ 3025502 h 3025502"/>
                  <a:gd name="connsiteX4" fmla="*/ 0 w 323528"/>
                  <a:gd name="connsiteY4" fmla="*/ 3025502 h 3025502"/>
                  <a:gd name="connsiteX5" fmla="*/ 0 w 323528"/>
                  <a:gd name="connsiteY5" fmla="*/ 1166 h 302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528" h="3025502">
                    <a:moveTo>
                      <a:pt x="0" y="1166"/>
                    </a:moveTo>
                    <a:lnTo>
                      <a:pt x="147258" y="0"/>
                    </a:lnTo>
                    <a:lnTo>
                      <a:pt x="323528" y="1166"/>
                    </a:lnTo>
                    <a:lnTo>
                      <a:pt x="323528" y="3025502"/>
                    </a:lnTo>
                    <a:lnTo>
                      <a:pt x="0" y="3025502"/>
                    </a:lnTo>
                    <a:lnTo>
                      <a:pt x="0" y="116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 flipH="1">
                <a:off x="9107355" y="885190"/>
                <a:ext cx="52609" cy="3006273"/>
                <a:chOff x="8836017" y="895388"/>
                <a:chExt cx="52609" cy="3006273"/>
              </a:xfrm>
            </p:grpSpPr>
            <p:pic>
              <p:nvPicPr>
                <p:cNvPr id="10" name="Picture 3" descr="E:\素材\象素蕾丝花边图案\line &amp; table\11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/>
              </p:blipFill>
              <p:spPr bwMode="auto">
                <a:xfrm rot="5400000">
                  <a:off x="8110753" y="1620652"/>
                  <a:ext cx="1503137" cy="526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" name="Picture 3" descr="E:\素材\象素蕾丝花边图案\line &amp; table\11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/>
              </p:blipFill>
              <p:spPr bwMode="auto">
                <a:xfrm rot="5400000">
                  <a:off x="8110753" y="3123788"/>
                  <a:ext cx="1503137" cy="526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2" name="等腰三角形 11"/>
              <p:cNvSpPr/>
              <p:nvPr/>
            </p:nvSpPr>
            <p:spPr>
              <a:xfrm>
                <a:off x="8829598" y="745004"/>
                <a:ext cx="327023" cy="142850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8829598" y="3913024"/>
                <a:ext cx="327023" cy="142850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16200000">
                <a:off x="8065944" y="2155867"/>
                <a:ext cx="1826142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600" b="0" cap="none" spc="0" dirty="0" smtClean="0">
                    <a:ln w="18415" cmpd="sng">
                      <a:noFill/>
                      <a:prstDash val="solid"/>
                    </a:ln>
                    <a:solidFill>
                      <a:schemeClr val="bg1"/>
                    </a:solidFill>
                  </a:rPr>
                  <a:t>党政机关工作报告</a:t>
                </a:r>
                <a:endParaRPr lang="zh-CN" altLang="en-US" sz="1600" b="0" cap="none" spc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7479" y="28886"/>
              <a:ext cx="265628" cy="28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8150454"/>
      </p:ext>
    </p:extLst>
  </p:cSld>
  <p:clrMapOvr>
    <a:masterClrMapping/>
  </p:clrMapOvr>
  <p:transition spd="slow" advTm="771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45712" y="1178616"/>
            <a:ext cx="4489896" cy="2049983"/>
          </a:xfrm>
          <a:prstGeom prst="rect">
            <a:avLst/>
          </a:prstGeom>
          <a:blipFill>
            <a:blip r:embed="rId2"/>
            <a:srcRect/>
            <a:stretch>
              <a:fillRect t="-60405" r="-9687" b="-1"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844687" y="2303835"/>
            <a:ext cx="1080120" cy="108012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270409" y="1188837"/>
            <a:ext cx="1187232" cy="118723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3459" y="1903008"/>
            <a:ext cx="2808312" cy="2808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98450" y="819275"/>
            <a:ext cx="1926357" cy="1926357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16732" y="2843895"/>
            <a:ext cx="1493764" cy="1493764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80751" y="1234727"/>
            <a:ext cx="241107" cy="24110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83700" y="2183281"/>
            <a:ext cx="241107" cy="24110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22" name="矩形 21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第一大标题内容在这里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1677697"/>
      </p:ext>
    </p:extLst>
  </p:cSld>
  <p:clrMapOvr>
    <a:masterClrMapping/>
  </p:clrMapOvr>
  <p:transition spd="slow" advTm="177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3" grpId="0" animBg="1"/>
      <p:bldP spid="8" grpId="0" animBg="1"/>
      <p:bldP spid="9" grpId="0" animBg="1"/>
      <p:bldP spid="10" grpId="0" animBg="1"/>
      <p:bldP spid="6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-379472" y="739209"/>
            <a:ext cx="5566504" cy="5472608"/>
          </a:xfrm>
          <a:prstGeom prst="ellipse">
            <a:avLst/>
          </a:prstGeom>
          <a:solidFill>
            <a:srgbClr val="EF9C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-411450" y="915566"/>
            <a:ext cx="5472608" cy="5472608"/>
          </a:xfrm>
          <a:prstGeom prst="ellipse">
            <a:avLst/>
          </a:prstGeom>
          <a:blipFill>
            <a:blip r:embed="rId2"/>
            <a:stretch>
              <a:fillRect t="-9000" b="9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0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1617" y="1839972"/>
            <a:ext cx="1688400" cy="112260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9478" y="1748376"/>
            <a:ext cx="1688400" cy="126630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43558" y="338293"/>
            <a:ext cx="1688400" cy="1125600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1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7952" y="339791"/>
            <a:ext cx="1688400" cy="112260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grpSp>
        <p:nvGrpSpPr>
          <p:cNvPr id="13" name="组合 12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16" name="矩形 15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第一大标题内容在这里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1266451"/>
      </p:ext>
    </p:extLst>
  </p:cSld>
  <p:clrMapOvr>
    <a:masterClrMapping/>
  </p:clrMapOvr>
  <p:transition spd="slow" advTm="163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8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1206" y="1995686"/>
            <a:ext cx="5801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glow rad="53100">
                    <a:schemeClr val="bg1">
                      <a:alpha val="30000"/>
                    </a:schemeClr>
                  </a:glow>
                  <a:outerShdw blurRad="50800" dist="50800" dir="5400000" algn="ctr" rotWithShape="0">
                    <a:schemeClr val="bg1"/>
                  </a:outerShdw>
                </a:effectLst>
                <a:latin typeface="方正粗圆简体" pitchFamily="2" charset="-122"/>
                <a:ea typeface="方正粗圆简体" pitchFamily="2" charset="-122"/>
              </a:rPr>
              <a:t>二、第二个大标题</a:t>
            </a:r>
            <a:endParaRPr lang="zh-CN" alt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glow rad="53100">
                  <a:schemeClr val="bg1">
                    <a:alpha val="30000"/>
                  </a:schemeClr>
                </a:glow>
                <a:outerShdw blurRad="50800" dist="50800" dir="5400000" algn="ctr" rotWithShape="0">
                  <a:schemeClr val="bg1"/>
                </a:outerShdw>
              </a:effectLst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858" y="183373"/>
            <a:ext cx="8964638" cy="481649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16566" y="1"/>
            <a:ext cx="3310870" cy="350226"/>
            <a:chOff x="2916566" y="1"/>
            <a:chExt cx="3310870" cy="350226"/>
          </a:xfrm>
        </p:grpSpPr>
        <p:grpSp>
          <p:nvGrpSpPr>
            <p:cNvPr id="16" name="组合 15"/>
            <p:cNvGrpSpPr/>
            <p:nvPr/>
          </p:nvGrpSpPr>
          <p:grpSpPr>
            <a:xfrm rot="5400000">
              <a:off x="4396888" y="-1480321"/>
              <a:ext cx="350226" cy="3310870"/>
              <a:chOff x="8809738" y="745004"/>
              <a:chExt cx="350226" cy="3310870"/>
            </a:xfrm>
          </p:grpSpPr>
          <p:sp>
            <p:nvSpPr>
              <p:cNvPr id="8" name="矩形 3"/>
              <p:cNvSpPr/>
              <p:nvPr/>
            </p:nvSpPr>
            <p:spPr>
              <a:xfrm>
                <a:off x="8829238" y="885190"/>
                <a:ext cx="323528" cy="3025502"/>
              </a:xfrm>
              <a:custGeom>
                <a:avLst/>
                <a:gdLst>
                  <a:gd name="connsiteX0" fmla="*/ 0 w 323528"/>
                  <a:gd name="connsiteY0" fmla="*/ 0 h 3024336"/>
                  <a:gd name="connsiteX1" fmla="*/ 323528 w 323528"/>
                  <a:gd name="connsiteY1" fmla="*/ 0 h 3024336"/>
                  <a:gd name="connsiteX2" fmla="*/ 323528 w 323528"/>
                  <a:gd name="connsiteY2" fmla="*/ 3024336 h 3024336"/>
                  <a:gd name="connsiteX3" fmla="*/ 0 w 323528"/>
                  <a:gd name="connsiteY3" fmla="*/ 3024336 h 3024336"/>
                  <a:gd name="connsiteX4" fmla="*/ 0 w 323528"/>
                  <a:gd name="connsiteY4" fmla="*/ 0 h 3024336"/>
                  <a:gd name="connsiteX0" fmla="*/ 0 w 323528"/>
                  <a:gd name="connsiteY0" fmla="*/ 1166 h 3025502"/>
                  <a:gd name="connsiteX1" fmla="*/ 147258 w 323528"/>
                  <a:gd name="connsiteY1" fmla="*/ 0 h 3025502"/>
                  <a:gd name="connsiteX2" fmla="*/ 323528 w 323528"/>
                  <a:gd name="connsiteY2" fmla="*/ 1166 h 3025502"/>
                  <a:gd name="connsiteX3" fmla="*/ 323528 w 323528"/>
                  <a:gd name="connsiteY3" fmla="*/ 3025502 h 3025502"/>
                  <a:gd name="connsiteX4" fmla="*/ 0 w 323528"/>
                  <a:gd name="connsiteY4" fmla="*/ 3025502 h 3025502"/>
                  <a:gd name="connsiteX5" fmla="*/ 0 w 323528"/>
                  <a:gd name="connsiteY5" fmla="*/ 1166 h 3025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3528" h="3025502">
                    <a:moveTo>
                      <a:pt x="0" y="1166"/>
                    </a:moveTo>
                    <a:lnTo>
                      <a:pt x="147258" y="0"/>
                    </a:lnTo>
                    <a:lnTo>
                      <a:pt x="323528" y="1166"/>
                    </a:lnTo>
                    <a:lnTo>
                      <a:pt x="323528" y="3025502"/>
                    </a:lnTo>
                    <a:lnTo>
                      <a:pt x="0" y="3025502"/>
                    </a:lnTo>
                    <a:lnTo>
                      <a:pt x="0" y="1166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 flipH="1">
                <a:off x="9107355" y="885190"/>
                <a:ext cx="52609" cy="3006273"/>
                <a:chOff x="8836017" y="895388"/>
                <a:chExt cx="52609" cy="3006273"/>
              </a:xfrm>
            </p:grpSpPr>
            <p:pic>
              <p:nvPicPr>
                <p:cNvPr id="10" name="Picture 3" descr="E:\素材\象素蕾丝花边图案\line &amp; table\11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/>
              </p:blipFill>
              <p:spPr bwMode="auto">
                <a:xfrm rot="5400000">
                  <a:off x="8110753" y="1620652"/>
                  <a:ext cx="1503137" cy="526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" name="Picture 3" descr="E:\素材\象素蕾丝花边图案\line &amp; table\11.png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/>
              </p:blipFill>
              <p:spPr bwMode="auto">
                <a:xfrm rot="5400000">
                  <a:off x="8110753" y="3123788"/>
                  <a:ext cx="1503137" cy="526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12" name="等腰三角形 11"/>
              <p:cNvSpPr/>
              <p:nvPr/>
            </p:nvSpPr>
            <p:spPr>
              <a:xfrm>
                <a:off x="8829598" y="745004"/>
                <a:ext cx="327023" cy="142850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flipV="1">
                <a:off x="8829598" y="3913024"/>
                <a:ext cx="327023" cy="142850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16200000">
                <a:off x="8065944" y="2155867"/>
                <a:ext cx="1826142" cy="338554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zh-CN" altLang="en-US" sz="1600" b="0" cap="none" spc="0" dirty="0" smtClean="0">
                    <a:ln w="18415" cmpd="sng">
                      <a:noFill/>
                      <a:prstDash val="solid"/>
                    </a:ln>
                    <a:solidFill>
                      <a:schemeClr val="bg1"/>
                    </a:solidFill>
                  </a:rPr>
                  <a:t>党政机关工作报告</a:t>
                </a:r>
                <a:endParaRPr lang="zh-CN" altLang="en-US" sz="1600" b="0" cap="none" spc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7479" y="28886"/>
              <a:ext cx="265628" cy="288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4957856"/>
      </p:ext>
    </p:extLst>
  </p:cSld>
  <p:clrMapOvr>
    <a:masterClrMapping/>
  </p:clrMapOvr>
  <p:transition spd="slow" advTm="771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4" name="矩形 3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第二大标题内容在这里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244546" y="-164554"/>
            <a:ext cx="3902187" cy="5081390"/>
          </a:xfrm>
          <a:custGeom>
            <a:avLst/>
            <a:gdLst>
              <a:gd name="connsiteX0" fmla="*/ 698643 w 4685016"/>
              <a:gd name="connsiteY0" fmla="*/ 0 h 5126804"/>
              <a:gd name="connsiteX1" fmla="*/ 0 w 4685016"/>
              <a:gd name="connsiteY1" fmla="*/ 1931542 h 5126804"/>
              <a:gd name="connsiteX2" fmla="*/ 1469204 w 4685016"/>
              <a:gd name="connsiteY2" fmla="*/ 3657600 h 5126804"/>
              <a:gd name="connsiteX3" fmla="*/ 708917 w 4685016"/>
              <a:gd name="connsiteY3" fmla="*/ 5126804 h 5126804"/>
              <a:gd name="connsiteX4" fmla="*/ 4674742 w 4685016"/>
              <a:gd name="connsiteY4" fmla="*/ 5085708 h 5126804"/>
              <a:gd name="connsiteX5" fmla="*/ 4685016 w 4685016"/>
              <a:gd name="connsiteY5" fmla="*/ 20548 h 5126804"/>
              <a:gd name="connsiteX6" fmla="*/ 698643 w 4685016"/>
              <a:gd name="connsiteY6" fmla="*/ 0 h 5126804"/>
              <a:gd name="connsiteX0" fmla="*/ 753553 w 4739926"/>
              <a:gd name="connsiteY0" fmla="*/ 0 h 5126804"/>
              <a:gd name="connsiteX1" fmla="*/ 54910 w 4739926"/>
              <a:gd name="connsiteY1" fmla="*/ 1931542 h 5126804"/>
              <a:gd name="connsiteX2" fmla="*/ 1524114 w 4739926"/>
              <a:gd name="connsiteY2" fmla="*/ 3657600 h 5126804"/>
              <a:gd name="connsiteX3" fmla="*/ 763827 w 4739926"/>
              <a:gd name="connsiteY3" fmla="*/ 5126804 h 5126804"/>
              <a:gd name="connsiteX4" fmla="*/ 4729652 w 4739926"/>
              <a:gd name="connsiteY4" fmla="*/ 5085708 h 5126804"/>
              <a:gd name="connsiteX5" fmla="*/ 4739926 w 4739926"/>
              <a:gd name="connsiteY5" fmla="*/ 20548 h 5126804"/>
              <a:gd name="connsiteX6" fmla="*/ 753553 w 4739926"/>
              <a:gd name="connsiteY6" fmla="*/ 0 h 5126804"/>
              <a:gd name="connsiteX0" fmla="*/ 753553 w 4739926"/>
              <a:gd name="connsiteY0" fmla="*/ 0 h 5126804"/>
              <a:gd name="connsiteX1" fmla="*/ 54910 w 4739926"/>
              <a:gd name="connsiteY1" fmla="*/ 1931542 h 5126804"/>
              <a:gd name="connsiteX2" fmla="*/ 1524114 w 4739926"/>
              <a:gd name="connsiteY2" fmla="*/ 3657600 h 5126804"/>
              <a:gd name="connsiteX3" fmla="*/ 763827 w 4739926"/>
              <a:gd name="connsiteY3" fmla="*/ 5126804 h 5126804"/>
              <a:gd name="connsiteX4" fmla="*/ 4729652 w 4739926"/>
              <a:gd name="connsiteY4" fmla="*/ 5085708 h 5126804"/>
              <a:gd name="connsiteX5" fmla="*/ 4739926 w 4739926"/>
              <a:gd name="connsiteY5" fmla="*/ 20548 h 5126804"/>
              <a:gd name="connsiteX6" fmla="*/ 753553 w 4739926"/>
              <a:gd name="connsiteY6" fmla="*/ 0 h 5126804"/>
              <a:gd name="connsiteX0" fmla="*/ 719941 w 4706314"/>
              <a:gd name="connsiteY0" fmla="*/ 0 h 5126804"/>
              <a:gd name="connsiteX1" fmla="*/ 62394 w 4706314"/>
              <a:gd name="connsiteY1" fmla="*/ 1458931 h 5126804"/>
              <a:gd name="connsiteX2" fmla="*/ 1490502 w 4706314"/>
              <a:gd name="connsiteY2" fmla="*/ 3657600 h 5126804"/>
              <a:gd name="connsiteX3" fmla="*/ 730215 w 4706314"/>
              <a:gd name="connsiteY3" fmla="*/ 5126804 h 5126804"/>
              <a:gd name="connsiteX4" fmla="*/ 4696040 w 4706314"/>
              <a:gd name="connsiteY4" fmla="*/ 5085708 h 5126804"/>
              <a:gd name="connsiteX5" fmla="*/ 4706314 w 4706314"/>
              <a:gd name="connsiteY5" fmla="*/ 20548 h 5126804"/>
              <a:gd name="connsiteX6" fmla="*/ 719941 w 4706314"/>
              <a:gd name="connsiteY6" fmla="*/ 0 h 5126804"/>
              <a:gd name="connsiteX0" fmla="*/ 777971 w 4764344"/>
              <a:gd name="connsiteY0" fmla="*/ 0 h 5126804"/>
              <a:gd name="connsiteX1" fmla="*/ 50345 w 4764344"/>
              <a:gd name="connsiteY1" fmla="*/ 1395059 h 5126804"/>
              <a:gd name="connsiteX2" fmla="*/ 1548532 w 4764344"/>
              <a:gd name="connsiteY2" fmla="*/ 3657600 h 5126804"/>
              <a:gd name="connsiteX3" fmla="*/ 788245 w 4764344"/>
              <a:gd name="connsiteY3" fmla="*/ 5126804 h 5126804"/>
              <a:gd name="connsiteX4" fmla="*/ 4754070 w 4764344"/>
              <a:gd name="connsiteY4" fmla="*/ 5085708 h 5126804"/>
              <a:gd name="connsiteX5" fmla="*/ 4764344 w 4764344"/>
              <a:gd name="connsiteY5" fmla="*/ 20548 h 5126804"/>
              <a:gd name="connsiteX6" fmla="*/ 777971 w 4764344"/>
              <a:gd name="connsiteY6" fmla="*/ 0 h 5126804"/>
              <a:gd name="connsiteX0" fmla="*/ 736092 w 4722465"/>
              <a:gd name="connsiteY0" fmla="*/ 0 h 5126804"/>
              <a:gd name="connsiteX1" fmla="*/ 8466 w 4722465"/>
              <a:gd name="connsiteY1" fmla="*/ 1395059 h 5126804"/>
              <a:gd name="connsiteX2" fmla="*/ 1506653 w 4722465"/>
              <a:gd name="connsiteY2" fmla="*/ 3657600 h 5126804"/>
              <a:gd name="connsiteX3" fmla="*/ 746366 w 4722465"/>
              <a:gd name="connsiteY3" fmla="*/ 5126804 h 5126804"/>
              <a:gd name="connsiteX4" fmla="*/ 4712191 w 4722465"/>
              <a:gd name="connsiteY4" fmla="*/ 5085708 h 5126804"/>
              <a:gd name="connsiteX5" fmla="*/ 4722465 w 4722465"/>
              <a:gd name="connsiteY5" fmla="*/ 20548 h 5126804"/>
              <a:gd name="connsiteX6" fmla="*/ 736092 w 4722465"/>
              <a:gd name="connsiteY6" fmla="*/ 0 h 5126804"/>
              <a:gd name="connsiteX0" fmla="*/ 847620 w 4833993"/>
              <a:gd name="connsiteY0" fmla="*/ 0 h 5126804"/>
              <a:gd name="connsiteX1" fmla="*/ 3197 w 4833993"/>
              <a:gd name="connsiteY1" fmla="*/ 1118278 h 5126804"/>
              <a:gd name="connsiteX2" fmla="*/ 1618181 w 4833993"/>
              <a:gd name="connsiteY2" fmla="*/ 3657600 h 5126804"/>
              <a:gd name="connsiteX3" fmla="*/ 857894 w 4833993"/>
              <a:gd name="connsiteY3" fmla="*/ 5126804 h 5126804"/>
              <a:gd name="connsiteX4" fmla="*/ 4823719 w 4833993"/>
              <a:gd name="connsiteY4" fmla="*/ 5085708 h 5126804"/>
              <a:gd name="connsiteX5" fmla="*/ 4833993 w 4833993"/>
              <a:gd name="connsiteY5" fmla="*/ 20548 h 5126804"/>
              <a:gd name="connsiteX6" fmla="*/ 847620 w 4833993"/>
              <a:gd name="connsiteY6" fmla="*/ 0 h 5126804"/>
              <a:gd name="connsiteX0" fmla="*/ 876820 w 4863193"/>
              <a:gd name="connsiteY0" fmla="*/ 0 h 5126804"/>
              <a:gd name="connsiteX1" fmla="*/ 32397 w 4863193"/>
              <a:gd name="connsiteY1" fmla="*/ 1118278 h 5126804"/>
              <a:gd name="connsiteX2" fmla="*/ 1647381 w 4863193"/>
              <a:gd name="connsiteY2" fmla="*/ 3657600 h 5126804"/>
              <a:gd name="connsiteX3" fmla="*/ 887094 w 4863193"/>
              <a:gd name="connsiteY3" fmla="*/ 5126804 h 5126804"/>
              <a:gd name="connsiteX4" fmla="*/ 4852919 w 4863193"/>
              <a:gd name="connsiteY4" fmla="*/ 5085708 h 5126804"/>
              <a:gd name="connsiteX5" fmla="*/ 4863193 w 4863193"/>
              <a:gd name="connsiteY5" fmla="*/ 20548 h 5126804"/>
              <a:gd name="connsiteX6" fmla="*/ 876820 w 4863193"/>
              <a:gd name="connsiteY6" fmla="*/ 0 h 5126804"/>
              <a:gd name="connsiteX0" fmla="*/ 876820 w 4863193"/>
              <a:gd name="connsiteY0" fmla="*/ 0 h 5409389"/>
              <a:gd name="connsiteX1" fmla="*/ 32397 w 4863193"/>
              <a:gd name="connsiteY1" fmla="*/ 1118278 h 5409389"/>
              <a:gd name="connsiteX2" fmla="*/ 1647381 w 4863193"/>
              <a:gd name="connsiteY2" fmla="*/ 3657600 h 5409389"/>
              <a:gd name="connsiteX3" fmla="*/ 900066 w 4863193"/>
              <a:gd name="connsiteY3" fmla="*/ 5409389 h 5409389"/>
              <a:gd name="connsiteX4" fmla="*/ 4852919 w 4863193"/>
              <a:gd name="connsiteY4" fmla="*/ 5085708 h 5409389"/>
              <a:gd name="connsiteX5" fmla="*/ 4863193 w 4863193"/>
              <a:gd name="connsiteY5" fmla="*/ 20548 h 5409389"/>
              <a:gd name="connsiteX6" fmla="*/ 876820 w 4863193"/>
              <a:gd name="connsiteY6" fmla="*/ 0 h 5409389"/>
              <a:gd name="connsiteX0" fmla="*/ 876820 w 4863193"/>
              <a:gd name="connsiteY0" fmla="*/ 0 h 5409389"/>
              <a:gd name="connsiteX1" fmla="*/ 32397 w 4863193"/>
              <a:gd name="connsiteY1" fmla="*/ 1118278 h 5409389"/>
              <a:gd name="connsiteX2" fmla="*/ 1647381 w 4863193"/>
              <a:gd name="connsiteY2" fmla="*/ 3657600 h 5409389"/>
              <a:gd name="connsiteX3" fmla="*/ 900066 w 4863193"/>
              <a:gd name="connsiteY3" fmla="*/ 5409389 h 5409389"/>
              <a:gd name="connsiteX4" fmla="*/ 4852919 w 4863193"/>
              <a:gd name="connsiteY4" fmla="*/ 5085708 h 5409389"/>
              <a:gd name="connsiteX5" fmla="*/ 4863193 w 4863193"/>
              <a:gd name="connsiteY5" fmla="*/ 20548 h 5409389"/>
              <a:gd name="connsiteX6" fmla="*/ 876820 w 4863193"/>
              <a:gd name="connsiteY6" fmla="*/ 0 h 5409389"/>
              <a:gd name="connsiteX0" fmla="*/ 876820 w 4863193"/>
              <a:gd name="connsiteY0" fmla="*/ 0 h 5409389"/>
              <a:gd name="connsiteX1" fmla="*/ 32397 w 4863193"/>
              <a:gd name="connsiteY1" fmla="*/ 1118278 h 5409389"/>
              <a:gd name="connsiteX2" fmla="*/ 1647381 w 4863193"/>
              <a:gd name="connsiteY2" fmla="*/ 3657600 h 5409389"/>
              <a:gd name="connsiteX3" fmla="*/ 900066 w 4863193"/>
              <a:gd name="connsiteY3" fmla="*/ 5409389 h 5409389"/>
              <a:gd name="connsiteX4" fmla="*/ 4852920 w 4863193"/>
              <a:gd name="connsiteY4" fmla="*/ 4972675 h 5409389"/>
              <a:gd name="connsiteX5" fmla="*/ 4863193 w 4863193"/>
              <a:gd name="connsiteY5" fmla="*/ 20548 h 5409389"/>
              <a:gd name="connsiteX6" fmla="*/ 876820 w 4863193"/>
              <a:gd name="connsiteY6" fmla="*/ 0 h 5409389"/>
              <a:gd name="connsiteX0" fmla="*/ 876820 w 4866645"/>
              <a:gd name="connsiteY0" fmla="*/ 0 h 5409389"/>
              <a:gd name="connsiteX1" fmla="*/ 32397 w 4866645"/>
              <a:gd name="connsiteY1" fmla="*/ 1118278 h 5409389"/>
              <a:gd name="connsiteX2" fmla="*/ 1647381 w 4866645"/>
              <a:gd name="connsiteY2" fmla="*/ 3657600 h 5409389"/>
              <a:gd name="connsiteX3" fmla="*/ 900066 w 4866645"/>
              <a:gd name="connsiteY3" fmla="*/ 5409389 h 5409389"/>
              <a:gd name="connsiteX4" fmla="*/ 4865891 w 4866645"/>
              <a:gd name="connsiteY4" fmla="*/ 5063102 h 5409389"/>
              <a:gd name="connsiteX5" fmla="*/ 4863193 w 4866645"/>
              <a:gd name="connsiteY5" fmla="*/ 20548 h 5409389"/>
              <a:gd name="connsiteX6" fmla="*/ 876820 w 4866645"/>
              <a:gd name="connsiteY6" fmla="*/ 0 h 5409389"/>
              <a:gd name="connsiteX0" fmla="*/ 876820 w 4866645"/>
              <a:gd name="connsiteY0" fmla="*/ 0 h 5409389"/>
              <a:gd name="connsiteX1" fmla="*/ 32397 w 4866645"/>
              <a:gd name="connsiteY1" fmla="*/ 1118278 h 5409389"/>
              <a:gd name="connsiteX2" fmla="*/ 1647381 w 4866645"/>
              <a:gd name="connsiteY2" fmla="*/ 3657600 h 5409389"/>
              <a:gd name="connsiteX3" fmla="*/ 900066 w 4866645"/>
              <a:gd name="connsiteY3" fmla="*/ 5409389 h 5409389"/>
              <a:gd name="connsiteX4" fmla="*/ 4865891 w 4866645"/>
              <a:gd name="connsiteY4" fmla="*/ 5063102 h 5409389"/>
              <a:gd name="connsiteX5" fmla="*/ 4863193 w 4866645"/>
              <a:gd name="connsiteY5" fmla="*/ 20548 h 5409389"/>
              <a:gd name="connsiteX6" fmla="*/ 876820 w 4866645"/>
              <a:gd name="connsiteY6" fmla="*/ 0 h 5409389"/>
              <a:gd name="connsiteX0" fmla="*/ 936833 w 4926658"/>
              <a:gd name="connsiteY0" fmla="*/ 0 h 5409389"/>
              <a:gd name="connsiteX1" fmla="*/ 27553 w 4926658"/>
              <a:gd name="connsiteY1" fmla="*/ 1220008 h 5409389"/>
              <a:gd name="connsiteX2" fmla="*/ 1707394 w 4926658"/>
              <a:gd name="connsiteY2" fmla="*/ 3657600 h 5409389"/>
              <a:gd name="connsiteX3" fmla="*/ 960079 w 4926658"/>
              <a:gd name="connsiteY3" fmla="*/ 5409389 h 5409389"/>
              <a:gd name="connsiteX4" fmla="*/ 4925904 w 4926658"/>
              <a:gd name="connsiteY4" fmla="*/ 5063102 h 5409389"/>
              <a:gd name="connsiteX5" fmla="*/ 4923206 w 4926658"/>
              <a:gd name="connsiteY5" fmla="*/ 20548 h 5409389"/>
              <a:gd name="connsiteX6" fmla="*/ 936833 w 4926658"/>
              <a:gd name="connsiteY6" fmla="*/ 0 h 540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26658" h="5409389">
                <a:moveTo>
                  <a:pt x="936833" y="0"/>
                </a:moveTo>
                <a:cubicBezTo>
                  <a:pt x="155997" y="318499"/>
                  <a:pt x="-89195" y="621053"/>
                  <a:pt x="27553" y="1220008"/>
                </a:cubicBezTo>
                <a:cubicBezTo>
                  <a:pt x="144301" y="1818963"/>
                  <a:pt x="1551973" y="2959370"/>
                  <a:pt x="1707394" y="3657600"/>
                </a:cubicBezTo>
                <a:cubicBezTo>
                  <a:pt x="1862815" y="4355830"/>
                  <a:pt x="1213508" y="4919654"/>
                  <a:pt x="960079" y="5409389"/>
                </a:cubicBezTo>
                <a:cubicBezTo>
                  <a:pt x="2342555" y="5346708"/>
                  <a:pt x="3776915" y="5227513"/>
                  <a:pt x="4925904" y="5063102"/>
                </a:cubicBezTo>
                <a:cubicBezTo>
                  <a:pt x="4929329" y="3374715"/>
                  <a:pt x="4919781" y="1708935"/>
                  <a:pt x="4923206" y="20548"/>
                </a:cubicBezTo>
                <a:lnTo>
                  <a:pt x="936833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平行四边形 43"/>
          <p:cNvSpPr/>
          <p:nvPr/>
        </p:nvSpPr>
        <p:spPr>
          <a:xfrm>
            <a:off x="230320" y="2083860"/>
            <a:ext cx="1645263" cy="1913532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/>
        </p:nvSpPr>
        <p:spPr>
          <a:xfrm>
            <a:off x="1544835" y="2281520"/>
            <a:ext cx="1645263" cy="1913532"/>
          </a:xfrm>
          <a:prstGeom prst="parallelogram">
            <a:avLst/>
          </a:prstGeom>
          <a:blipFill dpi="0" rotWithShape="1">
            <a:blip r:embed="rId3"/>
            <a:srcRect/>
            <a:stretch>
              <a:fillRect l="-18000" r="8000"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>
            <a:off x="2968002" y="2083860"/>
            <a:ext cx="1645263" cy="1913532"/>
          </a:xfrm>
          <a:prstGeom prst="parallelogram">
            <a:avLst/>
          </a:prstGeom>
          <a:blipFill dpi="0" rotWithShape="1">
            <a:blip r:embed="rId5"/>
            <a:srcRect/>
            <a:stretch>
              <a:fillRect r="-15000"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>
            <a:off x="4294689" y="2281520"/>
            <a:ext cx="1645263" cy="1913532"/>
          </a:xfrm>
          <a:prstGeom prst="parallelogram">
            <a:avLst/>
          </a:prstGeom>
          <a:blipFill>
            <a:blip r:embed="rId4"/>
            <a:stretch>
              <a:fillRect r="-15000"/>
            </a:stretch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-43861" y="4195052"/>
            <a:ext cx="6272045" cy="682625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rgbClr val="FF0000"/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-43861" y="1350880"/>
            <a:ext cx="5695981" cy="682625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rgbClr val="FF0000"/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32791" y="-31435"/>
            <a:ext cx="1313181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2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27000">
                    <a:schemeClr val="bg1"/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会议内容</a:t>
            </a:r>
            <a:endParaRPr lang="zh-CN" altLang="en-US" sz="22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27000">
                  <a:schemeClr val="bg1"/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54886909"/>
      </p:ext>
    </p:extLst>
  </p:cSld>
  <p:clrMapOvr>
    <a:masterClrMapping/>
  </p:clrMapOvr>
  <p:transition spd="slow" advTm="1235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77" y="840538"/>
            <a:ext cx="5576493" cy="4182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椭圆 17"/>
          <p:cNvSpPr/>
          <p:nvPr/>
        </p:nvSpPr>
        <p:spPr>
          <a:xfrm>
            <a:off x="6455814" y="3371670"/>
            <a:ext cx="1080120" cy="108012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726970" y="632622"/>
            <a:ext cx="1187232" cy="118723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455814" y="-128174"/>
            <a:ext cx="2808312" cy="280831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153651" y="1448546"/>
            <a:ext cx="2463184" cy="2463184"/>
          </a:xfrm>
          <a:prstGeom prst="ellipse">
            <a:avLst/>
          </a:prstGeom>
          <a:blipFill dpi="0" rotWithShape="1">
            <a:blip r:embed="rId4"/>
            <a:srcRect/>
            <a:stretch>
              <a:fillRect l="12000"/>
            </a:stretch>
          </a:blipFill>
          <a:ln>
            <a:solidFill>
              <a:srgbClr val="EF9C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137312" y="678512"/>
            <a:ext cx="241107" cy="24110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59970" y="2811169"/>
            <a:ext cx="241107" cy="241107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32" name="矩形 31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第二大标题内容在这里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25146509"/>
      </p:ext>
    </p:extLst>
  </p:cSld>
  <p:clrMapOvr>
    <a:masterClrMapping/>
  </p:clrMapOvr>
  <p:transition spd="slow" advTm="1724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48" y="1614196"/>
            <a:ext cx="3143251" cy="2089927"/>
          </a:xfrm>
          <a:prstGeom prst="roundRect">
            <a:avLst>
              <a:gd name="adj" fmla="val 8594"/>
            </a:avLst>
          </a:prstGeom>
          <a:blipFill>
            <a:blip r:embed="rId3"/>
            <a:stretch>
              <a:fillRect t="-196000"/>
            </a:stretch>
          </a:blipFill>
          <a:ln>
            <a:solidFill>
              <a:srgbClr val="FFFFFF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553" y="463709"/>
            <a:ext cx="4052686" cy="27017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FFFFFF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5" name="Freeform 6"/>
          <p:cNvSpPr>
            <a:spLocks/>
          </p:cNvSpPr>
          <p:nvPr/>
        </p:nvSpPr>
        <p:spPr bwMode="auto">
          <a:xfrm>
            <a:off x="4327696" y="3990310"/>
            <a:ext cx="638175" cy="1233434"/>
          </a:xfrm>
          <a:custGeom>
            <a:avLst/>
            <a:gdLst>
              <a:gd name="T0" fmla="*/ 2147483647 w 402"/>
              <a:gd name="T1" fmla="*/ 0 h 1296"/>
              <a:gd name="T2" fmla="*/ 0 w 402"/>
              <a:gd name="T3" fmla="*/ 2147483647 h 1296"/>
              <a:gd name="T4" fmla="*/ 2147483647 w 402"/>
              <a:gd name="T5" fmla="*/ 2147483647 h 1296"/>
              <a:gd name="T6" fmla="*/ 2147483647 w 402"/>
              <a:gd name="T7" fmla="*/ 2147483647 h 1296"/>
              <a:gd name="T8" fmla="*/ 2147483647 w 402"/>
              <a:gd name="T9" fmla="*/ 2147483647 h 1296"/>
              <a:gd name="T10" fmla="*/ 2147483647 w 402"/>
              <a:gd name="T11" fmla="*/ 2147483647 h 1296"/>
              <a:gd name="T12" fmla="*/ 2147483647 w 402"/>
              <a:gd name="T13" fmla="*/ 2147483647 h 1296"/>
              <a:gd name="T14" fmla="*/ 2147483647 w 402"/>
              <a:gd name="T15" fmla="*/ 0 h 129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02" h="1296">
                <a:moveTo>
                  <a:pt x="202" y="0"/>
                </a:moveTo>
                <a:lnTo>
                  <a:pt x="0" y="196"/>
                </a:lnTo>
                <a:lnTo>
                  <a:pt x="142" y="196"/>
                </a:lnTo>
                <a:lnTo>
                  <a:pt x="142" y="1296"/>
                </a:lnTo>
                <a:lnTo>
                  <a:pt x="268" y="1296"/>
                </a:lnTo>
                <a:lnTo>
                  <a:pt x="268" y="196"/>
                </a:lnTo>
                <a:lnTo>
                  <a:pt x="402" y="196"/>
                </a:lnTo>
                <a:lnTo>
                  <a:pt x="202" y="0"/>
                </a:lnTo>
                <a:close/>
              </a:path>
            </a:pathLst>
          </a:cu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Freeform 8"/>
          <p:cNvSpPr>
            <a:spLocks/>
          </p:cNvSpPr>
          <p:nvPr/>
        </p:nvSpPr>
        <p:spPr bwMode="auto">
          <a:xfrm>
            <a:off x="993946" y="3375894"/>
            <a:ext cx="619125" cy="1847850"/>
          </a:xfrm>
          <a:custGeom>
            <a:avLst/>
            <a:gdLst>
              <a:gd name="T0" fmla="*/ 2147483647 w 390"/>
              <a:gd name="T1" fmla="*/ 0 h 1164"/>
              <a:gd name="T2" fmla="*/ 0 w 390"/>
              <a:gd name="T3" fmla="*/ 2147483647 h 1164"/>
              <a:gd name="T4" fmla="*/ 2147483647 w 390"/>
              <a:gd name="T5" fmla="*/ 2147483647 h 1164"/>
              <a:gd name="T6" fmla="*/ 2147483647 w 390"/>
              <a:gd name="T7" fmla="*/ 2147483647 h 1164"/>
              <a:gd name="T8" fmla="*/ 2147483647 w 390"/>
              <a:gd name="T9" fmla="*/ 2147483647 h 1164"/>
              <a:gd name="T10" fmla="*/ 2147483647 w 390"/>
              <a:gd name="T11" fmla="*/ 2147483647 h 1164"/>
              <a:gd name="T12" fmla="*/ 2147483647 w 390"/>
              <a:gd name="T13" fmla="*/ 2147483647 h 1164"/>
              <a:gd name="T14" fmla="*/ 2147483647 w 390"/>
              <a:gd name="T15" fmla="*/ 0 h 116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90" h="1164">
                <a:moveTo>
                  <a:pt x="196" y="0"/>
                </a:moveTo>
                <a:lnTo>
                  <a:pt x="0" y="190"/>
                </a:lnTo>
                <a:lnTo>
                  <a:pt x="138" y="190"/>
                </a:lnTo>
                <a:lnTo>
                  <a:pt x="138" y="1164"/>
                </a:lnTo>
                <a:lnTo>
                  <a:pt x="260" y="1164"/>
                </a:lnTo>
                <a:lnTo>
                  <a:pt x="260" y="190"/>
                </a:lnTo>
                <a:lnTo>
                  <a:pt x="390" y="190"/>
                </a:lnTo>
                <a:lnTo>
                  <a:pt x="196" y="0"/>
                </a:lnTo>
                <a:close/>
              </a:path>
            </a:pathLst>
          </a:cu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3054521" y="4293469"/>
            <a:ext cx="288925" cy="930275"/>
          </a:xfrm>
          <a:custGeom>
            <a:avLst/>
            <a:gdLst>
              <a:gd name="T0" fmla="*/ 2147483647 w 182"/>
              <a:gd name="T1" fmla="*/ 0 h 586"/>
              <a:gd name="T2" fmla="*/ 0 w 182"/>
              <a:gd name="T3" fmla="*/ 2147483647 h 586"/>
              <a:gd name="T4" fmla="*/ 2147483647 w 182"/>
              <a:gd name="T5" fmla="*/ 2147483647 h 586"/>
              <a:gd name="T6" fmla="*/ 2147483647 w 182"/>
              <a:gd name="T7" fmla="*/ 2147483647 h 586"/>
              <a:gd name="T8" fmla="*/ 2147483647 w 182"/>
              <a:gd name="T9" fmla="*/ 2147483647 h 586"/>
              <a:gd name="T10" fmla="*/ 2147483647 w 182"/>
              <a:gd name="T11" fmla="*/ 2147483647 h 586"/>
              <a:gd name="T12" fmla="*/ 2147483647 w 182"/>
              <a:gd name="T13" fmla="*/ 2147483647 h 586"/>
              <a:gd name="T14" fmla="*/ 2147483647 w 182"/>
              <a:gd name="T15" fmla="*/ 0 h 5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82" h="586">
                <a:moveTo>
                  <a:pt x="92" y="0"/>
                </a:moveTo>
                <a:lnTo>
                  <a:pt x="0" y="88"/>
                </a:lnTo>
                <a:lnTo>
                  <a:pt x="64" y="88"/>
                </a:lnTo>
                <a:lnTo>
                  <a:pt x="64" y="586"/>
                </a:lnTo>
                <a:lnTo>
                  <a:pt x="122" y="586"/>
                </a:lnTo>
                <a:lnTo>
                  <a:pt x="122" y="88"/>
                </a:lnTo>
                <a:lnTo>
                  <a:pt x="182" y="88"/>
                </a:lnTo>
                <a:lnTo>
                  <a:pt x="92" y="0"/>
                </a:lnTo>
                <a:close/>
              </a:path>
            </a:pathLst>
          </a:cu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2657646" y="3464794"/>
            <a:ext cx="679450" cy="1758950"/>
          </a:xfrm>
          <a:custGeom>
            <a:avLst/>
            <a:gdLst>
              <a:gd name="T0" fmla="*/ 2147483647 w 428"/>
              <a:gd name="T1" fmla="*/ 0 h 1108"/>
              <a:gd name="T2" fmla="*/ 0 w 428"/>
              <a:gd name="T3" fmla="*/ 2147483647 h 1108"/>
              <a:gd name="T4" fmla="*/ 2147483647 w 428"/>
              <a:gd name="T5" fmla="*/ 2147483647 h 1108"/>
              <a:gd name="T6" fmla="*/ 2147483647 w 428"/>
              <a:gd name="T7" fmla="*/ 2147483647 h 1108"/>
              <a:gd name="T8" fmla="*/ 2147483647 w 428"/>
              <a:gd name="T9" fmla="*/ 2147483647 h 1108"/>
              <a:gd name="T10" fmla="*/ 2147483647 w 428"/>
              <a:gd name="T11" fmla="*/ 2147483647 h 1108"/>
              <a:gd name="T12" fmla="*/ 2147483647 w 428"/>
              <a:gd name="T13" fmla="*/ 2147483647 h 1108"/>
              <a:gd name="T14" fmla="*/ 2147483647 w 428"/>
              <a:gd name="T15" fmla="*/ 0 h 11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28" h="1108">
                <a:moveTo>
                  <a:pt x="214" y="0"/>
                </a:moveTo>
                <a:lnTo>
                  <a:pt x="0" y="208"/>
                </a:lnTo>
                <a:lnTo>
                  <a:pt x="152" y="208"/>
                </a:lnTo>
                <a:lnTo>
                  <a:pt x="152" y="1108"/>
                </a:lnTo>
                <a:lnTo>
                  <a:pt x="286" y="1108"/>
                </a:lnTo>
                <a:lnTo>
                  <a:pt x="286" y="208"/>
                </a:lnTo>
                <a:lnTo>
                  <a:pt x="428" y="208"/>
                </a:lnTo>
                <a:lnTo>
                  <a:pt x="21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727246" y="3090144"/>
            <a:ext cx="708025" cy="2133600"/>
          </a:xfrm>
          <a:custGeom>
            <a:avLst/>
            <a:gdLst>
              <a:gd name="T0" fmla="*/ 2147483647 w 446"/>
              <a:gd name="T1" fmla="*/ 0 h 1344"/>
              <a:gd name="T2" fmla="*/ 0 w 446"/>
              <a:gd name="T3" fmla="*/ 2147483647 h 1344"/>
              <a:gd name="T4" fmla="*/ 2147483647 w 446"/>
              <a:gd name="T5" fmla="*/ 2147483647 h 1344"/>
              <a:gd name="T6" fmla="*/ 2147483647 w 446"/>
              <a:gd name="T7" fmla="*/ 2147483647 h 1344"/>
              <a:gd name="T8" fmla="*/ 2147483647 w 446"/>
              <a:gd name="T9" fmla="*/ 2147483647 h 1344"/>
              <a:gd name="T10" fmla="*/ 2147483647 w 446"/>
              <a:gd name="T11" fmla="*/ 2147483647 h 1344"/>
              <a:gd name="T12" fmla="*/ 2147483647 w 446"/>
              <a:gd name="T13" fmla="*/ 2147483647 h 1344"/>
              <a:gd name="T14" fmla="*/ 2147483647 w 446"/>
              <a:gd name="T15" fmla="*/ 0 h 13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46" h="1344">
                <a:moveTo>
                  <a:pt x="224" y="0"/>
                </a:moveTo>
                <a:lnTo>
                  <a:pt x="0" y="216"/>
                </a:lnTo>
                <a:lnTo>
                  <a:pt x="158" y="216"/>
                </a:lnTo>
                <a:lnTo>
                  <a:pt x="158" y="1344"/>
                </a:lnTo>
                <a:lnTo>
                  <a:pt x="298" y="1344"/>
                </a:lnTo>
                <a:lnTo>
                  <a:pt x="298" y="216"/>
                </a:lnTo>
                <a:lnTo>
                  <a:pt x="446" y="216"/>
                </a:lnTo>
                <a:lnTo>
                  <a:pt x="224" y="0"/>
                </a:lnTo>
                <a:close/>
              </a:path>
            </a:pathLst>
          </a:custGeom>
          <a:gradFill rotWithShape="1">
            <a:gsLst>
              <a:gs pos="0">
                <a:srgbClr val="770000"/>
              </a:gs>
              <a:gs pos="50000">
                <a:srgbClr val="AD0000"/>
              </a:gs>
              <a:gs pos="100000">
                <a:srgbClr val="CE0000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4137196" y="3795886"/>
            <a:ext cx="631825" cy="1427858"/>
          </a:xfrm>
          <a:custGeom>
            <a:avLst/>
            <a:gdLst>
              <a:gd name="T0" fmla="*/ 2147483647 w 398"/>
              <a:gd name="T1" fmla="*/ 0 h 1280"/>
              <a:gd name="T2" fmla="*/ 0 w 398"/>
              <a:gd name="T3" fmla="*/ 2147483647 h 1280"/>
              <a:gd name="T4" fmla="*/ 2147483647 w 398"/>
              <a:gd name="T5" fmla="*/ 2147483647 h 1280"/>
              <a:gd name="T6" fmla="*/ 2147483647 w 398"/>
              <a:gd name="T7" fmla="*/ 2147483647 h 1280"/>
              <a:gd name="T8" fmla="*/ 2147483647 w 398"/>
              <a:gd name="T9" fmla="*/ 2147483647 h 1280"/>
              <a:gd name="T10" fmla="*/ 2147483647 w 398"/>
              <a:gd name="T11" fmla="*/ 2147483647 h 1280"/>
              <a:gd name="T12" fmla="*/ 2147483647 w 398"/>
              <a:gd name="T13" fmla="*/ 2147483647 h 1280"/>
              <a:gd name="T14" fmla="*/ 2147483647 w 398"/>
              <a:gd name="T15" fmla="*/ 0 h 12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98" h="1280">
                <a:moveTo>
                  <a:pt x="200" y="0"/>
                </a:moveTo>
                <a:lnTo>
                  <a:pt x="0" y="194"/>
                </a:lnTo>
                <a:lnTo>
                  <a:pt x="140" y="194"/>
                </a:lnTo>
                <a:lnTo>
                  <a:pt x="140" y="1280"/>
                </a:lnTo>
                <a:lnTo>
                  <a:pt x="264" y="1280"/>
                </a:lnTo>
                <a:lnTo>
                  <a:pt x="264" y="194"/>
                </a:lnTo>
                <a:lnTo>
                  <a:pt x="398" y="194"/>
                </a:lnTo>
                <a:lnTo>
                  <a:pt x="20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24" name="矩形 23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第二大标题内容在这里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0940988"/>
      </p:ext>
    </p:extLst>
  </p:cSld>
  <p:clrMapOvr>
    <a:masterClrMapping/>
  </p:clrMapOvr>
  <p:transition spd="slow" advTm="235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repeatCount="500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2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repeatCount="5000" autoRev="1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31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path" presetSubtype="0" repeatCount="500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3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path" presetSubtype="0" repeatCount="5000" autoRev="1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47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path" presetSubtype="0" repeatCount="500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55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path" presetSubtype="0" repeatCount="5000" autoRev="1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8 0.0398 L 3.05556E-6 2.62265E-7 " pathEditMode="relative" rAng="0" ptsTypes="AA">
                                      <p:cBhvr>
                                        <p:cTn id="63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4499992" y="-1156089"/>
            <a:ext cx="7200800" cy="7344816"/>
          </a:xfrm>
          <a:prstGeom prst="ellipse">
            <a:avLst/>
          </a:prstGeom>
          <a:blipFill dpi="0" rotWithShape="1">
            <a:blip r:embed="rId2"/>
            <a:srcRect/>
            <a:stretch>
              <a:fillRect l="-7000" r="-1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42215" y="1424931"/>
            <a:ext cx="3252589" cy="3308224"/>
          </a:xfrm>
          <a:prstGeom prst="ellipse">
            <a:avLst/>
          </a:prstGeom>
          <a:blipFill dpi="0" rotWithShape="1">
            <a:blip r:embed="rId3"/>
            <a:srcRect/>
            <a:stretch>
              <a:fillRect l="3000" r="-12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11560" y="686574"/>
            <a:ext cx="2376264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r="-27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043608" y="2540181"/>
            <a:ext cx="2376264" cy="2376264"/>
          </a:xfrm>
          <a:prstGeom prst="ellipse">
            <a:avLst/>
          </a:prstGeom>
          <a:blipFill dpi="0" rotWithShape="1">
            <a:blip r:embed="rId4"/>
            <a:srcRect/>
            <a:stretch>
              <a:fillRect r="-12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539552" y="267494"/>
            <a:ext cx="5400400" cy="401128"/>
            <a:chOff x="539552" y="267494"/>
            <a:chExt cx="5400400" cy="401128"/>
          </a:xfrm>
        </p:grpSpPr>
        <p:sp>
          <p:nvSpPr>
            <p:cNvPr id="13" name="矩形 12"/>
            <p:cNvSpPr/>
            <p:nvPr/>
          </p:nvSpPr>
          <p:spPr>
            <a:xfrm>
              <a:off x="575952" y="596622"/>
              <a:ext cx="5364000" cy="72000"/>
            </a:xfrm>
            <a:prstGeom prst="rect">
              <a:avLst/>
            </a:prstGeom>
            <a:gradFill>
              <a:gsLst>
                <a:gs pos="37000">
                  <a:srgbClr val="EF9C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9552" y="267494"/>
              <a:ext cx="4824536" cy="324000"/>
            </a:xfrm>
            <a:prstGeom prst="rect">
              <a:avLst/>
            </a:prstGeom>
            <a:gradFill flip="none" rotWithShape="1">
              <a:gsLst>
                <a:gs pos="40000">
                  <a:srgbClr val="DF000F"/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72" y="115458"/>
            <a:ext cx="736869" cy="80010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-338499" y="282705"/>
            <a:ext cx="4752528" cy="3231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500" b="0" cap="none" spc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第二大标题内容在这里</a:t>
            </a:r>
            <a:endParaRPr lang="zh-CN" altLang="en-US" sz="1500" b="0" cap="none" spc="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8154320"/>
      </p:ext>
    </p:extLst>
  </p:cSld>
  <p:clrMapOvr>
    <a:masterClrMapping/>
  </p:clrMapOvr>
  <p:transition spd="slow" advTm="1484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solidFill>
            <a:schemeClr val="bg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88</Words>
  <Application>Microsoft Office PowerPoint</Application>
  <PresentationFormat>全屏显示(16:9)</PresentationFormat>
  <Paragraphs>29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</vt:lpstr>
      <vt:lpstr>宋体</vt:lpstr>
      <vt:lpstr>方正粗圆简体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pc</cp:lastModifiedBy>
  <cp:revision>64</cp:revision>
  <dcterms:created xsi:type="dcterms:W3CDTF">2012-09-19T13:46:50Z</dcterms:created>
  <dcterms:modified xsi:type="dcterms:W3CDTF">2015-07-13T05:24:12Z</dcterms:modified>
</cp:coreProperties>
</file>