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9" r:id="rId3"/>
    <p:sldId id="258" r:id="rId4"/>
    <p:sldId id="267" r:id="rId5"/>
    <p:sldId id="270" r:id="rId6"/>
    <p:sldId id="264" r:id="rId7"/>
    <p:sldId id="265" r:id="rId8"/>
    <p:sldId id="276" r:id="rId9"/>
    <p:sldId id="261" r:id="rId10"/>
    <p:sldId id="273" r:id="rId11"/>
    <p:sldId id="268" r:id="rId12"/>
    <p:sldId id="271" r:id="rId13"/>
    <p:sldId id="277" r:id="rId14"/>
    <p:sldId id="275" r:id="rId15"/>
    <p:sldId id="269" r:id="rId16"/>
    <p:sldId id="263" r:id="rId17"/>
    <p:sldId id="272" r:id="rId18"/>
    <p:sldId id="278" r:id="rId19"/>
    <p:sldId id="279" r:id="rId20"/>
    <p:sldId id="266" r:id="rId21"/>
    <p:sldId id="262" r:id="rId22"/>
    <p:sldId id="274" r:id="rId23"/>
    <p:sldId id="260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3D3"/>
    <a:srgbClr val="BB0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F7A-4DE7-A789-03DA0C5452E1}"/>
              </c:ext>
            </c:extLst>
          </c:dPt>
          <c:dPt>
            <c:idx val="1"/>
            <c:bubble3D val="0"/>
            <c:spPr>
              <a:solidFill>
                <a:srgbClr val="D52E2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F7A-4DE7-A789-03DA0C5452E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F7A-4DE7-A789-03DA0C5452E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F7A-4DE7-A789-03DA0C5452E1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F7A-4DE7-A789-03DA0C545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D52E2C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D9D9D9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A644-4956-B8EC-952949591118}"/>
              </c:ext>
            </c:extLst>
          </c:dPt>
          <c:dPt>
            <c:idx val="1"/>
            <c:bubble3D val="0"/>
            <c:spPr>
              <a:solidFill>
                <a:srgbClr val="D52E2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A644-4956-B8EC-952949591118}"/>
              </c:ext>
            </c:extLst>
          </c:dPt>
          <c:dPt>
            <c:idx val="2"/>
            <c:bubble3D val="0"/>
            <c:spPr>
              <a:solidFill>
                <a:srgbClr val="D52E2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44-4956-B8EC-952949591118}"/>
              </c:ext>
            </c:extLst>
          </c:dPt>
          <c:dPt>
            <c:idx val="3"/>
            <c:bubble3D val="0"/>
            <c:spPr>
              <a:solidFill>
                <a:srgbClr val="D52E2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44-4956-B8EC-95294959111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44-4956-B8EC-952949591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892-48EE-86B2-FF808A374ADC}"/>
              </c:ext>
            </c:extLst>
          </c:dPt>
          <c:dPt>
            <c:idx val="1"/>
            <c:bubble3D val="0"/>
            <c:spPr>
              <a:solidFill>
                <a:srgbClr val="D52E2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892-48EE-86B2-FF808A374A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92-48EE-86B2-FF808A374A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92-48EE-86B2-FF808A374AD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92-48EE-86B2-FF808A374A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D52E2C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D52E2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940C-4230-97F8-90E6C4E71FF9}"/>
              </c:ext>
            </c:extLst>
          </c:dPt>
          <c:dPt>
            <c:idx val="1"/>
            <c:bubble3D val="0"/>
            <c:spPr>
              <a:solidFill>
                <a:srgbClr val="D52E2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940C-4230-97F8-90E6C4E71FF9}"/>
              </c:ext>
            </c:extLst>
          </c:dPt>
          <c:dPt>
            <c:idx val="2"/>
            <c:bubble3D val="0"/>
            <c:spPr>
              <a:solidFill>
                <a:srgbClr val="D52E2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40C-4230-97F8-90E6C4E71FF9}"/>
              </c:ext>
            </c:extLst>
          </c:dPt>
          <c:dPt>
            <c:idx val="3"/>
            <c:bubble3D val="0"/>
            <c:spPr>
              <a:solidFill>
                <a:srgbClr val="D52E2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40C-4230-97F8-90E6C4E71FF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40C-4230-97F8-90E6C4E71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E5E67-BB9D-4579-BBAD-2444C36335C0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2E5B4-D2F1-49A8-B943-6BF2BE479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38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40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6050E-3566-47E8-903A-43E0AD83C0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05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687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00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9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6050E-3566-47E8-903A-43E0AD83C0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046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380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67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218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477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6050E-3566-47E8-903A-43E0AD83C0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336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99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558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104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6050E-3566-47E8-903A-43E0AD83C0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24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007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29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52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42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385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812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087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259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666D9-7D0D-4100-9EBA-528A52249C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98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60C56-721C-46A3-B7AD-19259421B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BEBD94C-D7E5-4956-BA45-5B79BB87BA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AB648E-655E-4A6D-B3C8-5BBC8CCC0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5D61B1-5081-4BF3-A642-CAE04D6B4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174C9B-F2BF-4B5E-BEC2-E54290554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582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94A0D8-F87B-4498-824A-0E7405970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78E40C4-2741-4925-9055-FAAB93F5B0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F64FED-07D0-4F3D-8F56-16DBF18AD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965114-9569-4D01-BDDF-BFB01015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1F6BB9-ACB4-4DE9-8EB6-5E2455FA7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06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821D71-927B-41D4-93C7-2B5B6EA02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E26DDE2-CFE0-4EC5-B4CA-129CE04D5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D54BFF-F71B-48F5-B077-EB8B7C259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6AC3BD-04E5-4615-BAEA-9F143F9F6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DA2E4F-149A-423E-80E2-18E330066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33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 userDrawn="1"/>
        </p:nvSpPr>
        <p:spPr bwMode="auto">
          <a:xfrm>
            <a:off x="-14069" y="203203"/>
            <a:ext cx="103852" cy="429404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txBody>
          <a:bodyPr lIns="121912" tIns="60956" rIns="121912" bIns="60956" anchor="ctr"/>
          <a:lstStyle/>
          <a:p>
            <a:pPr marL="0" marR="0" lvl="0" indent="0" algn="ctr" defTabSz="12190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" name="矩形 8"/>
          <p:cNvSpPr>
            <a:spLocks noChangeArrowheads="1"/>
          </p:cNvSpPr>
          <p:nvPr userDrawn="1"/>
        </p:nvSpPr>
        <p:spPr bwMode="auto">
          <a:xfrm>
            <a:off x="161029" y="203203"/>
            <a:ext cx="115019" cy="429404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txBody>
          <a:bodyPr lIns="121912" tIns="60956" rIns="121912" bIns="60956" anchor="ctr"/>
          <a:lstStyle/>
          <a:p>
            <a:pPr marL="0" marR="0" lvl="0" indent="0" algn="ctr" defTabSz="12190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96327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12192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3" y="5539546"/>
            <a:ext cx="106919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1966" y="324582"/>
            <a:ext cx="1069198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1966" y="827103"/>
            <a:ext cx="106919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971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50847" y="1533748"/>
            <a:ext cx="6141156" cy="37088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" y="1533748"/>
            <a:ext cx="6321777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53954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672438" y="2259912"/>
            <a:ext cx="489302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672438" y="2762434"/>
            <a:ext cx="48930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672438" y="3121469"/>
            <a:ext cx="4893029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4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965962"/>
            <a:ext cx="12192000" cy="280172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93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5524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0541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141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3972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932792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6292853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6275921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9822044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9182105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9165173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35666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2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" name="Rounded Rectangle 2"/>
          <p:cNvSpPr/>
          <p:nvPr userDrawn="1"/>
        </p:nvSpPr>
        <p:spPr>
          <a:xfrm>
            <a:off x="3099152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977819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 userDrawn="1"/>
        </p:nvSpPr>
        <p:spPr>
          <a:xfrm>
            <a:off x="8872711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4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30" grpId="0" animBg="1"/>
      <p:bldP spid="31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2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1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4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72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uiExpan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uiExpand="1"/>
      <p:bldP spid="44" grpId="0" uiExpand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74133" y="171537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03251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21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10706103" y="171537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787243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7584746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52638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74133" y="319365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03251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21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6" name="Rounded Rectangle 35"/>
          <p:cNvSpPr/>
          <p:nvPr userDrawn="1"/>
        </p:nvSpPr>
        <p:spPr>
          <a:xfrm>
            <a:off x="10706103" y="319365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0787243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7584746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252638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74133" y="467193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03251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21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4" name="Rounded Rectangle 43"/>
          <p:cNvSpPr/>
          <p:nvPr userDrawn="1"/>
        </p:nvSpPr>
        <p:spPr>
          <a:xfrm>
            <a:off x="10706103" y="467193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0787243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7584746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6252638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49" name="Rounded Rectangle 4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4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5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69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44176" y="1638675"/>
            <a:ext cx="3030357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101380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9" name="Rounded Rectangle 2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918408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3251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65" name="Rounded Rectangle 64"/>
          <p:cNvSpPr/>
          <p:nvPr userDrawn="1"/>
        </p:nvSpPr>
        <p:spPr>
          <a:xfrm>
            <a:off x="4548717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847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818720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548717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10" name="Rounded Rectangle 109"/>
          <p:cNvSpPr/>
          <p:nvPr userDrawn="1"/>
        </p:nvSpPr>
        <p:spPr>
          <a:xfrm>
            <a:off x="8504768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9002898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752193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8504768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30" name="Rounded Rectangle 129"/>
          <p:cNvSpPr/>
          <p:nvPr userDrawn="1"/>
        </p:nvSpPr>
        <p:spPr>
          <a:xfrm>
            <a:off x="644179" y="4066912"/>
            <a:ext cx="3030356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101380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918408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03251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03256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45" name="Rounded Rectangle 144"/>
          <p:cNvSpPr/>
          <p:nvPr userDrawn="1"/>
        </p:nvSpPr>
        <p:spPr>
          <a:xfrm>
            <a:off x="4548720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046847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18720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4548717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4548722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155" name="Rounded Rectangle 154"/>
          <p:cNvSpPr/>
          <p:nvPr userDrawn="1"/>
        </p:nvSpPr>
        <p:spPr>
          <a:xfrm>
            <a:off x="8504771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002898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9752193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8504768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8504773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756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5" grpId="0" animBg="1"/>
      <p:bldP spid="1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5" grpId="0" animBg="1"/>
      <p:bldP spid="1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237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3278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3278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1" name="Rounded Rectangle 60"/>
          <p:cNvSpPr/>
          <p:nvPr userDrawn="1"/>
        </p:nvSpPr>
        <p:spPr>
          <a:xfrm>
            <a:off x="4002264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5353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2394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45148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2394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998531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508299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212440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8487840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</a:t>
            </a:r>
            <a:r>
              <a:rPr lang="en-US" dirty="0"/>
              <a:t> </a:t>
            </a:r>
            <a:r>
              <a:rPr lang="en-US" dirty="0" err="1"/>
              <a:t>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males </a:t>
            </a:r>
            <a:r>
              <a:rPr lang="en-US" dirty="0" err="1"/>
              <a:t>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212440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Chort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3130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6E069F-45E5-445D-90E8-AE06C0A20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B75C06-7632-4A6A-9DD8-4798E0EA9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7E6337-9D95-42FB-BF16-E0BAAE2DF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C0ABC1-2A05-4AA2-BFE7-C155E09E0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C4BDC7-CC7B-4793-9C40-55EE6D5F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076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 userDrawn="1"/>
        </p:nvSpPr>
        <p:spPr>
          <a:xfrm>
            <a:off x="651303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49706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69384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69385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338847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30649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spect="1"/>
          </p:cNvSpPr>
          <p:nvPr userDrawn="1"/>
        </p:nvSpPr>
        <p:spPr>
          <a:xfrm>
            <a:off x="359669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349509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345933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5933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45934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422880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26" name="Straight Connector 125"/>
          <p:cNvCxnSpPr/>
          <p:nvPr userDrawn="1"/>
        </p:nvCxnSpPr>
        <p:spPr>
          <a:xfrm>
            <a:off x="60113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Oval 140"/>
          <p:cNvSpPr>
            <a:spLocks noChangeAspect="1"/>
          </p:cNvSpPr>
          <p:nvPr userDrawn="1"/>
        </p:nvSpPr>
        <p:spPr>
          <a:xfrm>
            <a:off x="659953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649793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46217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46217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46218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723164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cxnSp>
        <p:nvCxnSpPr>
          <p:cNvPr id="153" name="Straight Connector 152"/>
          <p:cNvCxnSpPr/>
          <p:nvPr userDrawn="1"/>
        </p:nvCxnSpPr>
        <p:spPr>
          <a:xfrm>
            <a:off x="9025467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Oval 159"/>
          <p:cNvSpPr>
            <a:spLocks noChangeAspect="1"/>
          </p:cNvSpPr>
          <p:nvPr userDrawn="1"/>
        </p:nvSpPr>
        <p:spPr>
          <a:xfrm>
            <a:off x="957791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947631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9476311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476311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9476312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0245774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2162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/>
      <p:bldP spid="1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1" grpId="0" animBg="1"/>
      <p:bldP spid="142" grpId="0"/>
      <p:bldP spid="1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0" grpId="0" animBg="1"/>
      <p:bldP spid="161" grpId="0"/>
      <p:bldP spid="1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5" name="Straight Connector 84"/>
          <p:cNvCxnSpPr/>
          <p:nvPr userDrawn="1"/>
        </p:nvCxnSpPr>
        <p:spPr>
          <a:xfrm flipH="1">
            <a:off x="603251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 userDrawn="1"/>
        </p:nvCxnSpPr>
        <p:spPr>
          <a:xfrm>
            <a:off x="6096000" y="1622327"/>
            <a:ext cx="0" cy="4656556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>
            <a:off x="6239948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/>
          <p:cNvSpPr>
            <a:spLocks noChangeAspect="1"/>
          </p:cNvSpPr>
          <p:nvPr userDrawn="1"/>
        </p:nvSpPr>
        <p:spPr>
          <a:xfrm>
            <a:off x="999955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383887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383887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77544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06" name="Oval 105"/>
          <p:cNvSpPr>
            <a:spLocks noChangeAspect="1"/>
          </p:cNvSpPr>
          <p:nvPr userDrawn="1"/>
        </p:nvSpPr>
        <p:spPr>
          <a:xfrm>
            <a:off x="603253" y="2203997"/>
            <a:ext cx="816001" cy="734399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81751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257795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8" name="Arc 117"/>
          <p:cNvSpPr>
            <a:spLocks noChangeAspect="1"/>
          </p:cNvSpPr>
          <p:nvPr userDrawn="1"/>
        </p:nvSpPr>
        <p:spPr>
          <a:xfrm>
            <a:off x="6642996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026928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9026928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9020585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30" name="Oval 129"/>
          <p:cNvSpPr>
            <a:spLocks noChangeAspect="1"/>
          </p:cNvSpPr>
          <p:nvPr userDrawn="1"/>
        </p:nvSpPr>
        <p:spPr>
          <a:xfrm>
            <a:off x="6246296" y="2203997"/>
            <a:ext cx="816001" cy="734399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24792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6900834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9" name="Arc 138"/>
          <p:cNvSpPr>
            <a:spLocks noChangeAspect="1"/>
          </p:cNvSpPr>
          <p:nvPr userDrawn="1"/>
        </p:nvSpPr>
        <p:spPr>
          <a:xfrm>
            <a:off x="999955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3383887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3383887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3377544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47" name="Oval 146"/>
          <p:cNvSpPr>
            <a:spLocks noChangeAspect="1"/>
          </p:cNvSpPr>
          <p:nvPr userDrawn="1"/>
        </p:nvSpPr>
        <p:spPr>
          <a:xfrm>
            <a:off x="603253" y="4703357"/>
            <a:ext cx="816001" cy="734399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681751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1257795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 userDrawn="1"/>
        </p:nvSpPr>
        <p:spPr>
          <a:xfrm>
            <a:off x="6642996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9026928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Name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026928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9020585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endParaRPr lang="en-US" dirty="0"/>
          </a:p>
        </p:txBody>
      </p:sp>
      <p:sp>
        <p:nvSpPr>
          <p:cNvPr id="157" name="Oval 156"/>
          <p:cNvSpPr>
            <a:spLocks noChangeAspect="1"/>
          </p:cNvSpPr>
          <p:nvPr userDrawn="1"/>
        </p:nvSpPr>
        <p:spPr>
          <a:xfrm>
            <a:off x="6246296" y="4703357"/>
            <a:ext cx="816001" cy="734399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24792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6900834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11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animBg="1"/>
      <p:bldP spid="1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/>
      <p:bldP spid="118" grpId="0" animBg="1"/>
      <p:bldP spid="1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/>
      <p:bldP spid="139" grpId="0" animBg="1"/>
      <p:bldP spid="1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7" grpId="0" animBg="1"/>
      <p:bldP spid="1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1" grpId="0"/>
      <p:bldP spid="153" grpId="0" animBg="1"/>
      <p:bldP spid="1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animBg="1"/>
      <p:bldP spid="1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9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37"/>
          <p:cNvSpPr/>
          <p:nvPr userDrawn="1"/>
        </p:nvSpPr>
        <p:spPr>
          <a:xfrm>
            <a:off x="4351162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432303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43" name="Rounded Rectangle 42"/>
          <p:cNvSpPr/>
          <p:nvPr userDrawn="1"/>
        </p:nvSpPr>
        <p:spPr>
          <a:xfrm>
            <a:off x="8070147" y="4732391"/>
            <a:ext cx="869949" cy="17300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151288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996835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654434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>
            <a:spLocks noChangeAspect="1"/>
          </p:cNvSpPr>
          <p:nvPr userDrawn="1"/>
        </p:nvSpPr>
        <p:spPr>
          <a:xfrm>
            <a:off x="8334611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>
            <a:spLocks noChangeAspect="1"/>
          </p:cNvSpPr>
          <p:nvPr userDrawn="1"/>
        </p:nvSpPr>
        <p:spPr>
          <a:xfrm>
            <a:off x="3873621" y="2565575"/>
            <a:ext cx="816001" cy="7343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>
            <a:spLocks noChangeAspect="1"/>
          </p:cNvSpPr>
          <p:nvPr userDrawn="1"/>
        </p:nvSpPr>
        <p:spPr>
          <a:xfrm>
            <a:off x="7514989" y="2565575"/>
            <a:ext cx="816001" cy="7343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74187" y="1483364"/>
            <a:ext cx="3072984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585804" y="1483364"/>
            <a:ext cx="301612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8254106" y="1483364"/>
            <a:ext cx="3071508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3947171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7572830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9899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9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1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1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1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1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1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9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1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1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1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1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1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9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1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1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1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1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/>
      <p:bldP spid="30" grpId="0" animBg="1"/>
      <p:bldP spid="35" grpId="0" animBg="1"/>
      <p:bldP spid="37" grpId="0" animBg="1"/>
      <p:bldP spid="51" grpId="0"/>
      <p:bldP spid="52" grpId="0"/>
      <p:bldP spid="53" grpId="0"/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Teardrop 29"/>
          <p:cNvSpPr/>
          <p:nvPr userDrawn="1"/>
        </p:nvSpPr>
        <p:spPr>
          <a:xfrm rot="13482192">
            <a:off x="1282930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ardrop 32"/>
          <p:cNvSpPr/>
          <p:nvPr userDrawn="1"/>
        </p:nvSpPr>
        <p:spPr>
          <a:xfrm rot="13482192">
            <a:off x="4993448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ardrop 33"/>
          <p:cNvSpPr/>
          <p:nvPr userDrawn="1"/>
        </p:nvSpPr>
        <p:spPr>
          <a:xfrm rot="13482192">
            <a:off x="8921272" y="1573860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 hasCustomPrompt="1"/>
          </p:nvPr>
        </p:nvSpPr>
        <p:spPr>
          <a:xfrm>
            <a:off x="1751186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 hasCustomPrompt="1"/>
          </p:nvPr>
        </p:nvSpPr>
        <p:spPr>
          <a:xfrm>
            <a:off x="5499097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 hasCustomPrompt="1"/>
          </p:nvPr>
        </p:nvSpPr>
        <p:spPr>
          <a:xfrm>
            <a:off x="9319682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1067504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2" name="Rounded Rectangle 51"/>
          <p:cNvSpPr/>
          <p:nvPr userDrawn="1"/>
        </p:nvSpPr>
        <p:spPr>
          <a:xfrm>
            <a:off x="4815415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56" name="Rounded Rectangle 55"/>
          <p:cNvSpPr/>
          <p:nvPr userDrawn="1"/>
        </p:nvSpPr>
        <p:spPr>
          <a:xfrm>
            <a:off x="8534400" y="4549514"/>
            <a:ext cx="405696" cy="27860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47937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06400" y="171537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18" y="154432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06400" y="319365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84392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18" y="302260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06400" y="467193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84392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18" y="45008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025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10706102" y="185253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0787243" y="18982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21968" y="16814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1971" y="21622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10706102" y="333081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787243" y="337653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421968" y="315976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6421971" y="364055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10706102" y="480909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0787243" y="485481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6421968" y="463804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6421971" y="511883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77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>
            <a:spLocks noChangeAspect="1"/>
          </p:cNvSpPr>
          <p:nvPr userDrawn="1"/>
        </p:nvSpPr>
        <p:spPr>
          <a:xfrm>
            <a:off x="861369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099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518970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757555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4" name="Oval 33"/>
          <p:cNvSpPr>
            <a:spLocks noChangeAspect="1"/>
          </p:cNvSpPr>
          <p:nvPr userDrawn="1"/>
        </p:nvSpPr>
        <p:spPr>
          <a:xfrm>
            <a:off x="8199147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8453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0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5" grpId="0" animBg="1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purusaecen</a:t>
            </a:r>
            <a:r>
              <a:rPr lang="en-US" dirty="0"/>
              <a:t>. 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603251" y="1767848"/>
            <a:ext cx="10972800" cy="2833612"/>
            <a:chOff x="452438" y="1473206"/>
            <a:chExt cx="8229600" cy="2361343"/>
          </a:xfrm>
        </p:grpSpPr>
        <p:sp>
          <p:nvSpPr>
            <p:cNvPr id="2" name="TextBox 1"/>
            <p:cNvSpPr txBox="1"/>
            <p:nvPr userDrawn="1"/>
          </p:nvSpPr>
          <p:spPr>
            <a:xfrm>
              <a:off x="452438" y="1473206"/>
              <a:ext cx="3476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100</a:t>
              </a:r>
            </a:p>
          </p:txBody>
        </p:sp>
        <p:cxnSp>
          <p:nvCxnSpPr>
            <p:cNvPr id="4" name="Straight Connector 3"/>
            <p:cNvCxnSpPr/>
            <p:nvPr userDrawn="1"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452438" y="3572939"/>
              <a:ext cx="2082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0</a:t>
              </a: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 userDrawn="1"/>
          </p:nvSpPr>
          <p:spPr>
            <a:xfrm>
              <a:off x="452438" y="2540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50</a:t>
              </a: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 userDrawn="1"/>
          </p:nvSpPr>
          <p:spPr>
            <a:xfrm>
              <a:off x="452438" y="2032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75</a:t>
              </a:r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 userDrawn="1"/>
          </p:nvSpPr>
          <p:spPr>
            <a:xfrm>
              <a:off x="452438" y="3064940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25</a:t>
              </a:r>
            </a:p>
          </p:txBody>
        </p:sp>
        <p:cxnSp>
          <p:nvCxnSpPr>
            <p:cNvPr id="33" name="Straight Connector 32"/>
            <p:cNvCxnSpPr/>
            <p:nvPr userDrawn="1"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917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331655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048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331655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331655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738048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331655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331655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6738048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31655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9215262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621655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9215262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Oval 36"/>
          <p:cNvSpPr>
            <a:spLocks noChangeAspect="1"/>
          </p:cNvSpPr>
          <p:nvPr userDrawn="1"/>
        </p:nvSpPr>
        <p:spPr>
          <a:xfrm flipH="1">
            <a:off x="6331655" y="1568515"/>
            <a:ext cx="2880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>
            <a:spLocks noChangeAspect="1"/>
          </p:cNvSpPr>
          <p:nvPr userDrawn="1"/>
        </p:nvSpPr>
        <p:spPr>
          <a:xfrm flipH="1">
            <a:off x="9215261" y="1568515"/>
            <a:ext cx="288000" cy="25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val 38"/>
          <p:cNvSpPr>
            <a:spLocks noChangeAspect="1"/>
          </p:cNvSpPr>
          <p:nvPr userDrawn="1"/>
        </p:nvSpPr>
        <p:spPr>
          <a:xfrm flipH="1">
            <a:off x="6331655" y="3174886"/>
            <a:ext cx="288000" cy="2592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val 39"/>
          <p:cNvSpPr>
            <a:spLocks noChangeAspect="1"/>
          </p:cNvSpPr>
          <p:nvPr userDrawn="1"/>
        </p:nvSpPr>
        <p:spPr>
          <a:xfrm flipH="1">
            <a:off x="9215261" y="3174886"/>
            <a:ext cx="288000" cy="2592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val 40"/>
          <p:cNvSpPr>
            <a:spLocks noChangeAspect="1"/>
          </p:cNvSpPr>
          <p:nvPr userDrawn="1"/>
        </p:nvSpPr>
        <p:spPr>
          <a:xfrm flipH="1">
            <a:off x="6331655" y="4762168"/>
            <a:ext cx="288000" cy="2592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val 41"/>
          <p:cNvSpPr>
            <a:spLocks noChangeAspect="1"/>
          </p:cNvSpPr>
          <p:nvPr userDrawn="1"/>
        </p:nvSpPr>
        <p:spPr>
          <a:xfrm flipH="1">
            <a:off x="9215261" y="4762168"/>
            <a:ext cx="288000" cy="2592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01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09644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03251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09644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03251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1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1009644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03251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3882071" y="1568515"/>
            <a:ext cx="3953299" cy="4873008"/>
            <a:chOff x="-1393297" y="-1336778"/>
            <a:chExt cx="6142038" cy="8412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43" name="AutoShape 1"/>
              <p:cNvSpPr/>
              <p:nvPr userDrawn="1"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4" name="AutoShape 17"/>
              <p:cNvSpPr/>
              <p:nvPr userDrawn="1"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6" name="AutoShape 20"/>
              <p:cNvSpPr/>
              <p:nvPr userDrawn="1"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8" name="AutoShape 24"/>
              <p:cNvSpPr/>
              <p:nvPr userDrawn="1"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 userDrawn="1"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2" name="AutoShape 30"/>
              <p:cNvSpPr/>
              <p:nvPr userDrawn="1"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</p:grpSp>
        <p:sp>
          <p:nvSpPr>
            <p:cNvPr id="45" name="AutoShape 18"/>
            <p:cNvSpPr/>
            <p:nvPr userDrawn="1"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21"/>
            <p:cNvSpPr/>
            <p:nvPr userDrawn="1"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25"/>
            <p:cNvSpPr/>
            <p:nvPr userDrawn="1"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28"/>
            <p:cNvSpPr/>
            <p:nvPr userDrawn="1"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31"/>
            <p:cNvSpPr/>
            <p:nvPr userDrawn="1"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sp>
        <p:nvSpPr>
          <p:cNvPr id="54" name="Text Placeholder 7"/>
          <p:cNvSpPr>
            <a:spLocks noGrp="1" noChangeAspect="1"/>
          </p:cNvSpPr>
          <p:nvPr>
            <p:ph type="body" sz="quarter" idx="81" hasCustomPrompt="1"/>
          </p:nvPr>
        </p:nvSpPr>
        <p:spPr>
          <a:xfrm>
            <a:off x="3917827" y="3734194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 hasCustomPrompt="1"/>
          </p:nvPr>
        </p:nvSpPr>
        <p:spPr>
          <a:xfrm>
            <a:off x="4697095" y="315964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 hasCustomPrompt="1"/>
          </p:nvPr>
        </p:nvSpPr>
        <p:spPr>
          <a:xfrm>
            <a:off x="5500482" y="2567771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 hasCustomPrompt="1"/>
          </p:nvPr>
        </p:nvSpPr>
        <p:spPr>
          <a:xfrm>
            <a:off x="6361221" y="3137655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 hasCustomPrompt="1"/>
          </p:nvPr>
        </p:nvSpPr>
        <p:spPr>
          <a:xfrm>
            <a:off x="7245102" y="373355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03254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01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215265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02</a:t>
            </a: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603254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03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9215265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04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4" y="474693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7878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A2882-9742-4358-BAAF-1F468D1C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4118DA-148C-4590-85BC-F716F97EA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B39C9B-788E-4B51-8D3B-7EB2CDA51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5A3768-1082-4DC1-93B7-A8A936B33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C4F73E-3911-45A0-9AFE-D352BC301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957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65521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20083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857384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4" name="Oval 13"/>
          <p:cNvSpPr>
            <a:spLocks noChangeAspect="1"/>
          </p:cNvSpPr>
          <p:nvPr userDrawn="1"/>
        </p:nvSpPr>
        <p:spPr>
          <a:xfrm flipH="1">
            <a:off x="569384" y="4289746"/>
            <a:ext cx="240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857384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6" name="Oval 15"/>
          <p:cNvSpPr>
            <a:spLocks noChangeAspect="1"/>
          </p:cNvSpPr>
          <p:nvPr userDrawn="1"/>
        </p:nvSpPr>
        <p:spPr>
          <a:xfrm flipH="1">
            <a:off x="569384" y="4655506"/>
            <a:ext cx="240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63004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8" name="Oval 17"/>
          <p:cNvSpPr>
            <a:spLocks noChangeAspect="1"/>
          </p:cNvSpPr>
          <p:nvPr userDrawn="1"/>
        </p:nvSpPr>
        <p:spPr>
          <a:xfrm flipH="1">
            <a:off x="3342045" y="4289746"/>
            <a:ext cx="240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363004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0" name="Oval 19"/>
          <p:cNvSpPr>
            <a:spLocks noChangeAspect="1"/>
          </p:cNvSpPr>
          <p:nvPr userDrawn="1"/>
        </p:nvSpPr>
        <p:spPr>
          <a:xfrm flipH="1">
            <a:off x="3342045" y="4655506"/>
            <a:ext cx="240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6318040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2" name="Oval 21"/>
          <p:cNvSpPr>
            <a:spLocks noChangeAspect="1"/>
          </p:cNvSpPr>
          <p:nvPr userDrawn="1"/>
        </p:nvSpPr>
        <p:spPr>
          <a:xfrm flipH="1">
            <a:off x="6030040" y="4289746"/>
            <a:ext cx="240000" cy="21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318040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Oval 23"/>
          <p:cNvSpPr>
            <a:spLocks noChangeAspect="1"/>
          </p:cNvSpPr>
          <p:nvPr userDrawn="1"/>
        </p:nvSpPr>
        <p:spPr>
          <a:xfrm flipH="1">
            <a:off x="6030040" y="4655506"/>
            <a:ext cx="240000" cy="21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00603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6" name="Oval 25"/>
          <p:cNvSpPr>
            <a:spLocks noChangeAspect="1"/>
          </p:cNvSpPr>
          <p:nvPr userDrawn="1"/>
        </p:nvSpPr>
        <p:spPr>
          <a:xfrm flipH="1">
            <a:off x="8718035" y="4289746"/>
            <a:ext cx="240000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900603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Oval 27"/>
          <p:cNvSpPr>
            <a:spLocks noChangeAspect="1"/>
          </p:cNvSpPr>
          <p:nvPr userDrawn="1"/>
        </p:nvSpPr>
        <p:spPr>
          <a:xfrm flipH="1">
            <a:off x="8718035" y="4655506"/>
            <a:ext cx="240000" cy="21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95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35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luete-map.png"/>
          <p:cNvPicPr>
            <a:picLocks noChangeAspect="1"/>
          </p:cNvPicPr>
          <p:nvPr userDrawn="1"/>
        </p:nvPicPr>
        <p:blipFill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1" y="1143410"/>
            <a:ext cx="10972800" cy="540255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746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5" name="Rounded Rectangle 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41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03252" y="1467760"/>
            <a:ext cx="3931576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603254" y="1949956"/>
            <a:ext cx="393157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3715" y="2280931"/>
            <a:ext cx="3910188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48539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fringillascipit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23714" y="5427908"/>
            <a:ext cx="3910188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3714" y="4769500"/>
            <a:ext cx="391018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23714" y="5181089"/>
            <a:ext cx="39101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89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381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2015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636552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4294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2016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637681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991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5174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5174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5174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35138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335138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335138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28649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28649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28649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19268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19268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50%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19268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9" name="Rounded Rectangle 1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13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369621"/>
            <a:ext cx="109728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8675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603251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948267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948267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371168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Rounded Rectangle 16"/>
          <p:cNvSpPr/>
          <p:nvPr userDrawn="1"/>
        </p:nvSpPr>
        <p:spPr>
          <a:xfrm>
            <a:off x="6371168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716184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184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415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0424C8-8A62-4D98-9F02-5CC5C30DC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C0188D-2808-4441-AE61-8B02404A0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F0CECE-DDE3-45C9-96F5-BD9257C94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6A8CC6-C7DE-451D-8C53-AD7C2C28E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D930ED-DFDE-4350-BEA7-4BD2693C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651E72-741A-43CA-A3D3-3DF4E4F8C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771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58106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80279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280279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9741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7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050904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32706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</a:t>
            </a:r>
            <a:endParaRPr lang="es-ES_tradnl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026279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026279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1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4345517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8050904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68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30" grpId="0"/>
      <p:bldP spid="43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4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18"/>
          <p:cNvSpPr/>
          <p:nvPr userDrawn="1"/>
        </p:nvSpPr>
        <p:spPr>
          <a:xfrm>
            <a:off x="721784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0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0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1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1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4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4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0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0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1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556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4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4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4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44805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344805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44805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225121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6225121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225121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07890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907890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07890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838451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2838451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2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8589435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8589435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6354236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2838451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2838451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03252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8589435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8589435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354236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62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757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617386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589871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5468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5193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53770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510187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249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3617386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3539071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65468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64685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953770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9459387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42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/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/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1" name="Rounded Rectangle 30"/>
          <p:cNvSpPr/>
          <p:nvPr userDrawn="1"/>
        </p:nvSpPr>
        <p:spPr>
          <a:xfrm>
            <a:off x="6224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110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1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94298"/>
            <a:ext cx="109728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3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68898"/>
            <a:ext cx="109728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066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Text </a:t>
            </a:r>
            <a:r>
              <a:rPr lang="es-ES_tradnl" dirty="0" err="1"/>
              <a:t>slide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406998"/>
            <a:ext cx="109728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, in </a:t>
            </a:r>
            <a:r>
              <a:rPr lang="en-US" dirty="0" err="1"/>
              <a:t>ultricies</a:t>
            </a:r>
            <a:r>
              <a:rPr lang="en-US" dirty="0"/>
              <a:t> diam. </a:t>
            </a:r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et.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nisi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porta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,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ligula.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a </a:t>
            </a:r>
            <a:r>
              <a:rPr lang="en-US" dirty="0" err="1"/>
              <a:t>est</a:t>
            </a:r>
            <a:r>
              <a:rPr lang="en-US" dirty="0"/>
              <a:t> at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ex.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maximus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, in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. Nam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lacus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, a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 ac,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dui.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magna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in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ac.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et </a:t>
            </a:r>
            <a:r>
              <a:rPr lang="en-US" dirty="0" err="1"/>
              <a:t>suscipit</a:t>
            </a:r>
            <a:r>
              <a:rPr lang="en-US" dirty="0"/>
              <a:t> id, </a:t>
            </a:r>
            <a:r>
              <a:rPr lang="en-US" dirty="0" err="1"/>
              <a:t>rutrum</a:t>
            </a:r>
            <a:r>
              <a:rPr lang="en-US" dirty="0"/>
              <a:t> at </a:t>
            </a:r>
            <a:r>
              <a:rPr lang="en-US" dirty="0" err="1"/>
              <a:t>odio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Morbi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dui, </a:t>
            </a:r>
            <a:r>
              <a:rPr lang="en-US" dirty="0" err="1"/>
              <a:t>vel</a:t>
            </a:r>
            <a:r>
              <a:rPr lang="en-US" dirty="0"/>
              <a:t> tempus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in </a:t>
            </a:r>
            <a:r>
              <a:rPr lang="en-US" dirty="0" err="1"/>
              <a:t>sapien</a:t>
            </a:r>
            <a:r>
              <a:rPr lang="en-US" dirty="0"/>
              <a:t> at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convallis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et in </a:t>
            </a:r>
            <a:r>
              <a:rPr lang="en-US" dirty="0" err="1"/>
              <a:t>felis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non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,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in </a:t>
            </a:r>
            <a:r>
              <a:rPr lang="en-US" dirty="0" err="1"/>
              <a:t>lorem</a:t>
            </a:r>
            <a:r>
              <a:rPr lang="en-US" dirty="0"/>
              <a:t>.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quam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Donec</a:t>
            </a:r>
            <a:r>
              <a:rPr lang="en-US" dirty="0"/>
              <a:t> ligula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tincidunt</a:t>
            </a:r>
            <a:r>
              <a:rPr lang="en-US" dirty="0"/>
              <a:t>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vitae.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non ante ac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Interdum</a:t>
            </a:r>
            <a:r>
              <a:rPr lang="en-US" dirty="0"/>
              <a:t> et </a:t>
            </a:r>
            <a:r>
              <a:rPr lang="en-US" dirty="0" err="1"/>
              <a:t>malesuada</a:t>
            </a:r>
            <a:r>
              <a:rPr lang="en-US" dirty="0"/>
              <a:t> fames ac ante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primis</a:t>
            </a:r>
            <a:r>
              <a:rPr lang="en-US" dirty="0"/>
              <a:t> in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ultrices</a:t>
            </a:r>
            <a:r>
              <a:rPr lang="en-US" dirty="0"/>
              <a:t> lacus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, at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dolor </a:t>
            </a:r>
            <a:r>
              <a:rPr lang="en-US" dirty="0" err="1"/>
              <a:t>sapien</a:t>
            </a:r>
            <a:r>
              <a:rPr lang="en-US" dirty="0"/>
              <a:t>, </a:t>
            </a:r>
            <a:r>
              <a:rPr lang="en-US" dirty="0" err="1"/>
              <a:t>hendrerit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a </a:t>
            </a:r>
            <a:r>
              <a:rPr lang="en-US" dirty="0" err="1"/>
              <a:t>aliquam</a:t>
            </a:r>
            <a:r>
              <a:rPr lang="en-US" dirty="0"/>
              <a:t> magna.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felis</a:t>
            </a:r>
            <a:r>
              <a:rPr lang="en-US" dirty="0"/>
              <a:t> in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 ante id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vestibulum</a:t>
            </a:r>
            <a:r>
              <a:rPr lang="en-US" dirty="0"/>
              <a:t> non </a:t>
            </a:r>
            <a:r>
              <a:rPr lang="en-US" dirty="0" err="1"/>
              <a:t>metus</a:t>
            </a:r>
            <a:r>
              <a:rPr lang="en-US" dirty="0"/>
              <a:t> vitae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non.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9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E76A8-3488-41A0-8E0D-7796672C7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AA72C9-C852-4846-A840-D51851654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7C6485-BCC8-4AEF-8711-06E23A222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F726039-A863-4DEB-A92E-9A5AB5930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44318F-1CFA-42DF-92B2-FC7BDAC68B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4E1D5A1-39B1-4CCA-A34A-2F97FAC98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7BD24F9-7AE0-4DF6-BEA6-631F3A47A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EF61724-C7FD-4D69-A66C-554DA6090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2741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601613" y="-1231872"/>
            <a:ext cx="10634887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Rounded Rectangle 18"/>
          <p:cNvSpPr/>
          <p:nvPr userDrawn="1"/>
        </p:nvSpPr>
        <p:spPr>
          <a:xfrm rot="18900000">
            <a:off x="5793654" y="2962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973" y="1958629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38973" y="2542427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59434" y="2975003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67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3304233" y="563719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37919" y="6788509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260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610899" y="-1708902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001518" y="5334424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38173" y="3247495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138173" y="3831293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158634" y="4263868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916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 rot="18900000">
            <a:off x="800771" y="31156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 rot="18900000">
            <a:off x="2256987" y="3714319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 rot="18900000" flipV="1">
            <a:off x="-292739" y="3248182"/>
            <a:ext cx="6422592" cy="370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 userDrawn="1"/>
        </p:nvSpPr>
        <p:spPr>
          <a:xfrm rot="18900000">
            <a:off x="627181" y="2201944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Break </a:t>
            </a:r>
            <a:r>
              <a:rPr lang="es-ES_tradnl" dirty="0" err="1"/>
              <a:t>Section</a:t>
            </a:r>
            <a:r>
              <a:rPr lang="es-ES_tradnl" dirty="0"/>
              <a:t> </a:t>
            </a:r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661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6" grpId="0" animBg="1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CEC7F4-F313-4007-842B-7804BC48E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FBEF87-6883-4204-A330-CC745C0C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3EA68F0-5232-46D6-8B4A-D105941AB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5C6121-55FF-489A-93EA-DA160754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7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1FFBB1-6835-46C6-945D-43BAB3DED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617E27-1007-456A-B10C-56132E396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2C274F-0AF7-40A0-964F-71D1341FD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F5BE7-FD0E-4891-85C5-56EF4915F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1F8B0-1A87-43F8-8A71-FF85CDFBF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66BE2C-9C87-4A8F-8850-4612D86028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03749F-ACE6-4C0E-A45A-ECFC4FF00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7AA23B-DE85-4F2C-BE4D-5B3418502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969DA1-1C67-488E-946B-2B567C04B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44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083CE1-9EDE-4FC4-99AE-812D297C5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8534A63-96A0-4DF8-998D-3DAA8F57A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E440C1-2D10-4F35-84F8-4AA9EC93D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3DE99B-CBD8-49F1-A432-4649CE7A9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7EDF88-300E-48E4-84CD-1369CBE86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770ABA-0072-4269-BB5F-6901D431A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3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DA4CE2F-54EE-41B1-90C2-5FA3D65D5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35B759-B84B-48DD-B35B-6FF26A236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96810A-C815-48BF-AD63-4C42B3D19F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D3746-D9B3-45C3-89C5-17DA828D4735}" type="datetimeFigureOut">
              <a:rPr lang="zh-CN" altLang="en-US" smtClean="0"/>
              <a:t>2018/3/19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E487D1-75E7-4C5D-B0DC-D4D790E91B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5A04BE-13B7-406B-AD8D-0EFBE1C39C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78293-84A2-4EC5-B318-5B2B12CBD4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3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44AAF44-0835-450A-AE5D-2A65D2B9EB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4"/>
            <a:ext cx="12192000" cy="6867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3920" y="4112895"/>
            <a:ext cx="6480308" cy="461665"/>
          </a:xfrm>
          <a:prstGeom prst="rect">
            <a:avLst/>
          </a:prstGeom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9170">
              <a:defRPr/>
            </a:pP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适用于关爱老人儿童</a:t>
            </a:r>
            <a:r>
              <a:rPr lang="en-US" altLang="zh-CN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\</a:t>
            </a: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工作汇报</a:t>
            </a:r>
            <a:r>
              <a:rPr lang="en-US" altLang="zh-CN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\</a:t>
            </a: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爱心公益等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43872" y="3227527"/>
            <a:ext cx="6912769" cy="954044"/>
          </a:xfrm>
          <a:prstGeom prst="rect">
            <a:avLst/>
          </a:prstGeom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9170">
              <a:defRPr/>
            </a:pPr>
            <a:r>
              <a:rPr lang="en-US" altLang="zh-CN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—</a:t>
            </a:r>
            <a:r>
              <a:rPr lang="zh-CN" altLang="en-US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儿童慈善爱心公益</a:t>
            </a:r>
            <a:r>
              <a:rPr lang="en-US" altLang="zh-CN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PPT</a:t>
            </a:r>
            <a:r>
              <a:rPr lang="zh-CN" altLang="en-US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模版</a:t>
            </a:r>
            <a:r>
              <a:rPr lang="en-US" altLang="zh-CN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—</a:t>
            </a:r>
            <a:endParaRPr lang="zh-CN" altLang="en-US" sz="3733" b="1" kern="0" dirty="0"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925" y="2483216"/>
            <a:ext cx="3655979" cy="4182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39" y="355291"/>
            <a:ext cx="3571551" cy="23710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578" y="864230"/>
            <a:ext cx="2246187" cy="1491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915" y="1664921"/>
            <a:ext cx="5624151" cy="254907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4847862" y="4130863"/>
            <a:ext cx="6816757" cy="0"/>
          </a:xfrm>
          <a:prstGeom prst="line">
            <a:avLst/>
          </a:prstGeom>
          <a:ln>
            <a:solidFill>
              <a:srgbClr val="DF63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纯音乐 - 和兰花在一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463633" y="51430"/>
            <a:ext cx="812800" cy="8128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8156BC2D-29D9-482B-A515-7AE9F3D133FF}"/>
              </a:ext>
            </a:extLst>
          </p:cNvPr>
          <p:cNvSpPr/>
          <p:nvPr/>
        </p:nvSpPr>
        <p:spPr>
          <a:xfrm>
            <a:off x="9228190" y="484431"/>
            <a:ext cx="29161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>
                <a:ln w="0"/>
                <a:solidFill>
                  <a:srgbClr val="BB0B1C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2019</a:t>
            </a:r>
            <a:endParaRPr lang="zh-CN" altLang="en-US" sz="9600" b="1" cap="none" spc="0" dirty="0">
              <a:ln w="0"/>
              <a:solidFill>
                <a:srgbClr val="BB0B1C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252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accel="46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9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1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91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9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4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/>
          <p:bldP spid="17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accel="4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9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1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91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9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4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/>
          <p:bldP spid="17" grpId="0"/>
          <p:bldP spid="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wada"/>
          <p:cNvGrpSpPr/>
          <p:nvPr/>
        </p:nvGrpSpPr>
        <p:grpSpPr>
          <a:xfrm>
            <a:off x="5391430" y="1217355"/>
            <a:ext cx="1409140" cy="5107845"/>
            <a:chOff x="7391780" y="1019626"/>
            <a:chExt cx="1408957" cy="5109028"/>
          </a:xfrm>
        </p:grpSpPr>
        <p:sp>
          <p:nvSpPr>
            <p:cNvPr id="5" name="wada"/>
            <p:cNvSpPr/>
            <p:nvPr/>
          </p:nvSpPr>
          <p:spPr>
            <a:xfrm rot="16200000" flipH="1" flipV="1">
              <a:off x="7087693" y="1782061"/>
              <a:ext cx="2017131" cy="97536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02"/>
              <a:endParaRPr lang="zh-CN" altLang="en-US" sz="135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wada"/>
            <p:cNvSpPr/>
            <p:nvPr/>
          </p:nvSpPr>
          <p:spPr>
            <a:xfrm rot="5400000" flipH="1">
              <a:off x="7087693" y="4390860"/>
              <a:ext cx="2017131" cy="97536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02"/>
              <a:endParaRPr lang="zh-CN" altLang="en-US" sz="135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7" name="wada"/>
            <p:cNvSpPr/>
            <p:nvPr/>
          </p:nvSpPr>
          <p:spPr>
            <a:xfrm rot="5400000" flipH="1">
              <a:off x="5541745" y="2869661"/>
              <a:ext cx="5109028" cy="140895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77">
                <a:defRPr/>
              </a:pPr>
              <a:endParaRPr lang="zh-CN" altLang="en-US" sz="135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" name="Group 41"/>
            <p:cNvGrpSpPr>
              <a:grpSpLocks noChangeAspect="1"/>
            </p:cNvGrpSpPr>
            <p:nvPr/>
          </p:nvGrpSpPr>
          <p:grpSpPr bwMode="auto">
            <a:xfrm>
              <a:off x="7876457" y="4698265"/>
              <a:ext cx="447011" cy="547203"/>
              <a:chOff x="3783" y="2089"/>
              <a:chExt cx="116" cy="142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wada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wada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wada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wada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wada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wada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wada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wada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Group 62"/>
            <p:cNvGrpSpPr>
              <a:grpSpLocks noChangeAspect="1"/>
            </p:cNvGrpSpPr>
            <p:nvPr/>
          </p:nvGrpSpPr>
          <p:grpSpPr bwMode="auto">
            <a:xfrm>
              <a:off x="7821335" y="1946316"/>
              <a:ext cx="549846" cy="439024"/>
              <a:chOff x="3775" y="2110"/>
              <a:chExt cx="129" cy="103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wada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wada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wada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" name="12"/>
          <p:cNvGrpSpPr/>
          <p:nvPr/>
        </p:nvGrpSpPr>
        <p:grpSpPr>
          <a:xfrm>
            <a:off x="3541155" y="3066963"/>
            <a:ext cx="5109693" cy="1408631"/>
            <a:chOff x="5541746" y="2869662"/>
            <a:chExt cx="5109028" cy="1408957"/>
          </a:xfrm>
        </p:grpSpPr>
        <p:sp>
          <p:nvSpPr>
            <p:cNvPr id="23" name="wada"/>
            <p:cNvSpPr/>
            <p:nvPr/>
          </p:nvSpPr>
          <p:spPr>
            <a:xfrm flipH="1">
              <a:off x="8399066" y="3086459"/>
              <a:ext cx="2017131" cy="97536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02"/>
              <a:endParaRPr lang="zh-CN" altLang="en-US" sz="135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wada"/>
            <p:cNvSpPr/>
            <p:nvPr/>
          </p:nvSpPr>
          <p:spPr>
            <a:xfrm>
              <a:off x="5781023" y="3086459"/>
              <a:ext cx="2017131" cy="97536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" fmla="*/ 0 w 2114558"/>
                <a:gd name="connsiteY0" fmla="*/ 129861 h 1036320"/>
                <a:gd name="connsiteX1" fmla="*/ 129861 w 2114558"/>
                <a:gd name="connsiteY1" fmla="*/ 0 h 1036320"/>
                <a:gd name="connsiteX2" fmla="*/ 1576810 w 2114558"/>
                <a:gd name="connsiteY2" fmla="*/ 0 h 1036320"/>
                <a:gd name="connsiteX3" fmla="*/ 1706671 w 2114558"/>
                <a:gd name="connsiteY3" fmla="*/ 129861 h 1036320"/>
                <a:gd name="connsiteX4" fmla="*/ 2114550 w 2114558"/>
                <a:gd name="connsiteY4" fmla="*/ 509588 h 1036320"/>
                <a:gd name="connsiteX5" fmla="*/ 1706671 w 2114558"/>
                <a:gd name="connsiteY5" fmla="*/ 906459 h 1036320"/>
                <a:gd name="connsiteX6" fmla="*/ 1576810 w 2114558"/>
                <a:gd name="connsiteY6" fmla="*/ 1036320 h 1036320"/>
                <a:gd name="connsiteX7" fmla="*/ 129861 w 2114558"/>
                <a:gd name="connsiteY7" fmla="*/ 1036320 h 1036320"/>
                <a:gd name="connsiteX8" fmla="*/ 0 w 2114558"/>
                <a:gd name="connsiteY8" fmla="*/ 906459 h 1036320"/>
                <a:gd name="connsiteX9" fmla="*/ 0 w 2114558"/>
                <a:gd name="connsiteY9" fmla="*/ 129861 h 1036320"/>
                <a:gd name="connsiteX0" fmla="*/ 0 w 2114560"/>
                <a:gd name="connsiteY0" fmla="*/ 129861 h 1036320"/>
                <a:gd name="connsiteX1" fmla="*/ 129861 w 2114560"/>
                <a:gd name="connsiteY1" fmla="*/ 0 h 1036320"/>
                <a:gd name="connsiteX2" fmla="*/ 1576810 w 2114560"/>
                <a:gd name="connsiteY2" fmla="*/ 0 h 1036320"/>
                <a:gd name="connsiteX3" fmla="*/ 1778109 w 2114560"/>
                <a:gd name="connsiteY3" fmla="*/ 148911 h 1036320"/>
                <a:gd name="connsiteX4" fmla="*/ 2114550 w 2114560"/>
                <a:gd name="connsiteY4" fmla="*/ 509588 h 1036320"/>
                <a:gd name="connsiteX5" fmla="*/ 1706671 w 2114560"/>
                <a:gd name="connsiteY5" fmla="*/ 906459 h 1036320"/>
                <a:gd name="connsiteX6" fmla="*/ 1576810 w 2114560"/>
                <a:gd name="connsiteY6" fmla="*/ 1036320 h 1036320"/>
                <a:gd name="connsiteX7" fmla="*/ 129861 w 2114560"/>
                <a:gd name="connsiteY7" fmla="*/ 1036320 h 1036320"/>
                <a:gd name="connsiteX8" fmla="*/ 0 w 2114560"/>
                <a:gd name="connsiteY8" fmla="*/ 906459 h 1036320"/>
                <a:gd name="connsiteX9" fmla="*/ 0 w 2114560"/>
                <a:gd name="connsiteY9" fmla="*/ 129861 h 1036320"/>
                <a:gd name="connsiteX0" fmla="*/ 0 w 2114567"/>
                <a:gd name="connsiteY0" fmla="*/ 129861 h 1036320"/>
                <a:gd name="connsiteX1" fmla="*/ 129861 w 2114567"/>
                <a:gd name="connsiteY1" fmla="*/ 0 h 1036320"/>
                <a:gd name="connsiteX2" fmla="*/ 1576810 w 2114567"/>
                <a:gd name="connsiteY2" fmla="*/ 0 h 1036320"/>
                <a:gd name="connsiteX3" fmla="*/ 1778109 w 2114567"/>
                <a:gd name="connsiteY3" fmla="*/ 148911 h 1036320"/>
                <a:gd name="connsiteX4" fmla="*/ 2114550 w 2114567"/>
                <a:gd name="connsiteY4" fmla="*/ 509588 h 1036320"/>
                <a:gd name="connsiteX5" fmla="*/ 1706671 w 2114567"/>
                <a:gd name="connsiteY5" fmla="*/ 906459 h 1036320"/>
                <a:gd name="connsiteX6" fmla="*/ 1576810 w 2114567"/>
                <a:gd name="connsiteY6" fmla="*/ 1036320 h 1036320"/>
                <a:gd name="connsiteX7" fmla="*/ 129861 w 2114567"/>
                <a:gd name="connsiteY7" fmla="*/ 1036320 h 1036320"/>
                <a:gd name="connsiteX8" fmla="*/ 0 w 2114567"/>
                <a:gd name="connsiteY8" fmla="*/ 906459 h 1036320"/>
                <a:gd name="connsiteX9" fmla="*/ 0 w 2114567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68"/>
                <a:gd name="connsiteY0" fmla="*/ 129861 h 1036320"/>
                <a:gd name="connsiteX1" fmla="*/ 129861 w 2114568"/>
                <a:gd name="connsiteY1" fmla="*/ 0 h 1036320"/>
                <a:gd name="connsiteX2" fmla="*/ 1576810 w 2114568"/>
                <a:gd name="connsiteY2" fmla="*/ 0 h 1036320"/>
                <a:gd name="connsiteX3" fmla="*/ 1782872 w 2114568"/>
                <a:gd name="connsiteY3" fmla="*/ 129861 h 1036320"/>
                <a:gd name="connsiteX4" fmla="*/ 2114550 w 2114568"/>
                <a:gd name="connsiteY4" fmla="*/ 509588 h 1036320"/>
                <a:gd name="connsiteX5" fmla="*/ 1706671 w 2114568"/>
                <a:gd name="connsiteY5" fmla="*/ 906459 h 1036320"/>
                <a:gd name="connsiteX6" fmla="*/ 1576810 w 2114568"/>
                <a:gd name="connsiteY6" fmla="*/ 1036320 h 1036320"/>
                <a:gd name="connsiteX7" fmla="*/ 129861 w 2114568"/>
                <a:gd name="connsiteY7" fmla="*/ 1036320 h 1036320"/>
                <a:gd name="connsiteX8" fmla="*/ 0 w 2114568"/>
                <a:gd name="connsiteY8" fmla="*/ 906459 h 1036320"/>
                <a:gd name="connsiteX9" fmla="*/ 0 w 2114568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71"/>
                <a:gd name="connsiteY0" fmla="*/ 129861 h 1036320"/>
                <a:gd name="connsiteX1" fmla="*/ 129861 w 2114571"/>
                <a:gd name="connsiteY1" fmla="*/ 0 h 1036320"/>
                <a:gd name="connsiteX2" fmla="*/ 1576810 w 2114571"/>
                <a:gd name="connsiteY2" fmla="*/ 0 h 1036320"/>
                <a:gd name="connsiteX3" fmla="*/ 1811447 w 2114571"/>
                <a:gd name="connsiteY3" fmla="*/ 120336 h 1036320"/>
                <a:gd name="connsiteX4" fmla="*/ 2114550 w 2114571"/>
                <a:gd name="connsiteY4" fmla="*/ 509588 h 1036320"/>
                <a:gd name="connsiteX5" fmla="*/ 1706671 w 2114571"/>
                <a:gd name="connsiteY5" fmla="*/ 906459 h 1036320"/>
                <a:gd name="connsiteX6" fmla="*/ 1576810 w 2114571"/>
                <a:gd name="connsiteY6" fmla="*/ 1036320 h 1036320"/>
                <a:gd name="connsiteX7" fmla="*/ 129861 w 2114571"/>
                <a:gd name="connsiteY7" fmla="*/ 1036320 h 1036320"/>
                <a:gd name="connsiteX8" fmla="*/ 0 w 2114571"/>
                <a:gd name="connsiteY8" fmla="*/ 906459 h 1036320"/>
                <a:gd name="connsiteX9" fmla="*/ 0 w 2114571"/>
                <a:gd name="connsiteY9" fmla="*/ 129861 h 1036320"/>
                <a:gd name="connsiteX0" fmla="*/ 0 w 2114581"/>
                <a:gd name="connsiteY0" fmla="*/ 129861 h 1036320"/>
                <a:gd name="connsiteX1" fmla="*/ 129861 w 2114581"/>
                <a:gd name="connsiteY1" fmla="*/ 0 h 1036320"/>
                <a:gd name="connsiteX2" fmla="*/ 1576810 w 2114581"/>
                <a:gd name="connsiteY2" fmla="*/ 0 h 1036320"/>
                <a:gd name="connsiteX3" fmla="*/ 1811447 w 2114581"/>
                <a:gd name="connsiteY3" fmla="*/ 120336 h 1036320"/>
                <a:gd name="connsiteX4" fmla="*/ 2114550 w 2114581"/>
                <a:gd name="connsiteY4" fmla="*/ 509588 h 1036320"/>
                <a:gd name="connsiteX5" fmla="*/ 1706671 w 2114581"/>
                <a:gd name="connsiteY5" fmla="*/ 906459 h 1036320"/>
                <a:gd name="connsiteX6" fmla="*/ 1576810 w 2114581"/>
                <a:gd name="connsiteY6" fmla="*/ 1036320 h 1036320"/>
                <a:gd name="connsiteX7" fmla="*/ 129861 w 2114581"/>
                <a:gd name="connsiteY7" fmla="*/ 1036320 h 1036320"/>
                <a:gd name="connsiteX8" fmla="*/ 0 w 2114581"/>
                <a:gd name="connsiteY8" fmla="*/ 906459 h 1036320"/>
                <a:gd name="connsiteX9" fmla="*/ 0 w 2114581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06671 w 2114586"/>
                <a:gd name="connsiteY5" fmla="*/ 906459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49534 w 2114586"/>
                <a:gd name="connsiteY5" fmla="*/ 930271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598"/>
                <a:gd name="connsiteY0" fmla="*/ 129861 h 1036320"/>
                <a:gd name="connsiteX1" fmla="*/ 129861 w 2114598"/>
                <a:gd name="connsiteY1" fmla="*/ 0 h 1036320"/>
                <a:gd name="connsiteX2" fmla="*/ 1576810 w 2114598"/>
                <a:gd name="connsiteY2" fmla="*/ 0 h 1036320"/>
                <a:gd name="connsiteX3" fmla="*/ 1811447 w 2114598"/>
                <a:gd name="connsiteY3" fmla="*/ 120336 h 1036320"/>
                <a:gd name="connsiteX4" fmla="*/ 2114550 w 2114598"/>
                <a:gd name="connsiteY4" fmla="*/ 509588 h 1036320"/>
                <a:gd name="connsiteX5" fmla="*/ 1782871 w 2114598"/>
                <a:gd name="connsiteY5" fmla="*/ 939796 h 1036320"/>
                <a:gd name="connsiteX6" fmla="*/ 1576810 w 2114598"/>
                <a:gd name="connsiteY6" fmla="*/ 1036320 h 1036320"/>
                <a:gd name="connsiteX7" fmla="*/ 129861 w 2114598"/>
                <a:gd name="connsiteY7" fmla="*/ 1036320 h 1036320"/>
                <a:gd name="connsiteX8" fmla="*/ 0 w 2114598"/>
                <a:gd name="connsiteY8" fmla="*/ 906459 h 1036320"/>
                <a:gd name="connsiteX9" fmla="*/ 0 w 2114598"/>
                <a:gd name="connsiteY9" fmla="*/ 129861 h 1036320"/>
                <a:gd name="connsiteX0" fmla="*/ 0 w 2114614"/>
                <a:gd name="connsiteY0" fmla="*/ 129861 h 1036320"/>
                <a:gd name="connsiteX1" fmla="*/ 129861 w 2114614"/>
                <a:gd name="connsiteY1" fmla="*/ 0 h 1036320"/>
                <a:gd name="connsiteX2" fmla="*/ 1576810 w 2114614"/>
                <a:gd name="connsiteY2" fmla="*/ 0 h 1036320"/>
                <a:gd name="connsiteX3" fmla="*/ 1811447 w 2114614"/>
                <a:gd name="connsiteY3" fmla="*/ 120336 h 1036320"/>
                <a:gd name="connsiteX4" fmla="*/ 2114550 w 2114614"/>
                <a:gd name="connsiteY4" fmla="*/ 509588 h 1036320"/>
                <a:gd name="connsiteX5" fmla="*/ 1782871 w 2114614"/>
                <a:gd name="connsiteY5" fmla="*/ 939796 h 1036320"/>
                <a:gd name="connsiteX6" fmla="*/ 1576810 w 2114614"/>
                <a:gd name="connsiteY6" fmla="*/ 1036320 h 1036320"/>
                <a:gd name="connsiteX7" fmla="*/ 129861 w 2114614"/>
                <a:gd name="connsiteY7" fmla="*/ 1036320 h 1036320"/>
                <a:gd name="connsiteX8" fmla="*/ 0 w 2114614"/>
                <a:gd name="connsiteY8" fmla="*/ 906459 h 1036320"/>
                <a:gd name="connsiteX9" fmla="*/ 0 w 2114614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782871 w 2114586"/>
                <a:gd name="connsiteY5" fmla="*/ 939796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586"/>
                <a:gd name="connsiteY0" fmla="*/ 129861 h 1036320"/>
                <a:gd name="connsiteX1" fmla="*/ 129861 w 2114586"/>
                <a:gd name="connsiteY1" fmla="*/ 0 h 1036320"/>
                <a:gd name="connsiteX2" fmla="*/ 1576810 w 2114586"/>
                <a:gd name="connsiteY2" fmla="*/ 0 h 1036320"/>
                <a:gd name="connsiteX3" fmla="*/ 1811447 w 2114586"/>
                <a:gd name="connsiteY3" fmla="*/ 120336 h 1036320"/>
                <a:gd name="connsiteX4" fmla="*/ 2114550 w 2114586"/>
                <a:gd name="connsiteY4" fmla="*/ 509588 h 1036320"/>
                <a:gd name="connsiteX5" fmla="*/ 1806683 w 2114586"/>
                <a:gd name="connsiteY5" fmla="*/ 944558 h 1036320"/>
                <a:gd name="connsiteX6" fmla="*/ 1576810 w 2114586"/>
                <a:gd name="connsiteY6" fmla="*/ 1036320 h 1036320"/>
                <a:gd name="connsiteX7" fmla="*/ 129861 w 2114586"/>
                <a:gd name="connsiteY7" fmla="*/ 1036320 h 1036320"/>
                <a:gd name="connsiteX8" fmla="*/ 0 w 2114586"/>
                <a:gd name="connsiteY8" fmla="*/ 906459 h 1036320"/>
                <a:gd name="connsiteX9" fmla="*/ 0 w 2114586"/>
                <a:gd name="connsiteY9" fmla="*/ 129861 h 1036320"/>
                <a:gd name="connsiteX0" fmla="*/ 0 w 2114731"/>
                <a:gd name="connsiteY0" fmla="*/ 129861 h 1036320"/>
                <a:gd name="connsiteX1" fmla="*/ 129861 w 2114731"/>
                <a:gd name="connsiteY1" fmla="*/ 0 h 1036320"/>
                <a:gd name="connsiteX2" fmla="*/ 1576810 w 2114731"/>
                <a:gd name="connsiteY2" fmla="*/ 0 h 1036320"/>
                <a:gd name="connsiteX3" fmla="*/ 1811447 w 2114731"/>
                <a:gd name="connsiteY3" fmla="*/ 120336 h 1036320"/>
                <a:gd name="connsiteX4" fmla="*/ 2114550 w 2114731"/>
                <a:gd name="connsiteY4" fmla="*/ 509588 h 1036320"/>
                <a:gd name="connsiteX5" fmla="*/ 1806683 w 2114731"/>
                <a:gd name="connsiteY5" fmla="*/ 944558 h 1036320"/>
                <a:gd name="connsiteX6" fmla="*/ 1576810 w 2114731"/>
                <a:gd name="connsiteY6" fmla="*/ 1036320 h 1036320"/>
                <a:gd name="connsiteX7" fmla="*/ 129861 w 2114731"/>
                <a:gd name="connsiteY7" fmla="*/ 1036320 h 1036320"/>
                <a:gd name="connsiteX8" fmla="*/ 0 w 2114731"/>
                <a:gd name="connsiteY8" fmla="*/ 906459 h 1036320"/>
                <a:gd name="connsiteX9" fmla="*/ 0 w 2114731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11447 w 2143202"/>
                <a:gd name="connsiteY3" fmla="*/ 1203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  <a:gd name="connsiteX0" fmla="*/ 0 w 2143202"/>
                <a:gd name="connsiteY0" fmla="*/ 129861 h 1036320"/>
                <a:gd name="connsiteX1" fmla="*/ 129861 w 2143202"/>
                <a:gd name="connsiteY1" fmla="*/ 0 h 1036320"/>
                <a:gd name="connsiteX2" fmla="*/ 1576810 w 2143202"/>
                <a:gd name="connsiteY2" fmla="*/ 0 h 1036320"/>
                <a:gd name="connsiteX3" fmla="*/ 1840022 w 2143202"/>
                <a:gd name="connsiteY3" fmla="*/ 107636 h 1036320"/>
                <a:gd name="connsiteX4" fmla="*/ 2143125 w 2143202"/>
                <a:gd name="connsiteY4" fmla="*/ 509588 h 1036320"/>
                <a:gd name="connsiteX5" fmla="*/ 1806683 w 2143202"/>
                <a:gd name="connsiteY5" fmla="*/ 944558 h 1036320"/>
                <a:gd name="connsiteX6" fmla="*/ 1576810 w 2143202"/>
                <a:gd name="connsiteY6" fmla="*/ 1036320 h 1036320"/>
                <a:gd name="connsiteX7" fmla="*/ 129861 w 2143202"/>
                <a:gd name="connsiteY7" fmla="*/ 1036320 h 1036320"/>
                <a:gd name="connsiteX8" fmla="*/ 0 w 2143202"/>
                <a:gd name="connsiteY8" fmla="*/ 906459 h 1036320"/>
                <a:gd name="connsiteX9" fmla="*/ 0 w 2143202"/>
                <a:gd name="connsiteY9" fmla="*/ 129861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02"/>
              <a:endParaRPr lang="zh-CN" altLang="en-US" sz="1351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wada"/>
            <p:cNvSpPr/>
            <p:nvPr/>
          </p:nvSpPr>
          <p:spPr>
            <a:xfrm flipH="1">
              <a:off x="5541746" y="2869662"/>
              <a:ext cx="5109028" cy="140895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77">
                <a:defRPr/>
              </a:pPr>
              <a:endParaRPr lang="zh-CN" altLang="en-US" sz="135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" name="Group 52"/>
            <p:cNvGrpSpPr>
              <a:grpSpLocks noChangeAspect="1"/>
            </p:cNvGrpSpPr>
            <p:nvPr/>
          </p:nvGrpSpPr>
          <p:grpSpPr bwMode="auto">
            <a:xfrm>
              <a:off x="6361914" y="3292988"/>
              <a:ext cx="567188" cy="562297"/>
              <a:chOff x="3783" y="2102"/>
              <a:chExt cx="116" cy="115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wada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wada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wada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wada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wada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wada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wada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8" name="Group 68"/>
            <p:cNvGrpSpPr>
              <a:grpSpLocks noChangeAspect="1"/>
            </p:cNvGrpSpPr>
            <p:nvPr/>
          </p:nvGrpSpPr>
          <p:grpSpPr bwMode="auto">
            <a:xfrm>
              <a:off x="9313428" y="3314216"/>
              <a:ext cx="539531" cy="519841"/>
              <a:chOff x="3770" y="2095"/>
              <a:chExt cx="137" cy="132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wada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wada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wada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qwqwq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1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2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1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 sz="135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388744" y="1488476"/>
            <a:ext cx="3369240" cy="1156086"/>
            <a:chOff x="4993099" y="1393642"/>
            <a:chExt cx="3369240" cy="1156086"/>
          </a:xfrm>
        </p:grpSpPr>
        <p:sp>
          <p:nvSpPr>
            <p:cNvPr id="44" name="矩形 18"/>
            <p:cNvSpPr>
              <a:spLocks noChangeArrowheads="1"/>
            </p:cNvSpPr>
            <p:nvPr/>
          </p:nvSpPr>
          <p:spPr bwMode="auto">
            <a:xfrm>
              <a:off x="4993099" y="1393642"/>
              <a:ext cx="1569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D52E2C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4993099" y="1762974"/>
              <a:ext cx="3369240" cy="786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52849" y="1488476"/>
            <a:ext cx="3369240" cy="1156086"/>
            <a:chOff x="4993099" y="1393642"/>
            <a:chExt cx="3369240" cy="1156086"/>
          </a:xfrm>
        </p:grpSpPr>
        <p:sp>
          <p:nvSpPr>
            <p:cNvPr id="47" name="矩形 18"/>
            <p:cNvSpPr>
              <a:spLocks noChangeArrowheads="1"/>
            </p:cNvSpPr>
            <p:nvPr/>
          </p:nvSpPr>
          <p:spPr bwMode="auto">
            <a:xfrm>
              <a:off x="6792678" y="1393642"/>
              <a:ext cx="1569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D52E2C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4993099" y="1762974"/>
              <a:ext cx="3369240" cy="786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388744" y="4999163"/>
            <a:ext cx="3369240" cy="1156086"/>
            <a:chOff x="4993099" y="1393642"/>
            <a:chExt cx="3369240" cy="1156086"/>
          </a:xfrm>
        </p:grpSpPr>
        <p:sp>
          <p:nvSpPr>
            <p:cNvPr id="50" name="矩形 18"/>
            <p:cNvSpPr>
              <a:spLocks noChangeArrowheads="1"/>
            </p:cNvSpPr>
            <p:nvPr/>
          </p:nvSpPr>
          <p:spPr bwMode="auto">
            <a:xfrm>
              <a:off x="4993099" y="1393642"/>
              <a:ext cx="1569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D52E2C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4993099" y="1762974"/>
              <a:ext cx="3369240" cy="786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52849" y="4999163"/>
            <a:ext cx="3369240" cy="1156086"/>
            <a:chOff x="4993099" y="1393642"/>
            <a:chExt cx="3369240" cy="1156086"/>
          </a:xfrm>
        </p:grpSpPr>
        <p:sp>
          <p:nvSpPr>
            <p:cNvPr id="53" name="矩形 18"/>
            <p:cNvSpPr>
              <a:spLocks noChangeArrowheads="1"/>
            </p:cNvSpPr>
            <p:nvPr/>
          </p:nvSpPr>
          <p:spPr bwMode="auto">
            <a:xfrm>
              <a:off x="6792678" y="1393642"/>
              <a:ext cx="1569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D52E2C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此处添加标题</a:t>
              </a:r>
            </a:p>
          </p:txBody>
        </p:sp>
        <p:sp>
          <p:nvSpPr>
            <p:cNvPr id="54" name="矩形 53"/>
            <p:cNvSpPr/>
            <p:nvPr/>
          </p:nvSpPr>
          <p:spPr bwMode="auto">
            <a:xfrm>
              <a:off x="4993099" y="1762974"/>
              <a:ext cx="3369240" cy="786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55" name="文本框 11">
            <a:extLst>
              <a:ext uri="{FF2B5EF4-FFF2-40B4-BE49-F238E27FC236}">
                <a16:creationId xmlns:a16="http://schemas.microsoft.com/office/drawing/2014/main" id="{83733BBC-4D8D-4CC9-BC20-D8C46379F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08D9D79-3DBA-43D3-A6DE-C186942659F2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8398DE51-12D5-46C0-BEC9-51748B6CA6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44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21"/>
          <p:cNvSpPr/>
          <p:nvPr/>
        </p:nvSpPr>
        <p:spPr bwMode="auto">
          <a:xfrm rot="16200000" flipH="1">
            <a:off x="6108274" y="2148228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59" tIns="44731" rIns="89459" bIns="44731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等腰三角形 21"/>
          <p:cNvSpPr/>
          <p:nvPr/>
        </p:nvSpPr>
        <p:spPr bwMode="auto">
          <a:xfrm rot="5400000">
            <a:off x="3309162" y="2148228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59" tIns="44731" rIns="89459" bIns="44731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3284553" y="1937899"/>
            <a:ext cx="3563483" cy="3578855"/>
          </a:xfrm>
          <a:prstGeom prst="ellipse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lIns="89459" tIns="44731" rIns="89459" bIns="44731" anchor="ctr"/>
          <a:lstStyle/>
          <a:p>
            <a:pPr algn="ctr">
              <a:defRPr/>
            </a:pPr>
            <a:endParaRPr lang="zh-CN" altLang="en-US" sz="2400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5416756" y="1937899"/>
            <a:ext cx="3565033" cy="3578855"/>
          </a:xfrm>
          <a:prstGeom prst="ellipse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lIns="89459" tIns="44731" rIns="89459" bIns="44731" anchor="ctr"/>
          <a:lstStyle/>
          <a:p>
            <a:pPr algn="ctr">
              <a:defRPr/>
            </a:pPr>
            <a:endParaRPr lang="zh-CN" altLang="en-US" sz="2400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4263037" y="2811587"/>
            <a:ext cx="558248" cy="263196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3965309" y="3619861"/>
            <a:ext cx="576855" cy="0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4263041" y="4143143"/>
            <a:ext cx="576855" cy="306804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 flipV="1">
            <a:off x="7517937" y="4130683"/>
            <a:ext cx="576855" cy="306804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>
            <a:off x="7806365" y="3616747"/>
            <a:ext cx="576855" cy="0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7536540" y="2811587"/>
            <a:ext cx="558248" cy="263196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19" name="组合 18"/>
          <p:cNvGrpSpPr/>
          <p:nvPr/>
        </p:nvGrpSpPr>
        <p:grpSpPr>
          <a:xfrm>
            <a:off x="5106615" y="2593553"/>
            <a:ext cx="2056212" cy="2065083"/>
            <a:chOff x="5014912" y="2584450"/>
            <a:chExt cx="2105025" cy="2105025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gradFill>
              <a:gsLst>
                <a:gs pos="43744">
                  <a:srgbClr val="E01425"/>
                </a:gs>
                <a:gs pos="4000">
                  <a:srgbClr val="8A0012"/>
                </a:gs>
                <a:gs pos="100000">
                  <a:srgbClr val="DF6342"/>
                </a:gs>
              </a:gsLst>
              <a:lin ang="16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33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133" b="1" kern="0" dirty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存在不足</a:t>
              </a:r>
            </a:p>
          </p:txBody>
        </p:sp>
      </p:grp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3301612" y="2021995"/>
            <a:ext cx="969181" cy="973360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8045167" y="2037570"/>
            <a:ext cx="969180" cy="97491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4" name="Oval 19"/>
          <p:cNvSpPr>
            <a:spLocks noChangeArrowheads="1"/>
          </p:cNvSpPr>
          <p:nvPr/>
        </p:nvSpPr>
        <p:spPr bwMode="auto">
          <a:xfrm>
            <a:off x="8485565" y="3168227"/>
            <a:ext cx="970731" cy="97491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8093237" y="4286425"/>
            <a:ext cx="970731" cy="97491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867417" y="3130850"/>
            <a:ext cx="970731" cy="97491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3264393" y="4280194"/>
            <a:ext cx="970731" cy="97491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>
            <a:noFill/>
            <a:round/>
            <a:headEnd/>
            <a:tailEnd/>
          </a:ln>
          <a:effectLst/>
        </p:spPr>
        <p:txBody>
          <a:bodyPr lIns="89459" tIns="44731" rIns="89459" bIns="4473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28077" y="2051523"/>
            <a:ext cx="2124409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229450" y="2051523"/>
            <a:ext cx="2095657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4801" y="3335631"/>
            <a:ext cx="2095657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686020" y="3335631"/>
            <a:ext cx="2095657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54657" y="4453827"/>
            <a:ext cx="2095657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28077" y="4453827"/>
            <a:ext cx="2095657" cy="677291"/>
          </a:xfrm>
          <a:prstGeom prst="rect">
            <a:avLst/>
          </a:prstGeom>
          <a:noFill/>
        </p:spPr>
        <p:txBody>
          <a:bodyPr wrap="square" lIns="89459" tIns="44731" rIns="89459" bIns="4473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文本框 11">
            <a:extLst>
              <a:ext uri="{FF2B5EF4-FFF2-40B4-BE49-F238E27FC236}">
                <a16:creationId xmlns:a16="http://schemas.microsoft.com/office/drawing/2014/main" id="{2BB8AA7F-87FE-4430-8CA0-837D204A04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B50714B-8F2F-4C39-AF78-FBCB8AB7CBC8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A8E9E0F4-1717-4120-8833-BB1AD38B4E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72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25989" y="1986911"/>
            <a:ext cx="2642040" cy="818615"/>
            <a:chOff x="2699792" y="1164453"/>
            <a:chExt cx="1981530" cy="613961"/>
          </a:xfrm>
        </p:grpSpPr>
        <p:sp>
          <p:nvSpPr>
            <p:cNvPr id="10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3" y="1164453"/>
              <a:ext cx="1673443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对策一：添加标题</a:t>
              </a:r>
              <a:endParaRPr lang="en-US" altLang="zh-CN" sz="16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2" y="1432165"/>
              <a:ext cx="198153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此处添加简单扼要的说明文字，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添加简短说明文字。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596900" y="3707199"/>
            <a:ext cx="10998200" cy="198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Verdana"/>
              <a:ea typeface="微软雅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95435" y="3583610"/>
            <a:ext cx="445236" cy="445236"/>
            <a:chOff x="1871575" y="2402641"/>
            <a:chExt cx="333927" cy="333927"/>
          </a:xfrm>
        </p:grpSpPr>
        <p:sp>
          <p:nvSpPr>
            <p:cNvPr id="14" name="椭圆 13"/>
            <p:cNvSpPr/>
            <p:nvPr/>
          </p:nvSpPr>
          <p:spPr>
            <a:xfrm>
              <a:off x="1871575" y="2402641"/>
              <a:ext cx="333927" cy="333927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988614" y="2519680"/>
              <a:ext cx="99848" cy="99848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7436" y="4170404"/>
            <a:ext cx="237477" cy="237477"/>
            <a:chOff x="3104722" y="1288803"/>
            <a:chExt cx="504000" cy="504000"/>
          </a:xfrm>
        </p:grpSpPr>
        <p:sp>
          <p:nvSpPr>
            <p:cNvPr id="17" name="椭圆 16"/>
            <p:cNvSpPr/>
            <p:nvPr/>
          </p:nvSpPr>
          <p:spPr>
            <a:xfrm>
              <a:off x="3104722" y="1288803"/>
              <a:ext cx="504000" cy="50400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250063" y="1434144"/>
              <a:ext cx="213320" cy="213320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90959" y="3583610"/>
            <a:ext cx="445236" cy="445236"/>
            <a:chOff x="1871575" y="2402641"/>
            <a:chExt cx="333927" cy="333927"/>
          </a:xfrm>
        </p:grpSpPr>
        <p:sp>
          <p:nvSpPr>
            <p:cNvPr id="20" name="椭圆 19"/>
            <p:cNvSpPr/>
            <p:nvPr/>
          </p:nvSpPr>
          <p:spPr>
            <a:xfrm>
              <a:off x="1871575" y="2402641"/>
              <a:ext cx="333927" cy="333927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988614" y="2519680"/>
              <a:ext cx="99848" cy="99848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83055" y="3583610"/>
            <a:ext cx="445236" cy="445236"/>
            <a:chOff x="1871575" y="2402641"/>
            <a:chExt cx="333927" cy="333927"/>
          </a:xfrm>
        </p:grpSpPr>
        <p:sp>
          <p:nvSpPr>
            <p:cNvPr id="23" name="椭圆 22"/>
            <p:cNvSpPr/>
            <p:nvPr/>
          </p:nvSpPr>
          <p:spPr>
            <a:xfrm>
              <a:off x="1871575" y="2402641"/>
              <a:ext cx="333927" cy="333927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988614" y="2519680"/>
              <a:ext cx="99848" cy="99848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383279" y="3583610"/>
            <a:ext cx="445236" cy="445236"/>
            <a:chOff x="1871575" y="2402641"/>
            <a:chExt cx="333927" cy="333927"/>
          </a:xfrm>
        </p:grpSpPr>
        <p:sp>
          <p:nvSpPr>
            <p:cNvPr id="26" name="椭圆 25"/>
            <p:cNvSpPr/>
            <p:nvPr/>
          </p:nvSpPr>
          <p:spPr>
            <a:xfrm>
              <a:off x="1871575" y="2402641"/>
              <a:ext cx="333927" cy="333927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988614" y="2519680"/>
              <a:ext cx="99848" cy="99848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68608" y="3316964"/>
            <a:ext cx="237477" cy="237477"/>
            <a:chOff x="3104722" y="1288803"/>
            <a:chExt cx="504000" cy="504000"/>
          </a:xfrm>
        </p:grpSpPr>
        <p:sp>
          <p:nvSpPr>
            <p:cNvPr id="29" name="椭圆 28"/>
            <p:cNvSpPr/>
            <p:nvPr/>
          </p:nvSpPr>
          <p:spPr>
            <a:xfrm>
              <a:off x="3104722" y="1288803"/>
              <a:ext cx="504000" cy="50400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250063" y="1434144"/>
              <a:ext cx="213320" cy="213320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44448" y="4407472"/>
            <a:ext cx="237477" cy="237477"/>
            <a:chOff x="3104722" y="1288803"/>
            <a:chExt cx="504000" cy="504000"/>
          </a:xfrm>
        </p:grpSpPr>
        <p:sp>
          <p:nvSpPr>
            <p:cNvPr id="32" name="椭圆 31"/>
            <p:cNvSpPr/>
            <p:nvPr/>
          </p:nvSpPr>
          <p:spPr>
            <a:xfrm>
              <a:off x="3104722" y="1288803"/>
              <a:ext cx="504000" cy="50400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50063" y="1434144"/>
              <a:ext cx="213320" cy="213320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381728" y="2964752"/>
            <a:ext cx="237477" cy="237477"/>
            <a:chOff x="3104722" y="1288803"/>
            <a:chExt cx="504000" cy="504000"/>
          </a:xfrm>
        </p:grpSpPr>
        <p:sp>
          <p:nvSpPr>
            <p:cNvPr id="35" name="椭圆 34"/>
            <p:cNvSpPr/>
            <p:nvPr/>
          </p:nvSpPr>
          <p:spPr>
            <a:xfrm>
              <a:off x="3104722" y="1288803"/>
              <a:ext cx="504000" cy="50400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250063" y="1434144"/>
              <a:ext cx="213320" cy="213320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32683" y="1932699"/>
            <a:ext cx="2642040" cy="818615"/>
            <a:chOff x="2699792" y="1164453"/>
            <a:chExt cx="1981530" cy="613961"/>
          </a:xfrm>
        </p:grpSpPr>
        <p:sp>
          <p:nvSpPr>
            <p:cNvPr id="38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4" y="1164453"/>
              <a:ext cx="1460088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对策三：添加标题</a:t>
              </a:r>
              <a:endParaRPr lang="en-US" altLang="zh-CN" sz="16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2" y="1432165"/>
              <a:ext cx="198153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此处添加简单扼要的说明文字，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添加简短说明文字。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58423" y="4838879"/>
            <a:ext cx="2642040" cy="818615"/>
            <a:chOff x="2699792" y="1164453"/>
            <a:chExt cx="1981530" cy="613961"/>
          </a:xfrm>
        </p:grpSpPr>
        <p:sp>
          <p:nvSpPr>
            <p:cNvPr id="4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147100" y="1164453"/>
              <a:ext cx="1460088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对策二：添加标题</a:t>
              </a:r>
              <a:endParaRPr lang="en-US" altLang="zh-CN" sz="16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2" y="1432165"/>
              <a:ext cx="198153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此处添加简单扼要的说明文字，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添加简短说明文字。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11703" y="4838879"/>
            <a:ext cx="2642040" cy="818615"/>
            <a:chOff x="2699792" y="1164453"/>
            <a:chExt cx="1981530" cy="613961"/>
          </a:xfrm>
        </p:grpSpPr>
        <p:sp>
          <p:nvSpPr>
            <p:cNvPr id="4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147100" y="1164453"/>
              <a:ext cx="1460088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对策四：添加标题</a:t>
              </a:r>
              <a:endParaRPr lang="en-US" altLang="zh-CN" sz="16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2699792" y="1432165"/>
              <a:ext cx="198153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此处添加简单扼要的说明文字，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添加简短说明文字。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39777" y="4193131"/>
            <a:ext cx="1342955" cy="1636136"/>
            <a:chOff x="3254832" y="3144848"/>
            <a:chExt cx="1007216" cy="1227102"/>
          </a:xfrm>
          <a:solidFill>
            <a:srgbClr val="04A7FA">
              <a:lumMod val="75000"/>
            </a:srgbClr>
          </a:solidFill>
        </p:grpSpPr>
        <p:grpSp>
          <p:nvGrpSpPr>
            <p:cNvPr id="47" name="组合 46"/>
            <p:cNvGrpSpPr/>
            <p:nvPr/>
          </p:nvGrpSpPr>
          <p:grpSpPr>
            <a:xfrm rot="10800000">
              <a:off x="3254832" y="3144848"/>
              <a:ext cx="1007216" cy="1227102"/>
              <a:chOff x="3058445" y="3397615"/>
              <a:chExt cx="1089941" cy="1327886"/>
            </a:xfrm>
            <a:grpFill/>
          </p:grpSpPr>
          <p:sp>
            <p:nvSpPr>
              <p:cNvPr id="49" name="等腰三角形 80"/>
              <p:cNvSpPr/>
              <p:nvPr/>
            </p:nvSpPr>
            <p:spPr>
              <a:xfrm flipV="1">
                <a:off x="3058445" y="3397615"/>
                <a:ext cx="1089941" cy="1327886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 w="254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等腰三角形 80"/>
              <p:cNvSpPr/>
              <p:nvPr/>
            </p:nvSpPr>
            <p:spPr>
              <a:xfrm flipV="1">
                <a:off x="3229972" y="3573374"/>
                <a:ext cx="746886" cy="909940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8" name="Freeform 25"/>
            <p:cNvSpPr>
              <a:spLocks noEditPoints="1"/>
            </p:cNvSpPr>
            <p:nvPr/>
          </p:nvSpPr>
          <p:spPr bwMode="auto">
            <a:xfrm flipH="1">
              <a:off x="3555138" y="3669506"/>
              <a:ext cx="397423" cy="375045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32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22484" y="1788909"/>
            <a:ext cx="1342957" cy="1636136"/>
            <a:chOff x="4966862" y="1341682"/>
            <a:chExt cx="1007218" cy="1227102"/>
          </a:xfrm>
        </p:grpSpPr>
        <p:grpSp>
          <p:nvGrpSpPr>
            <p:cNvPr id="52" name="组合 51"/>
            <p:cNvGrpSpPr/>
            <p:nvPr/>
          </p:nvGrpSpPr>
          <p:grpSpPr>
            <a:xfrm>
              <a:off x="4966862" y="1341682"/>
              <a:ext cx="1007218" cy="1227102"/>
              <a:chOff x="1493568" y="909219"/>
              <a:chExt cx="1089941" cy="1327886"/>
            </a:xfrm>
          </p:grpSpPr>
          <p:sp>
            <p:nvSpPr>
              <p:cNvPr id="62" name="等腰三角形 80"/>
              <p:cNvSpPr/>
              <p:nvPr/>
            </p:nvSpPr>
            <p:spPr>
              <a:xfrm flipV="1">
                <a:off x="1493568" y="909219"/>
                <a:ext cx="1089941" cy="1327886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 w="254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等腰三角形 80"/>
              <p:cNvSpPr/>
              <p:nvPr/>
            </p:nvSpPr>
            <p:spPr>
              <a:xfrm flipV="1">
                <a:off x="1665095" y="1087388"/>
                <a:ext cx="746886" cy="909940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267703" y="1671650"/>
              <a:ext cx="375055" cy="352571"/>
              <a:chOff x="-2553911" y="3559322"/>
              <a:chExt cx="1826946" cy="1717745"/>
            </a:xfrm>
            <a:solidFill>
              <a:srgbClr val="04A7FA">
                <a:lumMod val="75000"/>
              </a:srgbClr>
            </a:solidFill>
            <a:effectLst/>
          </p:grpSpPr>
          <p:sp>
            <p:nvSpPr>
              <p:cNvPr id="54" name="Freeform 92"/>
              <p:cNvSpPr>
                <a:spLocks/>
              </p:cNvSpPr>
              <p:nvPr/>
            </p:nvSpPr>
            <p:spPr bwMode="auto">
              <a:xfrm>
                <a:off x="-1233304" y="4883352"/>
                <a:ext cx="160314" cy="168281"/>
              </a:xfrm>
              <a:custGeom>
                <a:avLst/>
                <a:gdLst>
                  <a:gd name="T0" fmla="*/ 5 w 43"/>
                  <a:gd name="T1" fmla="*/ 4 h 45"/>
                  <a:gd name="T2" fmla="*/ 20 w 43"/>
                  <a:gd name="T3" fmla="*/ 5 h 45"/>
                  <a:gd name="T4" fmla="*/ 20 w 43"/>
                  <a:gd name="T5" fmla="*/ 5 h 45"/>
                  <a:gd name="T6" fmla="*/ 39 w 43"/>
                  <a:gd name="T7" fmla="*/ 25 h 45"/>
                  <a:gd name="T8" fmla="*/ 38 w 43"/>
                  <a:gd name="T9" fmla="*/ 41 h 45"/>
                  <a:gd name="T10" fmla="*/ 38 w 43"/>
                  <a:gd name="T11" fmla="*/ 41 h 45"/>
                  <a:gd name="T12" fmla="*/ 23 w 43"/>
                  <a:gd name="T13" fmla="*/ 40 h 45"/>
                  <a:gd name="T14" fmla="*/ 23 w 43"/>
                  <a:gd name="T15" fmla="*/ 40 h 45"/>
                  <a:gd name="T16" fmla="*/ 4 w 43"/>
                  <a:gd name="T17" fmla="*/ 20 h 45"/>
                  <a:gd name="T18" fmla="*/ 2 w 43"/>
                  <a:gd name="T19" fmla="*/ 18 h 45"/>
                  <a:gd name="T20" fmla="*/ 2 w 43"/>
                  <a:gd name="T21" fmla="*/ 18 h 45"/>
                  <a:gd name="T22" fmla="*/ 5 w 43"/>
                  <a:gd name="T2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45">
                    <a:moveTo>
                      <a:pt x="5" y="4"/>
                    </a:moveTo>
                    <a:cubicBezTo>
                      <a:pt x="9" y="0"/>
                      <a:pt x="16" y="0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3" y="30"/>
                      <a:pt x="43" y="37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4" y="45"/>
                      <a:pt x="27" y="45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3"/>
                      <a:pt x="1" y="8"/>
                      <a:pt x="5" y="4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Freeform 93"/>
              <p:cNvSpPr>
                <a:spLocks/>
              </p:cNvSpPr>
              <p:nvPr/>
            </p:nvSpPr>
            <p:spPr bwMode="auto">
              <a:xfrm>
                <a:off x="-1211083" y="4718246"/>
                <a:ext cx="190471" cy="131768"/>
              </a:xfrm>
              <a:custGeom>
                <a:avLst/>
                <a:gdLst>
                  <a:gd name="T0" fmla="*/ 2 w 51"/>
                  <a:gd name="T1" fmla="*/ 27 h 35"/>
                  <a:gd name="T2" fmla="*/ 17 w 51"/>
                  <a:gd name="T3" fmla="*/ 33 h 35"/>
                  <a:gd name="T4" fmla="*/ 17 w 51"/>
                  <a:gd name="T5" fmla="*/ 33 h 35"/>
                  <a:gd name="T6" fmla="*/ 42 w 51"/>
                  <a:gd name="T7" fmla="*/ 23 h 35"/>
                  <a:gd name="T8" fmla="*/ 49 w 51"/>
                  <a:gd name="T9" fmla="*/ 9 h 35"/>
                  <a:gd name="T10" fmla="*/ 49 w 51"/>
                  <a:gd name="T11" fmla="*/ 9 h 35"/>
                  <a:gd name="T12" fmla="*/ 34 w 51"/>
                  <a:gd name="T13" fmla="*/ 2 h 35"/>
                  <a:gd name="T14" fmla="*/ 34 w 51"/>
                  <a:gd name="T15" fmla="*/ 2 h 35"/>
                  <a:gd name="T16" fmla="*/ 9 w 51"/>
                  <a:gd name="T17" fmla="*/ 12 h 35"/>
                  <a:gd name="T18" fmla="*/ 6 w 51"/>
                  <a:gd name="T19" fmla="*/ 14 h 35"/>
                  <a:gd name="T20" fmla="*/ 6 w 51"/>
                  <a:gd name="T21" fmla="*/ 14 h 35"/>
                  <a:gd name="T22" fmla="*/ 2 w 51"/>
                  <a:gd name="T2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5">
                    <a:moveTo>
                      <a:pt x="2" y="27"/>
                    </a:moveTo>
                    <a:cubicBezTo>
                      <a:pt x="4" y="33"/>
                      <a:pt x="11" y="35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8" y="21"/>
                      <a:pt x="51" y="14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7" y="3"/>
                      <a:pt x="40" y="0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7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7"/>
                      <a:pt x="0" y="22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Freeform 94"/>
              <p:cNvSpPr>
                <a:spLocks noEditPoints="1"/>
              </p:cNvSpPr>
              <p:nvPr/>
            </p:nvSpPr>
            <p:spPr bwMode="auto">
              <a:xfrm>
                <a:off x="-2249157" y="4167358"/>
                <a:ext cx="801572" cy="806484"/>
              </a:xfrm>
              <a:custGeom>
                <a:avLst/>
                <a:gdLst>
                  <a:gd name="T0" fmla="*/ 0 w 214"/>
                  <a:gd name="T1" fmla="*/ 108 h 215"/>
                  <a:gd name="T2" fmla="*/ 107 w 214"/>
                  <a:gd name="T3" fmla="*/ 0 h 215"/>
                  <a:gd name="T4" fmla="*/ 107 w 214"/>
                  <a:gd name="T5" fmla="*/ 0 h 215"/>
                  <a:gd name="T6" fmla="*/ 214 w 214"/>
                  <a:gd name="T7" fmla="*/ 108 h 215"/>
                  <a:gd name="T8" fmla="*/ 214 w 214"/>
                  <a:gd name="T9" fmla="*/ 108 h 215"/>
                  <a:gd name="T10" fmla="*/ 107 w 214"/>
                  <a:gd name="T11" fmla="*/ 215 h 215"/>
                  <a:gd name="T12" fmla="*/ 107 w 214"/>
                  <a:gd name="T13" fmla="*/ 215 h 215"/>
                  <a:gd name="T14" fmla="*/ 0 w 214"/>
                  <a:gd name="T15" fmla="*/ 108 h 215"/>
                  <a:gd name="T16" fmla="*/ 10 w 214"/>
                  <a:gd name="T17" fmla="*/ 108 h 215"/>
                  <a:gd name="T18" fmla="*/ 107 w 214"/>
                  <a:gd name="T19" fmla="*/ 205 h 215"/>
                  <a:gd name="T20" fmla="*/ 107 w 214"/>
                  <a:gd name="T21" fmla="*/ 205 h 215"/>
                  <a:gd name="T22" fmla="*/ 204 w 214"/>
                  <a:gd name="T23" fmla="*/ 108 h 215"/>
                  <a:gd name="T24" fmla="*/ 204 w 214"/>
                  <a:gd name="T25" fmla="*/ 108 h 215"/>
                  <a:gd name="T26" fmla="*/ 107 w 214"/>
                  <a:gd name="T27" fmla="*/ 11 h 215"/>
                  <a:gd name="T28" fmla="*/ 107 w 214"/>
                  <a:gd name="T29" fmla="*/ 11 h 215"/>
                  <a:gd name="T30" fmla="*/ 10 w 214"/>
                  <a:gd name="T31" fmla="*/ 108 h 215"/>
                  <a:gd name="T32" fmla="*/ 10 w 214"/>
                  <a:gd name="T33" fmla="*/ 1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215">
                    <a:moveTo>
                      <a:pt x="0" y="108"/>
                    </a:moveTo>
                    <a:cubicBezTo>
                      <a:pt x="0" y="48"/>
                      <a:pt x="48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66" y="0"/>
                      <a:pt x="214" y="48"/>
                      <a:pt x="214" y="108"/>
                    </a:cubicBezTo>
                    <a:cubicBezTo>
                      <a:pt x="214" y="108"/>
                      <a:pt x="214" y="108"/>
                      <a:pt x="214" y="108"/>
                    </a:cubicBezTo>
                    <a:cubicBezTo>
                      <a:pt x="214" y="167"/>
                      <a:pt x="166" y="215"/>
                      <a:pt x="107" y="215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48" y="215"/>
                      <a:pt x="0" y="167"/>
                      <a:pt x="0" y="108"/>
                    </a:cubicBezTo>
                    <a:close/>
                    <a:moveTo>
                      <a:pt x="10" y="108"/>
                    </a:moveTo>
                    <a:cubicBezTo>
                      <a:pt x="10" y="161"/>
                      <a:pt x="54" y="204"/>
                      <a:pt x="107" y="205"/>
                    </a:cubicBezTo>
                    <a:cubicBezTo>
                      <a:pt x="107" y="205"/>
                      <a:pt x="107" y="205"/>
                      <a:pt x="107" y="205"/>
                    </a:cubicBezTo>
                    <a:cubicBezTo>
                      <a:pt x="161" y="204"/>
                      <a:pt x="204" y="161"/>
                      <a:pt x="204" y="108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54"/>
                      <a:pt x="161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54" y="11"/>
                      <a:pt x="10" y="54"/>
                      <a:pt x="10" y="108"/>
                    </a:cubicBezTo>
                    <a:cubicBezTo>
                      <a:pt x="10" y="108"/>
                      <a:pt x="10" y="108"/>
                      <a:pt x="10" y="108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95"/>
              <p:cNvSpPr>
                <a:spLocks noEditPoints="1"/>
              </p:cNvSpPr>
              <p:nvPr/>
            </p:nvSpPr>
            <p:spPr bwMode="auto">
              <a:xfrm>
                <a:off x="-2553911" y="3864133"/>
                <a:ext cx="1414255" cy="1412934"/>
              </a:xfrm>
              <a:custGeom>
                <a:avLst/>
                <a:gdLst>
                  <a:gd name="T0" fmla="*/ 377 w 377"/>
                  <a:gd name="T1" fmla="*/ 182 h 377"/>
                  <a:gd name="T2" fmla="*/ 341 w 377"/>
                  <a:gd name="T3" fmla="*/ 149 h 377"/>
                  <a:gd name="T4" fmla="*/ 325 w 377"/>
                  <a:gd name="T5" fmla="*/ 110 h 377"/>
                  <a:gd name="T6" fmla="*/ 327 w 377"/>
                  <a:gd name="T7" fmla="*/ 61 h 377"/>
                  <a:gd name="T8" fmla="*/ 324 w 377"/>
                  <a:gd name="T9" fmla="*/ 58 h 377"/>
                  <a:gd name="T10" fmla="*/ 319 w 377"/>
                  <a:gd name="T11" fmla="*/ 53 h 377"/>
                  <a:gd name="T12" fmla="*/ 317 w 377"/>
                  <a:gd name="T13" fmla="*/ 51 h 377"/>
                  <a:gd name="T14" fmla="*/ 268 w 377"/>
                  <a:gd name="T15" fmla="*/ 53 h 377"/>
                  <a:gd name="T16" fmla="*/ 229 w 377"/>
                  <a:gd name="T17" fmla="*/ 36 h 377"/>
                  <a:gd name="T18" fmla="*/ 196 w 377"/>
                  <a:gd name="T19" fmla="*/ 0 h 377"/>
                  <a:gd name="T20" fmla="*/ 192 w 377"/>
                  <a:gd name="T21" fmla="*/ 0 h 377"/>
                  <a:gd name="T22" fmla="*/ 185 w 377"/>
                  <a:gd name="T23" fmla="*/ 0 h 377"/>
                  <a:gd name="T24" fmla="*/ 182 w 377"/>
                  <a:gd name="T25" fmla="*/ 0 h 377"/>
                  <a:gd name="T26" fmla="*/ 149 w 377"/>
                  <a:gd name="T27" fmla="*/ 36 h 377"/>
                  <a:gd name="T28" fmla="*/ 109 w 377"/>
                  <a:gd name="T29" fmla="*/ 52 h 377"/>
                  <a:gd name="T30" fmla="*/ 60 w 377"/>
                  <a:gd name="T31" fmla="*/ 50 h 377"/>
                  <a:gd name="T32" fmla="*/ 58 w 377"/>
                  <a:gd name="T33" fmla="*/ 52 h 377"/>
                  <a:gd name="T34" fmla="*/ 53 w 377"/>
                  <a:gd name="T35" fmla="*/ 57 h 377"/>
                  <a:gd name="T36" fmla="*/ 50 w 377"/>
                  <a:gd name="T37" fmla="*/ 60 h 377"/>
                  <a:gd name="T38" fmla="*/ 52 w 377"/>
                  <a:gd name="T39" fmla="*/ 108 h 377"/>
                  <a:gd name="T40" fmla="*/ 36 w 377"/>
                  <a:gd name="T41" fmla="*/ 148 h 377"/>
                  <a:gd name="T42" fmla="*/ 0 w 377"/>
                  <a:gd name="T43" fmla="*/ 181 h 377"/>
                  <a:gd name="T44" fmla="*/ 0 w 377"/>
                  <a:gd name="T45" fmla="*/ 184 h 377"/>
                  <a:gd name="T46" fmla="*/ 0 w 377"/>
                  <a:gd name="T47" fmla="*/ 191 h 377"/>
                  <a:gd name="T48" fmla="*/ 0 w 377"/>
                  <a:gd name="T49" fmla="*/ 195 h 377"/>
                  <a:gd name="T50" fmla="*/ 35 w 377"/>
                  <a:gd name="T51" fmla="*/ 228 h 377"/>
                  <a:gd name="T52" fmla="*/ 51 w 377"/>
                  <a:gd name="T53" fmla="*/ 267 h 377"/>
                  <a:gd name="T54" fmla="*/ 49 w 377"/>
                  <a:gd name="T55" fmla="*/ 316 h 377"/>
                  <a:gd name="T56" fmla="*/ 52 w 377"/>
                  <a:gd name="T57" fmla="*/ 319 h 377"/>
                  <a:gd name="T58" fmla="*/ 57 w 377"/>
                  <a:gd name="T59" fmla="*/ 324 h 377"/>
                  <a:gd name="T60" fmla="*/ 59 w 377"/>
                  <a:gd name="T61" fmla="*/ 326 h 377"/>
                  <a:gd name="T62" fmla="*/ 108 w 377"/>
                  <a:gd name="T63" fmla="*/ 324 h 377"/>
                  <a:gd name="T64" fmla="*/ 147 w 377"/>
                  <a:gd name="T65" fmla="*/ 341 h 377"/>
                  <a:gd name="T66" fmla="*/ 180 w 377"/>
                  <a:gd name="T67" fmla="*/ 377 h 377"/>
                  <a:gd name="T68" fmla="*/ 184 w 377"/>
                  <a:gd name="T69" fmla="*/ 377 h 377"/>
                  <a:gd name="T70" fmla="*/ 191 w 377"/>
                  <a:gd name="T71" fmla="*/ 377 h 377"/>
                  <a:gd name="T72" fmla="*/ 194 w 377"/>
                  <a:gd name="T73" fmla="*/ 377 h 377"/>
                  <a:gd name="T74" fmla="*/ 227 w 377"/>
                  <a:gd name="T75" fmla="*/ 341 h 377"/>
                  <a:gd name="T76" fmla="*/ 267 w 377"/>
                  <a:gd name="T77" fmla="*/ 325 h 377"/>
                  <a:gd name="T78" fmla="*/ 316 w 377"/>
                  <a:gd name="T79" fmla="*/ 327 h 377"/>
                  <a:gd name="T80" fmla="*/ 318 w 377"/>
                  <a:gd name="T81" fmla="*/ 325 h 377"/>
                  <a:gd name="T82" fmla="*/ 323 w 377"/>
                  <a:gd name="T83" fmla="*/ 320 h 377"/>
                  <a:gd name="T84" fmla="*/ 326 w 377"/>
                  <a:gd name="T85" fmla="*/ 317 h 377"/>
                  <a:gd name="T86" fmla="*/ 324 w 377"/>
                  <a:gd name="T87" fmla="*/ 269 h 377"/>
                  <a:gd name="T88" fmla="*/ 341 w 377"/>
                  <a:gd name="T89" fmla="*/ 229 h 377"/>
                  <a:gd name="T90" fmla="*/ 377 w 377"/>
                  <a:gd name="T91" fmla="*/ 196 h 377"/>
                  <a:gd name="T92" fmla="*/ 377 w 377"/>
                  <a:gd name="T93" fmla="*/ 193 h 377"/>
                  <a:gd name="T94" fmla="*/ 377 w 377"/>
                  <a:gd name="T95" fmla="*/ 186 h 377"/>
                  <a:gd name="T96" fmla="*/ 377 w 377"/>
                  <a:gd name="T97" fmla="*/ 182 h 377"/>
                  <a:gd name="T98" fmla="*/ 188 w 377"/>
                  <a:gd name="T99" fmla="*/ 303 h 377"/>
                  <a:gd name="T100" fmla="*/ 73 w 377"/>
                  <a:gd name="T101" fmla="*/ 189 h 377"/>
                  <a:gd name="T102" fmla="*/ 188 w 377"/>
                  <a:gd name="T103" fmla="*/ 74 h 377"/>
                  <a:gd name="T104" fmla="*/ 303 w 377"/>
                  <a:gd name="T105" fmla="*/ 189 h 377"/>
                  <a:gd name="T106" fmla="*/ 188 w 377"/>
                  <a:gd name="T107" fmla="*/ 30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7" h="377">
                    <a:moveTo>
                      <a:pt x="377" y="182"/>
                    </a:moveTo>
                    <a:cubicBezTo>
                      <a:pt x="377" y="160"/>
                      <a:pt x="354" y="152"/>
                      <a:pt x="341" y="149"/>
                    </a:cubicBezTo>
                    <a:cubicBezTo>
                      <a:pt x="337" y="135"/>
                      <a:pt x="332" y="122"/>
                      <a:pt x="325" y="110"/>
                    </a:cubicBezTo>
                    <a:cubicBezTo>
                      <a:pt x="332" y="99"/>
                      <a:pt x="343" y="77"/>
                      <a:pt x="327" y="61"/>
                    </a:cubicBezTo>
                    <a:cubicBezTo>
                      <a:pt x="324" y="58"/>
                      <a:pt x="324" y="58"/>
                      <a:pt x="324" y="58"/>
                    </a:cubicBezTo>
                    <a:cubicBezTo>
                      <a:pt x="319" y="53"/>
                      <a:pt x="319" y="53"/>
                      <a:pt x="319" y="53"/>
                    </a:cubicBezTo>
                    <a:cubicBezTo>
                      <a:pt x="317" y="51"/>
                      <a:pt x="317" y="51"/>
                      <a:pt x="317" y="51"/>
                    </a:cubicBezTo>
                    <a:cubicBezTo>
                      <a:pt x="301" y="35"/>
                      <a:pt x="280" y="45"/>
                      <a:pt x="268" y="53"/>
                    </a:cubicBezTo>
                    <a:cubicBezTo>
                      <a:pt x="256" y="45"/>
                      <a:pt x="243" y="40"/>
                      <a:pt x="229" y="36"/>
                    </a:cubicBezTo>
                    <a:cubicBezTo>
                      <a:pt x="226" y="23"/>
                      <a:pt x="218" y="0"/>
                      <a:pt x="19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60" y="0"/>
                      <a:pt x="152" y="23"/>
                      <a:pt x="149" y="36"/>
                    </a:cubicBezTo>
                    <a:cubicBezTo>
                      <a:pt x="135" y="39"/>
                      <a:pt x="121" y="45"/>
                      <a:pt x="109" y="52"/>
                    </a:cubicBezTo>
                    <a:cubicBezTo>
                      <a:pt x="98" y="44"/>
                      <a:pt x="76" y="34"/>
                      <a:pt x="60" y="50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35" y="75"/>
                      <a:pt x="45" y="97"/>
                      <a:pt x="52" y="108"/>
                    </a:cubicBezTo>
                    <a:cubicBezTo>
                      <a:pt x="45" y="120"/>
                      <a:pt x="39" y="134"/>
                      <a:pt x="36" y="148"/>
                    </a:cubicBezTo>
                    <a:cubicBezTo>
                      <a:pt x="23" y="150"/>
                      <a:pt x="0" y="158"/>
                      <a:pt x="0" y="181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17"/>
                      <a:pt x="22" y="225"/>
                      <a:pt x="35" y="228"/>
                    </a:cubicBezTo>
                    <a:cubicBezTo>
                      <a:pt x="39" y="242"/>
                      <a:pt x="44" y="255"/>
                      <a:pt x="51" y="267"/>
                    </a:cubicBezTo>
                    <a:cubicBezTo>
                      <a:pt x="44" y="279"/>
                      <a:pt x="33" y="300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7" y="324"/>
                      <a:pt x="57" y="324"/>
                      <a:pt x="57" y="324"/>
                    </a:cubicBezTo>
                    <a:cubicBezTo>
                      <a:pt x="59" y="326"/>
                      <a:pt x="59" y="326"/>
                      <a:pt x="59" y="326"/>
                    </a:cubicBezTo>
                    <a:cubicBezTo>
                      <a:pt x="75" y="342"/>
                      <a:pt x="97" y="332"/>
                      <a:pt x="108" y="324"/>
                    </a:cubicBezTo>
                    <a:cubicBezTo>
                      <a:pt x="120" y="332"/>
                      <a:pt x="133" y="337"/>
                      <a:pt x="147" y="341"/>
                    </a:cubicBezTo>
                    <a:cubicBezTo>
                      <a:pt x="150" y="354"/>
                      <a:pt x="158" y="377"/>
                      <a:pt x="180" y="377"/>
                    </a:cubicBezTo>
                    <a:cubicBezTo>
                      <a:pt x="184" y="377"/>
                      <a:pt x="184" y="377"/>
                      <a:pt x="184" y="377"/>
                    </a:cubicBezTo>
                    <a:cubicBezTo>
                      <a:pt x="191" y="377"/>
                      <a:pt x="191" y="377"/>
                      <a:pt x="191" y="377"/>
                    </a:cubicBezTo>
                    <a:cubicBezTo>
                      <a:pt x="194" y="377"/>
                      <a:pt x="194" y="377"/>
                      <a:pt x="194" y="377"/>
                    </a:cubicBezTo>
                    <a:cubicBezTo>
                      <a:pt x="217" y="377"/>
                      <a:pt x="225" y="355"/>
                      <a:pt x="227" y="341"/>
                    </a:cubicBezTo>
                    <a:cubicBezTo>
                      <a:pt x="241" y="338"/>
                      <a:pt x="255" y="332"/>
                      <a:pt x="267" y="325"/>
                    </a:cubicBezTo>
                    <a:cubicBezTo>
                      <a:pt x="278" y="333"/>
                      <a:pt x="300" y="343"/>
                      <a:pt x="316" y="327"/>
                    </a:cubicBezTo>
                    <a:cubicBezTo>
                      <a:pt x="318" y="325"/>
                      <a:pt x="318" y="325"/>
                      <a:pt x="318" y="325"/>
                    </a:cubicBezTo>
                    <a:cubicBezTo>
                      <a:pt x="323" y="320"/>
                      <a:pt x="323" y="320"/>
                      <a:pt x="323" y="320"/>
                    </a:cubicBezTo>
                    <a:cubicBezTo>
                      <a:pt x="326" y="317"/>
                      <a:pt x="326" y="317"/>
                      <a:pt x="326" y="317"/>
                    </a:cubicBezTo>
                    <a:cubicBezTo>
                      <a:pt x="342" y="302"/>
                      <a:pt x="331" y="280"/>
                      <a:pt x="324" y="269"/>
                    </a:cubicBezTo>
                    <a:cubicBezTo>
                      <a:pt x="331" y="257"/>
                      <a:pt x="337" y="243"/>
                      <a:pt x="341" y="229"/>
                    </a:cubicBezTo>
                    <a:cubicBezTo>
                      <a:pt x="354" y="227"/>
                      <a:pt x="377" y="219"/>
                      <a:pt x="377" y="196"/>
                    </a:cubicBezTo>
                    <a:cubicBezTo>
                      <a:pt x="377" y="193"/>
                      <a:pt x="377" y="193"/>
                      <a:pt x="377" y="193"/>
                    </a:cubicBezTo>
                    <a:cubicBezTo>
                      <a:pt x="377" y="186"/>
                      <a:pt x="377" y="186"/>
                      <a:pt x="377" y="186"/>
                    </a:cubicBezTo>
                    <a:lnTo>
                      <a:pt x="377" y="182"/>
                    </a:lnTo>
                    <a:close/>
                    <a:moveTo>
                      <a:pt x="188" y="303"/>
                    </a:moveTo>
                    <a:cubicBezTo>
                      <a:pt x="125" y="303"/>
                      <a:pt x="73" y="252"/>
                      <a:pt x="73" y="189"/>
                    </a:cubicBezTo>
                    <a:cubicBezTo>
                      <a:pt x="73" y="125"/>
                      <a:pt x="125" y="74"/>
                      <a:pt x="188" y="74"/>
                    </a:cubicBezTo>
                    <a:cubicBezTo>
                      <a:pt x="252" y="74"/>
                      <a:pt x="303" y="125"/>
                      <a:pt x="303" y="189"/>
                    </a:cubicBezTo>
                    <a:cubicBezTo>
                      <a:pt x="303" y="252"/>
                      <a:pt x="252" y="303"/>
                      <a:pt x="188" y="303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Freeform 96"/>
              <p:cNvSpPr>
                <a:spLocks/>
              </p:cNvSpPr>
              <p:nvPr/>
            </p:nvSpPr>
            <p:spPr bwMode="auto">
              <a:xfrm>
                <a:off x="-1574564" y="3559322"/>
                <a:ext cx="847599" cy="847758"/>
              </a:xfrm>
              <a:custGeom>
                <a:avLst/>
                <a:gdLst>
                  <a:gd name="T0" fmla="*/ 204 w 226"/>
                  <a:gd name="T1" fmla="*/ 90 h 226"/>
                  <a:gd name="T2" fmla="*/ 195 w 226"/>
                  <a:gd name="T3" fmla="*/ 66 h 226"/>
                  <a:gd name="T4" fmla="*/ 196 w 226"/>
                  <a:gd name="T5" fmla="*/ 37 h 226"/>
                  <a:gd name="T6" fmla="*/ 195 w 226"/>
                  <a:gd name="T7" fmla="*/ 35 h 226"/>
                  <a:gd name="T8" fmla="*/ 192 w 226"/>
                  <a:gd name="T9" fmla="*/ 32 h 226"/>
                  <a:gd name="T10" fmla="*/ 190 w 226"/>
                  <a:gd name="T11" fmla="*/ 31 h 226"/>
                  <a:gd name="T12" fmla="*/ 161 w 226"/>
                  <a:gd name="T13" fmla="*/ 32 h 226"/>
                  <a:gd name="T14" fmla="*/ 137 w 226"/>
                  <a:gd name="T15" fmla="*/ 22 h 226"/>
                  <a:gd name="T16" fmla="*/ 117 w 226"/>
                  <a:gd name="T17" fmla="*/ 0 h 226"/>
                  <a:gd name="T18" fmla="*/ 115 w 226"/>
                  <a:gd name="T19" fmla="*/ 0 h 226"/>
                  <a:gd name="T20" fmla="*/ 111 w 226"/>
                  <a:gd name="T21" fmla="*/ 0 h 226"/>
                  <a:gd name="T22" fmla="*/ 109 w 226"/>
                  <a:gd name="T23" fmla="*/ 0 h 226"/>
                  <a:gd name="T24" fmla="*/ 89 w 226"/>
                  <a:gd name="T25" fmla="*/ 22 h 226"/>
                  <a:gd name="T26" fmla="*/ 66 w 226"/>
                  <a:gd name="T27" fmla="*/ 31 h 226"/>
                  <a:gd name="T28" fmla="*/ 36 w 226"/>
                  <a:gd name="T29" fmla="*/ 30 h 226"/>
                  <a:gd name="T30" fmla="*/ 35 w 226"/>
                  <a:gd name="T31" fmla="*/ 32 h 226"/>
                  <a:gd name="T32" fmla="*/ 32 w 226"/>
                  <a:gd name="T33" fmla="*/ 35 h 226"/>
                  <a:gd name="T34" fmla="*/ 30 w 226"/>
                  <a:gd name="T35" fmla="*/ 36 h 226"/>
                  <a:gd name="T36" fmla="*/ 31 w 226"/>
                  <a:gd name="T37" fmla="*/ 65 h 226"/>
                  <a:gd name="T38" fmla="*/ 21 w 226"/>
                  <a:gd name="T39" fmla="*/ 89 h 226"/>
                  <a:gd name="T40" fmla="*/ 0 w 226"/>
                  <a:gd name="T41" fmla="*/ 109 h 226"/>
                  <a:gd name="T42" fmla="*/ 0 w 226"/>
                  <a:gd name="T43" fmla="*/ 111 h 226"/>
                  <a:gd name="T44" fmla="*/ 0 w 226"/>
                  <a:gd name="T45" fmla="*/ 115 h 226"/>
                  <a:gd name="T46" fmla="*/ 0 w 226"/>
                  <a:gd name="T47" fmla="*/ 117 h 226"/>
                  <a:gd name="T48" fmla="*/ 0 w 226"/>
                  <a:gd name="T49" fmla="*/ 119 h 226"/>
                  <a:gd name="T50" fmla="*/ 7 w 226"/>
                  <a:gd name="T51" fmla="*/ 122 h 226"/>
                  <a:gd name="T52" fmla="*/ 36 w 226"/>
                  <a:gd name="T53" fmla="*/ 114 h 226"/>
                  <a:gd name="T54" fmla="*/ 44 w 226"/>
                  <a:gd name="T55" fmla="*/ 115 h 226"/>
                  <a:gd name="T56" fmla="*/ 44 w 226"/>
                  <a:gd name="T57" fmla="*/ 113 h 226"/>
                  <a:gd name="T58" fmla="*/ 113 w 226"/>
                  <a:gd name="T59" fmla="*/ 44 h 226"/>
                  <a:gd name="T60" fmla="*/ 182 w 226"/>
                  <a:gd name="T61" fmla="*/ 113 h 226"/>
                  <a:gd name="T62" fmla="*/ 113 w 226"/>
                  <a:gd name="T63" fmla="*/ 182 h 226"/>
                  <a:gd name="T64" fmla="*/ 82 w 226"/>
                  <a:gd name="T65" fmla="*/ 175 h 226"/>
                  <a:gd name="T66" fmla="*/ 75 w 226"/>
                  <a:gd name="T67" fmla="*/ 191 h 226"/>
                  <a:gd name="T68" fmla="*/ 80 w 226"/>
                  <a:gd name="T69" fmla="*/ 202 h 226"/>
                  <a:gd name="T70" fmla="*/ 88 w 226"/>
                  <a:gd name="T71" fmla="*/ 205 h 226"/>
                  <a:gd name="T72" fmla="*/ 108 w 226"/>
                  <a:gd name="T73" fmla="*/ 226 h 226"/>
                  <a:gd name="T74" fmla="*/ 110 w 226"/>
                  <a:gd name="T75" fmla="*/ 226 h 226"/>
                  <a:gd name="T76" fmla="*/ 114 w 226"/>
                  <a:gd name="T77" fmla="*/ 226 h 226"/>
                  <a:gd name="T78" fmla="*/ 117 w 226"/>
                  <a:gd name="T79" fmla="*/ 226 h 226"/>
                  <a:gd name="T80" fmla="*/ 136 w 226"/>
                  <a:gd name="T81" fmla="*/ 205 h 226"/>
                  <a:gd name="T82" fmla="*/ 160 w 226"/>
                  <a:gd name="T83" fmla="*/ 195 h 226"/>
                  <a:gd name="T84" fmla="*/ 189 w 226"/>
                  <a:gd name="T85" fmla="*/ 196 h 226"/>
                  <a:gd name="T86" fmla="*/ 191 w 226"/>
                  <a:gd name="T87" fmla="*/ 195 h 226"/>
                  <a:gd name="T88" fmla="*/ 194 w 226"/>
                  <a:gd name="T89" fmla="*/ 192 h 226"/>
                  <a:gd name="T90" fmla="*/ 195 w 226"/>
                  <a:gd name="T91" fmla="*/ 191 h 226"/>
                  <a:gd name="T92" fmla="*/ 194 w 226"/>
                  <a:gd name="T93" fmla="*/ 161 h 226"/>
                  <a:gd name="T94" fmla="*/ 204 w 226"/>
                  <a:gd name="T95" fmla="*/ 138 h 226"/>
                  <a:gd name="T96" fmla="*/ 226 w 226"/>
                  <a:gd name="T97" fmla="*/ 118 h 226"/>
                  <a:gd name="T98" fmla="*/ 226 w 226"/>
                  <a:gd name="T99" fmla="*/ 116 h 226"/>
                  <a:gd name="T100" fmla="*/ 226 w 226"/>
                  <a:gd name="T101" fmla="*/ 112 h 226"/>
                  <a:gd name="T102" fmla="*/ 226 w 226"/>
                  <a:gd name="T103" fmla="*/ 110 h 226"/>
                  <a:gd name="T104" fmla="*/ 204 w 226"/>
                  <a:gd name="T105" fmla="*/ 9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6" h="226">
                    <a:moveTo>
                      <a:pt x="204" y="90"/>
                    </a:moveTo>
                    <a:cubicBezTo>
                      <a:pt x="202" y="81"/>
                      <a:pt x="199" y="73"/>
                      <a:pt x="195" y="66"/>
                    </a:cubicBezTo>
                    <a:cubicBezTo>
                      <a:pt x="199" y="59"/>
                      <a:pt x="206" y="46"/>
                      <a:pt x="196" y="37"/>
                    </a:cubicBezTo>
                    <a:cubicBezTo>
                      <a:pt x="195" y="35"/>
                      <a:pt x="195" y="35"/>
                      <a:pt x="195" y="35"/>
                    </a:cubicBezTo>
                    <a:cubicBezTo>
                      <a:pt x="192" y="32"/>
                      <a:pt x="192" y="32"/>
                      <a:pt x="192" y="32"/>
                    </a:cubicBezTo>
                    <a:cubicBezTo>
                      <a:pt x="190" y="31"/>
                      <a:pt x="190" y="31"/>
                      <a:pt x="190" y="31"/>
                    </a:cubicBezTo>
                    <a:cubicBezTo>
                      <a:pt x="181" y="21"/>
                      <a:pt x="168" y="27"/>
                      <a:pt x="161" y="32"/>
                    </a:cubicBezTo>
                    <a:cubicBezTo>
                      <a:pt x="154" y="28"/>
                      <a:pt x="146" y="24"/>
                      <a:pt x="137" y="22"/>
                    </a:cubicBezTo>
                    <a:cubicBezTo>
                      <a:pt x="136" y="14"/>
                      <a:pt x="131" y="0"/>
                      <a:pt x="1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96" y="0"/>
                      <a:pt x="91" y="14"/>
                      <a:pt x="89" y="22"/>
                    </a:cubicBezTo>
                    <a:cubicBezTo>
                      <a:pt x="81" y="24"/>
                      <a:pt x="73" y="27"/>
                      <a:pt x="66" y="31"/>
                    </a:cubicBezTo>
                    <a:cubicBezTo>
                      <a:pt x="59" y="27"/>
                      <a:pt x="46" y="21"/>
                      <a:pt x="36" y="30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45"/>
                      <a:pt x="27" y="58"/>
                      <a:pt x="31" y="65"/>
                    </a:cubicBezTo>
                    <a:cubicBezTo>
                      <a:pt x="27" y="72"/>
                      <a:pt x="24" y="80"/>
                      <a:pt x="21" y="89"/>
                    </a:cubicBezTo>
                    <a:cubicBezTo>
                      <a:pt x="14" y="90"/>
                      <a:pt x="0" y="95"/>
                      <a:pt x="0" y="10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8"/>
                      <a:pt x="0" y="118"/>
                      <a:pt x="0" y="119"/>
                    </a:cubicBezTo>
                    <a:cubicBezTo>
                      <a:pt x="2" y="120"/>
                      <a:pt x="5" y="121"/>
                      <a:pt x="7" y="122"/>
                    </a:cubicBezTo>
                    <a:cubicBezTo>
                      <a:pt x="15" y="118"/>
                      <a:pt x="25" y="114"/>
                      <a:pt x="36" y="114"/>
                    </a:cubicBezTo>
                    <a:cubicBezTo>
                      <a:pt x="39" y="114"/>
                      <a:pt x="41" y="114"/>
                      <a:pt x="44" y="115"/>
                    </a:cubicBezTo>
                    <a:cubicBezTo>
                      <a:pt x="44" y="114"/>
                      <a:pt x="44" y="114"/>
                      <a:pt x="44" y="113"/>
                    </a:cubicBezTo>
                    <a:cubicBezTo>
                      <a:pt x="44" y="75"/>
                      <a:pt x="75" y="44"/>
                      <a:pt x="113" y="44"/>
                    </a:cubicBezTo>
                    <a:cubicBezTo>
                      <a:pt x="151" y="44"/>
                      <a:pt x="182" y="75"/>
                      <a:pt x="182" y="113"/>
                    </a:cubicBezTo>
                    <a:cubicBezTo>
                      <a:pt x="182" y="151"/>
                      <a:pt x="151" y="182"/>
                      <a:pt x="113" y="182"/>
                    </a:cubicBezTo>
                    <a:cubicBezTo>
                      <a:pt x="102" y="182"/>
                      <a:pt x="91" y="179"/>
                      <a:pt x="82" y="175"/>
                    </a:cubicBezTo>
                    <a:cubicBezTo>
                      <a:pt x="80" y="181"/>
                      <a:pt x="78" y="186"/>
                      <a:pt x="75" y="191"/>
                    </a:cubicBezTo>
                    <a:cubicBezTo>
                      <a:pt x="77" y="195"/>
                      <a:pt x="79" y="198"/>
                      <a:pt x="80" y="202"/>
                    </a:cubicBezTo>
                    <a:cubicBezTo>
                      <a:pt x="83" y="203"/>
                      <a:pt x="86" y="204"/>
                      <a:pt x="88" y="205"/>
                    </a:cubicBezTo>
                    <a:cubicBezTo>
                      <a:pt x="90" y="212"/>
                      <a:pt x="95" y="226"/>
                      <a:pt x="108" y="226"/>
                    </a:cubicBezTo>
                    <a:cubicBezTo>
                      <a:pt x="110" y="226"/>
                      <a:pt x="110" y="226"/>
                      <a:pt x="110" y="226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30" y="226"/>
                      <a:pt x="135" y="213"/>
                      <a:pt x="136" y="205"/>
                    </a:cubicBezTo>
                    <a:cubicBezTo>
                      <a:pt x="145" y="203"/>
                      <a:pt x="153" y="199"/>
                      <a:pt x="160" y="195"/>
                    </a:cubicBezTo>
                    <a:cubicBezTo>
                      <a:pt x="167" y="200"/>
                      <a:pt x="180" y="206"/>
                      <a:pt x="189" y="196"/>
                    </a:cubicBezTo>
                    <a:cubicBezTo>
                      <a:pt x="191" y="195"/>
                      <a:pt x="191" y="195"/>
                      <a:pt x="191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205" y="181"/>
                      <a:pt x="199" y="168"/>
                      <a:pt x="194" y="161"/>
                    </a:cubicBezTo>
                    <a:cubicBezTo>
                      <a:pt x="199" y="154"/>
                      <a:pt x="202" y="146"/>
                      <a:pt x="204" y="138"/>
                    </a:cubicBezTo>
                    <a:cubicBezTo>
                      <a:pt x="212" y="136"/>
                      <a:pt x="226" y="131"/>
                      <a:pt x="226" y="118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26" y="112"/>
                      <a:pt x="226" y="112"/>
                      <a:pt x="226" y="112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6" y="96"/>
                      <a:pt x="212" y="91"/>
                      <a:pt x="204" y="90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Freeform 97"/>
              <p:cNvSpPr>
                <a:spLocks/>
              </p:cNvSpPr>
              <p:nvPr/>
            </p:nvSpPr>
            <p:spPr bwMode="auto">
              <a:xfrm>
                <a:off x="-1395204" y="3743477"/>
                <a:ext cx="484118" cy="484209"/>
              </a:xfrm>
              <a:custGeom>
                <a:avLst/>
                <a:gdLst>
                  <a:gd name="T0" fmla="*/ 129 w 129"/>
                  <a:gd name="T1" fmla="*/ 64 h 129"/>
                  <a:gd name="T2" fmla="*/ 65 w 129"/>
                  <a:gd name="T3" fmla="*/ 0 h 129"/>
                  <a:gd name="T4" fmla="*/ 0 w 129"/>
                  <a:gd name="T5" fmla="*/ 64 h 129"/>
                  <a:gd name="T6" fmla="*/ 1 w 129"/>
                  <a:gd name="T7" fmla="*/ 67 h 129"/>
                  <a:gd name="T8" fmla="*/ 7 w 129"/>
                  <a:gd name="T9" fmla="*/ 70 h 129"/>
                  <a:gd name="T10" fmla="*/ 7 w 129"/>
                  <a:gd name="T11" fmla="*/ 64 h 129"/>
                  <a:gd name="T12" fmla="*/ 65 w 129"/>
                  <a:gd name="T13" fmla="*/ 6 h 129"/>
                  <a:gd name="T14" fmla="*/ 123 w 129"/>
                  <a:gd name="T15" fmla="*/ 64 h 129"/>
                  <a:gd name="T16" fmla="*/ 65 w 129"/>
                  <a:gd name="T17" fmla="*/ 122 h 129"/>
                  <a:gd name="T18" fmla="*/ 36 w 129"/>
                  <a:gd name="T19" fmla="*/ 115 h 129"/>
                  <a:gd name="T20" fmla="*/ 35 w 129"/>
                  <a:gd name="T21" fmla="*/ 121 h 129"/>
                  <a:gd name="T22" fmla="*/ 65 w 129"/>
                  <a:gd name="T23" fmla="*/ 129 h 129"/>
                  <a:gd name="T24" fmla="*/ 129 w 129"/>
                  <a:gd name="T25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29">
                    <a:moveTo>
                      <a:pt x="129" y="64"/>
                    </a:moveTo>
                    <a:cubicBezTo>
                      <a:pt x="129" y="29"/>
                      <a:pt x="100" y="0"/>
                      <a:pt x="65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1" y="66"/>
                      <a:pt x="1" y="67"/>
                    </a:cubicBezTo>
                    <a:cubicBezTo>
                      <a:pt x="3" y="68"/>
                      <a:pt x="5" y="69"/>
                      <a:pt x="7" y="70"/>
                    </a:cubicBezTo>
                    <a:cubicBezTo>
                      <a:pt x="7" y="68"/>
                      <a:pt x="7" y="66"/>
                      <a:pt x="7" y="64"/>
                    </a:cubicBezTo>
                    <a:cubicBezTo>
                      <a:pt x="7" y="32"/>
                      <a:pt x="33" y="6"/>
                      <a:pt x="65" y="6"/>
                    </a:cubicBezTo>
                    <a:cubicBezTo>
                      <a:pt x="97" y="6"/>
                      <a:pt x="123" y="32"/>
                      <a:pt x="123" y="64"/>
                    </a:cubicBezTo>
                    <a:cubicBezTo>
                      <a:pt x="123" y="96"/>
                      <a:pt x="97" y="122"/>
                      <a:pt x="65" y="122"/>
                    </a:cubicBezTo>
                    <a:cubicBezTo>
                      <a:pt x="54" y="122"/>
                      <a:pt x="44" y="120"/>
                      <a:pt x="36" y="115"/>
                    </a:cubicBezTo>
                    <a:cubicBezTo>
                      <a:pt x="36" y="117"/>
                      <a:pt x="35" y="119"/>
                      <a:pt x="35" y="121"/>
                    </a:cubicBezTo>
                    <a:cubicBezTo>
                      <a:pt x="44" y="126"/>
                      <a:pt x="54" y="129"/>
                      <a:pt x="65" y="129"/>
                    </a:cubicBezTo>
                    <a:cubicBezTo>
                      <a:pt x="100" y="129"/>
                      <a:pt x="129" y="100"/>
                      <a:pt x="12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98"/>
              <p:cNvSpPr>
                <a:spLocks/>
              </p:cNvSpPr>
              <p:nvPr/>
            </p:nvSpPr>
            <p:spPr bwMode="auto">
              <a:xfrm>
                <a:off x="-2531686" y="4586328"/>
                <a:ext cx="7935" cy="7937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99"/>
              <p:cNvSpPr>
                <a:spLocks/>
              </p:cNvSpPr>
              <p:nvPr/>
            </p:nvSpPr>
            <p:spPr bwMode="auto">
              <a:xfrm>
                <a:off x="-2516187" y="4568826"/>
                <a:ext cx="3175" cy="6351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2046572" y="1788909"/>
            <a:ext cx="1342957" cy="1636136"/>
            <a:chOff x="1534929" y="1341682"/>
            <a:chExt cx="1007218" cy="1227102"/>
          </a:xfrm>
          <a:solidFill>
            <a:srgbClr val="04A7FA">
              <a:lumMod val="75000"/>
            </a:srgbClr>
          </a:solidFill>
        </p:grpSpPr>
        <p:sp>
          <p:nvSpPr>
            <p:cNvPr id="65" name="等腰三角形 80"/>
            <p:cNvSpPr/>
            <p:nvPr/>
          </p:nvSpPr>
          <p:spPr>
            <a:xfrm flipV="1">
              <a:off x="1534929" y="1341682"/>
              <a:ext cx="1007218" cy="1227102"/>
            </a:xfrm>
            <a:custGeom>
              <a:avLst/>
              <a:gdLst/>
              <a:ahLst/>
              <a:cxnLst/>
              <a:rect l="l" t="t" r="r" b="b"/>
              <a:pathLst>
                <a:path w="712054" h="867502">
                  <a:moveTo>
                    <a:pt x="356027" y="867502"/>
                  </a:moveTo>
                  <a:cubicBezTo>
                    <a:pt x="552655" y="867502"/>
                    <a:pt x="712054" y="708103"/>
                    <a:pt x="712054" y="511475"/>
                  </a:cubicBezTo>
                  <a:cubicBezTo>
                    <a:pt x="712054" y="422128"/>
                    <a:pt x="679142" y="340468"/>
                    <a:pt x="623637" y="278950"/>
                  </a:cubicBezTo>
                  <a:lnTo>
                    <a:pt x="625915" y="278950"/>
                  </a:lnTo>
                  <a:lnTo>
                    <a:pt x="610443" y="262959"/>
                  </a:lnTo>
                  <a:cubicBezTo>
                    <a:pt x="609052" y="260998"/>
                    <a:pt x="607376" y="259316"/>
                    <a:pt x="605493" y="257843"/>
                  </a:cubicBezTo>
                  <a:lnTo>
                    <a:pt x="356027" y="0"/>
                  </a:lnTo>
                  <a:lnTo>
                    <a:pt x="106561" y="257843"/>
                  </a:lnTo>
                  <a:cubicBezTo>
                    <a:pt x="104678" y="259316"/>
                    <a:pt x="103002" y="260998"/>
                    <a:pt x="101611" y="262959"/>
                  </a:cubicBezTo>
                  <a:lnTo>
                    <a:pt x="86139" y="278950"/>
                  </a:lnTo>
                  <a:lnTo>
                    <a:pt x="88417" y="278950"/>
                  </a:lnTo>
                  <a:cubicBezTo>
                    <a:pt x="32912" y="340468"/>
                    <a:pt x="0" y="422128"/>
                    <a:pt x="0" y="511475"/>
                  </a:cubicBezTo>
                  <a:cubicBezTo>
                    <a:pt x="0" y="708103"/>
                    <a:pt x="159399" y="867502"/>
                    <a:pt x="356027" y="867502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254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等腰三角形 80"/>
            <p:cNvSpPr/>
            <p:nvPr/>
          </p:nvSpPr>
          <p:spPr>
            <a:xfrm flipV="1">
              <a:off x="1693438" y="1506328"/>
              <a:ext cx="690200" cy="840877"/>
            </a:xfrm>
            <a:custGeom>
              <a:avLst/>
              <a:gdLst/>
              <a:ahLst/>
              <a:cxnLst/>
              <a:rect l="l" t="t" r="r" b="b"/>
              <a:pathLst>
                <a:path w="712054" h="867502">
                  <a:moveTo>
                    <a:pt x="356027" y="867502"/>
                  </a:moveTo>
                  <a:cubicBezTo>
                    <a:pt x="552655" y="867502"/>
                    <a:pt x="712054" y="708103"/>
                    <a:pt x="712054" y="511475"/>
                  </a:cubicBezTo>
                  <a:cubicBezTo>
                    <a:pt x="712054" y="422128"/>
                    <a:pt x="679142" y="340468"/>
                    <a:pt x="623637" y="278950"/>
                  </a:cubicBezTo>
                  <a:lnTo>
                    <a:pt x="625915" y="278950"/>
                  </a:lnTo>
                  <a:lnTo>
                    <a:pt x="610443" y="262959"/>
                  </a:lnTo>
                  <a:cubicBezTo>
                    <a:pt x="609052" y="260998"/>
                    <a:pt x="607376" y="259316"/>
                    <a:pt x="605493" y="257843"/>
                  </a:cubicBezTo>
                  <a:lnTo>
                    <a:pt x="356027" y="0"/>
                  </a:lnTo>
                  <a:lnTo>
                    <a:pt x="106561" y="257843"/>
                  </a:lnTo>
                  <a:cubicBezTo>
                    <a:pt x="104678" y="259316"/>
                    <a:pt x="103002" y="260998"/>
                    <a:pt x="101611" y="262959"/>
                  </a:cubicBezTo>
                  <a:lnTo>
                    <a:pt x="86139" y="278950"/>
                  </a:lnTo>
                  <a:lnTo>
                    <a:pt x="88417" y="278950"/>
                  </a:lnTo>
                  <a:cubicBezTo>
                    <a:pt x="32912" y="340468"/>
                    <a:pt x="0" y="422128"/>
                    <a:pt x="0" y="511475"/>
                  </a:cubicBezTo>
                  <a:cubicBezTo>
                    <a:pt x="0" y="708103"/>
                    <a:pt x="159399" y="867502"/>
                    <a:pt x="356027" y="867502"/>
                  </a:cubicBezTo>
                  <a:close/>
                </a:path>
              </a:pathLst>
            </a:cu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863580" y="1703979"/>
              <a:ext cx="349917" cy="322333"/>
              <a:chOff x="4076704" y="3759197"/>
              <a:chExt cx="1530351" cy="1409703"/>
            </a:xfrm>
            <a:grpFill/>
            <a:effectLst/>
          </p:grpSpPr>
          <p:sp>
            <p:nvSpPr>
              <p:cNvPr id="68" name="Freeform 244"/>
              <p:cNvSpPr>
                <a:spLocks noEditPoints="1"/>
              </p:cNvSpPr>
              <p:nvPr/>
            </p:nvSpPr>
            <p:spPr bwMode="auto">
              <a:xfrm>
                <a:off x="4692656" y="3759197"/>
                <a:ext cx="914399" cy="915985"/>
              </a:xfrm>
              <a:custGeom>
                <a:avLst/>
                <a:gdLst>
                  <a:gd name="T0" fmla="*/ 221 w 244"/>
                  <a:gd name="T1" fmla="*/ 22 h 244"/>
                  <a:gd name="T2" fmla="*/ 141 w 244"/>
                  <a:gd name="T3" fmla="*/ 22 h 244"/>
                  <a:gd name="T4" fmla="*/ 0 w 244"/>
                  <a:gd name="T5" fmla="*/ 164 h 244"/>
                  <a:gd name="T6" fmla="*/ 80 w 244"/>
                  <a:gd name="T7" fmla="*/ 244 h 244"/>
                  <a:gd name="T8" fmla="*/ 221 w 244"/>
                  <a:gd name="T9" fmla="*/ 102 h 244"/>
                  <a:gd name="T10" fmla="*/ 221 w 244"/>
                  <a:gd name="T11" fmla="*/ 22 h 244"/>
                  <a:gd name="T12" fmla="*/ 48 w 244"/>
                  <a:gd name="T13" fmla="*/ 165 h 244"/>
                  <a:gd name="T14" fmla="*/ 38 w 244"/>
                  <a:gd name="T15" fmla="*/ 156 h 244"/>
                  <a:gd name="T16" fmla="*/ 158 w 244"/>
                  <a:gd name="T17" fmla="*/ 36 h 244"/>
                  <a:gd name="T18" fmla="*/ 168 w 244"/>
                  <a:gd name="T19" fmla="*/ 36 h 244"/>
                  <a:gd name="T20" fmla="*/ 168 w 244"/>
                  <a:gd name="T21" fmla="*/ 46 h 244"/>
                  <a:gd name="T22" fmla="*/ 48 w 244"/>
                  <a:gd name="T23" fmla="*/ 165 h 244"/>
                  <a:gd name="T24" fmla="*/ 68 w 244"/>
                  <a:gd name="T25" fmla="*/ 185 h 244"/>
                  <a:gd name="T26" fmla="*/ 58 w 244"/>
                  <a:gd name="T27" fmla="*/ 176 h 244"/>
                  <a:gd name="T28" fmla="*/ 188 w 244"/>
                  <a:gd name="T29" fmla="*/ 46 h 244"/>
                  <a:gd name="T30" fmla="*/ 197 w 244"/>
                  <a:gd name="T31" fmla="*/ 46 h 244"/>
                  <a:gd name="T32" fmla="*/ 197 w 244"/>
                  <a:gd name="T33" fmla="*/ 56 h 244"/>
                  <a:gd name="T34" fmla="*/ 68 w 244"/>
                  <a:gd name="T35" fmla="*/ 185 h 244"/>
                  <a:gd name="T36" fmla="*/ 88 w 244"/>
                  <a:gd name="T37" fmla="*/ 205 h 244"/>
                  <a:gd name="T38" fmla="*/ 78 w 244"/>
                  <a:gd name="T39" fmla="*/ 196 h 244"/>
                  <a:gd name="T40" fmla="*/ 198 w 244"/>
                  <a:gd name="T41" fmla="*/ 76 h 244"/>
                  <a:gd name="T42" fmla="*/ 207 w 244"/>
                  <a:gd name="T43" fmla="*/ 76 h 244"/>
                  <a:gd name="T44" fmla="*/ 207 w 244"/>
                  <a:gd name="T45" fmla="*/ 86 h 244"/>
                  <a:gd name="T46" fmla="*/ 88 w 244"/>
                  <a:gd name="T47" fmla="*/ 20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4">
                    <a:moveTo>
                      <a:pt x="221" y="22"/>
                    </a:moveTo>
                    <a:cubicBezTo>
                      <a:pt x="199" y="0"/>
                      <a:pt x="163" y="0"/>
                      <a:pt x="141" y="2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80" y="244"/>
                      <a:pt x="80" y="244"/>
                      <a:pt x="80" y="244"/>
                    </a:cubicBezTo>
                    <a:cubicBezTo>
                      <a:pt x="221" y="102"/>
                      <a:pt x="221" y="102"/>
                      <a:pt x="221" y="102"/>
                    </a:cubicBezTo>
                    <a:cubicBezTo>
                      <a:pt x="244" y="80"/>
                      <a:pt x="244" y="44"/>
                      <a:pt x="221" y="22"/>
                    </a:cubicBezTo>
                    <a:close/>
                    <a:moveTo>
                      <a:pt x="48" y="165"/>
                    </a:moveTo>
                    <a:cubicBezTo>
                      <a:pt x="38" y="156"/>
                      <a:pt x="38" y="156"/>
                      <a:pt x="38" y="15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61" y="34"/>
                      <a:pt x="165" y="34"/>
                      <a:pt x="168" y="36"/>
                    </a:cubicBezTo>
                    <a:cubicBezTo>
                      <a:pt x="170" y="39"/>
                      <a:pt x="170" y="43"/>
                      <a:pt x="168" y="46"/>
                    </a:cubicBezTo>
                    <a:lnTo>
                      <a:pt x="48" y="165"/>
                    </a:lnTo>
                    <a:close/>
                    <a:moveTo>
                      <a:pt x="68" y="185"/>
                    </a:moveTo>
                    <a:cubicBezTo>
                      <a:pt x="58" y="176"/>
                      <a:pt x="58" y="176"/>
                      <a:pt x="58" y="176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91" y="44"/>
                      <a:pt x="195" y="44"/>
                      <a:pt x="197" y="46"/>
                    </a:cubicBezTo>
                    <a:cubicBezTo>
                      <a:pt x="200" y="49"/>
                      <a:pt x="200" y="53"/>
                      <a:pt x="197" y="56"/>
                    </a:cubicBezTo>
                    <a:lnTo>
                      <a:pt x="68" y="185"/>
                    </a:lnTo>
                    <a:close/>
                    <a:moveTo>
                      <a:pt x="88" y="205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200" y="73"/>
                      <a:pt x="205" y="73"/>
                      <a:pt x="207" y="76"/>
                    </a:cubicBezTo>
                    <a:cubicBezTo>
                      <a:pt x="210" y="79"/>
                      <a:pt x="210" y="83"/>
                      <a:pt x="207" y="86"/>
                    </a:cubicBezTo>
                    <a:lnTo>
                      <a:pt x="88" y="205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Freeform 245"/>
              <p:cNvSpPr>
                <a:spLocks/>
              </p:cNvSpPr>
              <p:nvPr/>
            </p:nvSpPr>
            <p:spPr bwMode="auto">
              <a:xfrm>
                <a:off x="4186241" y="4540247"/>
                <a:ext cx="633415" cy="628648"/>
              </a:xfrm>
              <a:custGeom>
                <a:avLst/>
                <a:gdLst>
                  <a:gd name="T0" fmla="*/ 257 w 399"/>
                  <a:gd name="T1" fmla="*/ 236 h 396"/>
                  <a:gd name="T2" fmla="*/ 241 w 399"/>
                  <a:gd name="T3" fmla="*/ 219 h 396"/>
                  <a:gd name="T4" fmla="*/ 399 w 399"/>
                  <a:gd name="T5" fmla="*/ 61 h 396"/>
                  <a:gd name="T6" fmla="*/ 335 w 399"/>
                  <a:gd name="T7" fmla="*/ 0 h 396"/>
                  <a:gd name="T8" fmla="*/ 179 w 399"/>
                  <a:gd name="T9" fmla="*/ 156 h 396"/>
                  <a:gd name="T10" fmla="*/ 160 w 399"/>
                  <a:gd name="T11" fmla="*/ 139 h 396"/>
                  <a:gd name="T12" fmla="*/ 125 w 399"/>
                  <a:gd name="T13" fmla="*/ 160 h 396"/>
                  <a:gd name="T14" fmla="*/ 0 w 399"/>
                  <a:gd name="T15" fmla="*/ 359 h 396"/>
                  <a:gd name="T16" fmla="*/ 38 w 399"/>
                  <a:gd name="T17" fmla="*/ 396 h 396"/>
                  <a:gd name="T18" fmla="*/ 236 w 399"/>
                  <a:gd name="T19" fmla="*/ 274 h 396"/>
                  <a:gd name="T20" fmla="*/ 257 w 399"/>
                  <a:gd name="T21" fmla="*/ 23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9" h="396">
                    <a:moveTo>
                      <a:pt x="257" y="236"/>
                    </a:moveTo>
                    <a:lnTo>
                      <a:pt x="241" y="219"/>
                    </a:lnTo>
                    <a:lnTo>
                      <a:pt x="399" y="61"/>
                    </a:lnTo>
                    <a:lnTo>
                      <a:pt x="335" y="0"/>
                    </a:lnTo>
                    <a:lnTo>
                      <a:pt x="179" y="156"/>
                    </a:lnTo>
                    <a:lnTo>
                      <a:pt x="160" y="139"/>
                    </a:lnTo>
                    <a:lnTo>
                      <a:pt x="125" y="160"/>
                    </a:lnTo>
                    <a:lnTo>
                      <a:pt x="0" y="359"/>
                    </a:lnTo>
                    <a:lnTo>
                      <a:pt x="38" y="396"/>
                    </a:lnTo>
                    <a:lnTo>
                      <a:pt x="236" y="274"/>
                    </a:lnTo>
                    <a:lnTo>
                      <a:pt x="257" y="236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246"/>
              <p:cNvSpPr>
                <a:spLocks/>
              </p:cNvSpPr>
              <p:nvPr/>
            </p:nvSpPr>
            <p:spPr bwMode="auto">
              <a:xfrm>
                <a:off x="4076704" y="3771898"/>
                <a:ext cx="671513" cy="669923"/>
              </a:xfrm>
              <a:custGeom>
                <a:avLst/>
                <a:gdLst>
                  <a:gd name="T0" fmla="*/ 90 w 179"/>
                  <a:gd name="T1" fmla="*/ 0 h 179"/>
                  <a:gd name="T2" fmla="*/ 67 w 179"/>
                  <a:gd name="T3" fmla="*/ 3 h 179"/>
                  <a:gd name="T4" fmla="*/ 70 w 179"/>
                  <a:gd name="T5" fmla="*/ 5 h 179"/>
                  <a:gd name="T6" fmla="*/ 102 w 179"/>
                  <a:gd name="T7" fmla="*/ 37 h 179"/>
                  <a:gd name="T8" fmla="*/ 102 w 179"/>
                  <a:gd name="T9" fmla="*/ 96 h 179"/>
                  <a:gd name="T10" fmla="*/ 42 w 179"/>
                  <a:gd name="T11" fmla="*/ 96 h 179"/>
                  <a:gd name="T12" fmla="*/ 10 w 179"/>
                  <a:gd name="T13" fmla="*/ 64 h 179"/>
                  <a:gd name="T14" fmla="*/ 6 w 179"/>
                  <a:gd name="T15" fmla="*/ 59 h 179"/>
                  <a:gd name="T16" fmla="*/ 0 w 179"/>
                  <a:gd name="T17" fmla="*/ 89 h 179"/>
                  <a:gd name="T18" fmla="*/ 90 w 179"/>
                  <a:gd name="T19" fmla="*/ 179 h 179"/>
                  <a:gd name="T20" fmla="*/ 179 w 179"/>
                  <a:gd name="T21" fmla="*/ 89 h 179"/>
                  <a:gd name="T22" fmla="*/ 90 w 179"/>
                  <a:gd name="T2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82" y="0"/>
                      <a:pt x="75" y="1"/>
                      <a:pt x="67" y="3"/>
                    </a:cubicBezTo>
                    <a:cubicBezTo>
                      <a:pt x="68" y="4"/>
                      <a:pt x="69" y="4"/>
                      <a:pt x="70" y="5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18" y="53"/>
                      <a:pt x="118" y="80"/>
                      <a:pt x="102" y="96"/>
                    </a:cubicBezTo>
                    <a:cubicBezTo>
                      <a:pt x="85" y="113"/>
                      <a:pt x="59" y="113"/>
                      <a:pt x="42" y="96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9" y="63"/>
                      <a:pt x="7" y="61"/>
                      <a:pt x="6" y="59"/>
                    </a:cubicBezTo>
                    <a:cubicBezTo>
                      <a:pt x="2" y="68"/>
                      <a:pt x="0" y="79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Freeform 247"/>
              <p:cNvSpPr>
                <a:spLocks noEditPoints="1"/>
              </p:cNvSpPr>
              <p:nvPr/>
            </p:nvSpPr>
            <p:spPr bwMode="auto">
              <a:xfrm>
                <a:off x="4905373" y="4565649"/>
                <a:ext cx="604837" cy="603251"/>
              </a:xfrm>
              <a:custGeom>
                <a:avLst/>
                <a:gdLst>
                  <a:gd name="T0" fmla="*/ 142 w 161"/>
                  <a:gd name="T1" fmla="*/ 142 h 161"/>
                  <a:gd name="T2" fmla="*/ 142 w 161"/>
                  <a:gd name="T3" fmla="*/ 71 h 161"/>
                  <a:gd name="T4" fmla="*/ 70 w 161"/>
                  <a:gd name="T5" fmla="*/ 0 h 161"/>
                  <a:gd name="T6" fmla="*/ 0 w 161"/>
                  <a:gd name="T7" fmla="*/ 70 h 161"/>
                  <a:gd name="T8" fmla="*/ 72 w 161"/>
                  <a:gd name="T9" fmla="*/ 142 h 161"/>
                  <a:gd name="T10" fmla="*/ 142 w 161"/>
                  <a:gd name="T11" fmla="*/ 142 h 161"/>
                  <a:gd name="T12" fmla="*/ 94 w 161"/>
                  <a:gd name="T13" fmla="*/ 94 h 161"/>
                  <a:gd name="T14" fmla="*/ 123 w 161"/>
                  <a:gd name="T15" fmla="*/ 94 h 161"/>
                  <a:gd name="T16" fmla="*/ 123 w 161"/>
                  <a:gd name="T17" fmla="*/ 123 h 161"/>
                  <a:gd name="T18" fmla="*/ 94 w 161"/>
                  <a:gd name="T19" fmla="*/ 123 h 161"/>
                  <a:gd name="T20" fmla="*/ 94 w 161"/>
                  <a:gd name="T21" fmla="*/ 9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61">
                    <a:moveTo>
                      <a:pt x="142" y="142"/>
                    </a:moveTo>
                    <a:cubicBezTo>
                      <a:pt x="161" y="122"/>
                      <a:pt x="161" y="91"/>
                      <a:pt x="142" y="7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91" y="161"/>
                      <a:pt x="122" y="161"/>
                      <a:pt x="142" y="142"/>
                    </a:cubicBezTo>
                    <a:close/>
                    <a:moveTo>
                      <a:pt x="94" y="94"/>
                    </a:moveTo>
                    <a:cubicBezTo>
                      <a:pt x="102" y="86"/>
                      <a:pt x="115" y="86"/>
                      <a:pt x="123" y="94"/>
                    </a:cubicBezTo>
                    <a:cubicBezTo>
                      <a:pt x="131" y="102"/>
                      <a:pt x="131" y="115"/>
                      <a:pt x="123" y="123"/>
                    </a:cubicBezTo>
                    <a:cubicBezTo>
                      <a:pt x="115" y="131"/>
                      <a:pt x="102" y="131"/>
                      <a:pt x="94" y="123"/>
                    </a:cubicBezTo>
                    <a:cubicBezTo>
                      <a:pt x="86" y="115"/>
                      <a:pt x="86" y="102"/>
                      <a:pt x="94" y="94"/>
                    </a:cubicBez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932097" y="4193131"/>
            <a:ext cx="1342955" cy="1636136"/>
            <a:chOff x="6699072" y="3144848"/>
            <a:chExt cx="1007216" cy="1227102"/>
          </a:xfrm>
        </p:grpSpPr>
        <p:grpSp>
          <p:nvGrpSpPr>
            <p:cNvPr id="73" name="组合 72"/>
            <p:cNvGrpSpPr/>
            <p:nvPr/>
          </p:nvGrpSpPr>
          <p:grpSpPr>
            <a:xfrm rot="10800000">
              <a:off x="6699072" y="3144848"/>
              <a:ext cx="1007216" cy="1227102"/>
              <a:chOff x="3058445" y="3397615"/>
              <a:chExt cx="1089941" cy="1327886"/>
            </a:xfrm>
          </p:grpSpPr>
          <p:sp>
            <p:nvSpPr>
              <p:cNvPr id="75" name="等腰三角形 80"/>
              <p:cNvSpPr/>
              <p:nvPr/>
            </p:nvSpPr>
            <p:spPr>
              <a:xfrm flipV="1">
                <a:off x="3058445" y="3397615"/>
                <a:ext cx="1089941" cy="1327886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 w="254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等腰三角形 80"/>
              <p:cNvSpPr/>
              <p:nvPr/>
            </p:nvSpPr>
            <p:spPr>
              <a:xfrm flipV="1">
                <a:off x="3229972" y="3573374"/>
                <a:ext cx="746886" cy="909940"/>
              </a:xfrm>
              <a:custGeom>
                <a:avLst/>
                <a:gdLst/>
                <a:ahLst/>
                <a:cxnLst/>
                <a:rect l="l" t="t" r="r" b="b"/>
                <a:pathLst>
                  <a:path w="712054" h="867502">
                    <a:moveTo>
                      <a:pt x="356027" y="867502"/>
                    </a:moveTo>
                    <a:cubicBezTo>
                      <a:pt x="552655" y="867502"/>
                      <a:pt x="712054" y="708103"/>
                      <a:pt x="712054" y="511475"/>
                    </a:cubicBezTo>
                    <a:cubicBezTo>
                      <a:pt x="712054" y="422128"/>
                      <a:pt x="679142" y="340468"/>
                      <a:pt x="623637" y="278950"/>
                    </a:cubicBezTo>
                    <a:lnTo>
                      <a:pt x="625915" y="278950"/>
                    </a:lnTo>
                    <a:lnTo>
                      <a:pt x="610443" y="262959"/>
                    </a:lnTo>
                    <a:cubicBezTo>
                      <a:pt x="609052" y="260998"/>
                      <a:pt x="607376" y="259316"/>
                      <a:pt x="605493" y="257843"/>
                    </a:cubicBezTo>
                    <a:lnTo>
                      <a:pt x="356027" y="0"/>
                    </a:lnTo>
                    <a:lnTo>
                      <a:pt x="106561" y="257843"/>
                    </a:lnTo>
                    <a:cubicBezTo>
                      <a:pt x="104678" y="259316"/>
                      <a:pt x="103002" y="260998"/>
                      <a:pt x="101611" y="262959"/>
                    </a:cubicBezTo>
                    <a:lnTo>
                      <a:pt x="86139" y="278950"/>
                    </a:lnTo>
                    <a:lnTo>
                      <a:pt x="88417" y="278950"/>
                    </a:lnTo>
                    <a:cubicBezTo>
                      <a:pt x="32912" y="340468"/>
                      <a:pt x="0" y="422128"/>
                      <a:pt x="0" y="511475"/>
                    </a:cubicBezTo>
                    <a:cubicBezTo>
                      <a:pt x="0" y="708103"/>
                      <a:pt x="159399" y="867502"/>
                      <a:pt x="356027" y="8675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4" name="Freeform 194"/>
            <p:cNvSpPr>
              <a:spLocks noEditPoints="1"/>
            </p:cNvSpPr>
            <p:nvPr/>
          </p:nvSpPr>
          <p:spPr bwMode="auto">
            <a:xfrm>
              <a:off x="7001189" y="3688772"/>
              <a:ext cx="415405" cy="336511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>
            <a:off x="763148" y="3806227"/>
            <a:ext cx="10665709" cy="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78" name="文本框 11">
            <a:extLst>
              <a:ext uri="{FF2B5EF4-FFF2-40B4-BE49-F238E27FC236}">
                <a16:creationId xmlns:a16="http://schemas.microsoft.com/office/drawing/2014/main" id="{DDAACF8E-D55B-42A2-A2DF-2CF6F853C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0A53CD25-FDB2-4C13-8327-AE6B1C6970C4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C302B095-EDEE-46E2-B31D-380653D09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97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8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381500" y="3429000"/>
            <a:ext cx="7823200" cy="2117"/>
          </a:xfrm>
          <a:prstGeom prst="line">
            <a:avLst/>
          </a:prstGeom>
          <a:ln w="19050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6096003" y="2580217"/>
            <a:ext cx="5194300" cy="618067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248" name="TextBox 6"/>
          <p:cNvSpPr txBox="1">
            <a:spLocks noChangeArrowheads="1"/>
          </p:cNvSpPr>
          <p:nvPr/>
        </p:nvSpPr>
        <p:spPr bwMode="auto">
          <a:xfrm>
            <a:off x="6672069" y="2539353"/>
            <a:ext cx="5238751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008745" y="3621025"/>
            <a:ext cx="1474914" cy="379656"/>
            <a:chOff x="1694389" y="3210530"/>
            <a:chExt cx="1106186" cy="284742"/>
          </a:xfrm>
        </p:grpSpPr>
        <p:sp>
          <p:nvSpPr>
            <p:cNvPr id="13" name="矩形 12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397" y="3210530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7337" y="3621025"/>
            <a:ext cx="1474914" cy="379656"/>
            <a:chOff x="1694389" y="3537387"/>
            <a:chExt cx="1106186" cy="284742"/>
          </a:xfrm>
        </p:grpSpPr>
        <p:sp>
          <p:nvSpPr>
            <p:cNvPr id="16" name="矩形 15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6397" y="3537387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8745" y="4101079"/>
            <a:ext cx="1474914" cy="379656"/>
            <a:chOff x="1694389" y="3875941"/>
            <a:chExt cx="1106186" cy="284742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66397" y="3875941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77337" y="4101079"/>
            <a:ext cx="1474914" cy="379656"/>
            <a:chOff x="1694389" y="4211992"/>
            <a:chExt cx="1106186" cy="284742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6397" y="4211992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sp>
        <p:nvSpPr>
          <p:cNvPr id="2" name="等腰三角形 1"/>
          <p:cNvSpPr/>
          <p:nvPr/>
        </p:nvSpPr>
        <p:spPr>
          <a:xfrm rot="5400000">
            <a:off x="-762000" y="762000"/>
            <a:ext cx="6858000" cy="5334000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238126" y="2809881"/>
            <a:ext cx="1905003" cy="14287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1" y="2419355"/>
            <a:ext cx="2476500" cy="209287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121912" tIns="60956" rIns="121912" bIns="60956">
            <a:spAutoFit/>
          </a:bodyPr>
          <a:lstStyle/>
          <a:p>
            <a:pPr>
              <a:defRPr/>
            </a:pPr>
            <a:r>
              <a:rPr lang="en-US" altLang="zh-CN" sz="12800" b="1" dirty="0">
                <a:solidFill>
                  <a:prstClr val="white"/>
                </a:solidFill>
                <a:latin typeface="Arial Black" panose="020B0A04020102020204" pitchFamily="34" charset="0"/>
                <a:ea typeface="时尚中黑简体" pitchFamily="2" charset="-122"/>
              </a:rPr>
              <a:t>03</a:t>
            </a:r>
            <a:endParaRPr lang="zh-CN" altLang="en-US" sz="12800" b="1" dirty="0">
              <a:solidFill>
                <a:prstClr val="white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017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248" grpId="0"/>
      <p:bldP spid="2" grpId="0" animBg="1"/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/>
          </p:nvPr>
        </p:nvGraphicFramePr>
        <p:xfrm>
          <a:off x="-345284" y="1539233"/>
          <a:ext cx="4748507" cy="2707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/>
          </p:nvPr>
        </p:nvGraphicFramePr>
        <p:xfrm>
          <a:off x="2366600" y="1539233"/>
          <a:ext cx="4748507" cy="2707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5078481" y="1539233"/>
          <a:ext cx="4748507" cy="2707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790364" y="1539233"/>
          <a:ext cx="4748507" cy="2707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文本框 27"/>
          <p:cNvSpPr txBox="1"/>
          <p:nvPr/>
        </p:nvSpPr>
        <p:spPr>
          <a:xfrm>
            <a:off x="1227609" y="2570278"/>
            <a:ext cx="144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D52E2C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2000" dirty="0">
                <a:solidFill>
                  <a:srgbClr val="D52E2C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D52E2C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28"/>
          <p:cNvSpPr txBox="1"/>
          <p:nvPr/>
        </p:nvSpPr>
        <p:spPr>
          <a:xfrm>
            <a:off x="3925932" y="2570278"/>
            <a:ext cx="144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D52E2C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2000" dirty="0">
                <a:solidFill>
                  <a:srgbClr val="D52E2C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D52E2C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29"/>
          <p:cNvSpPr txBox="1"/>
          <p:nvPr/>
        </p:nvSpPr>
        <p:spPr>
          <a:xfrm>
            <a:off x="6624255" y="2570278"/>
            <a:ext cx="144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D52E2C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2000" dirty="0">
                <a:solidFill>
                  <a:srgbClr val="D52E2C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D52E2C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30"/>
          <p:cNvSpPr txBox="1"/>
          <p:nvPr/>
        </p:nvSpPr>
        <p:spPr>
          <a:xfrm>
            <a:off x="9390376" y="2570278"/>
            <a:ext cx="144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D52E2C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2000" dirty="0">
                <a:solidFill>
                  <a:srgbClr val="D52E2C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D52E2C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32"/>
          <p:cNvSpPr txBox="1"/>
          <p:nvPr/>
        </p:nvSpPr>
        <p:spPr>
          <a:xfrm>
            <a:off x="1128405" y="4348068"/>
            <a:ext cx="1640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3" name="文本框 32"/>
          <p:cNvSpPr txBox="1"/>
          <p:nvPr/>
        </p:nvSpPr>
        <p:spPr>
          <a:xfrm>
            <a:off x="3854029" y="4339188"/>
            <a:ext cx="1640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4" name="文本框 32"/>
          <p:cNvSpPr txBox="1"/>
          <p:nvPr/>
        </p:nvSpPr>
        <p:spPr>
          <a:xfrm>
            <a:off x="6605531" y="4339188"/>
            <a:ext cx="1640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5" name="文本框 32"/>
          <p:cNvSpPr txBox="1"/>
          <p:nvPr/>
        </p:nvSpPr>
        <p:spPr>
          <a:xfrm>
            <a:off x="9276235" y="4339188"/>
            <a:ext cx="1640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6" name="文本框 129"/>
          <p:cNvSpPr txBox="1"/>
          <p:nvPr/>
        </p:nvSpPr>
        <p:spPr>
          <a:xfrm>
            <a:off x="1187877" y="4862646"/>
            <a:ext cx="1517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7" name="文本框 129"/>
          <p:cNvSpPr txBox="1"/>
          <p:nvPr/>
        </p:nvSpPr>
        <p:spPr>
          <a:xfrm>
            <a:off x="3915519" y="4862646"/>
            <a:ext cx="1517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8" name="文本框 129"/>
          <p:cNvSpPr txBox="1"/>
          <p:nvPr/>
        </p:nvSpPr>
        <p:spPr>
          <a:xfrm>
            <a:off x="6667022" y="4862646"/>
            <a:ext cx="1517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sp>
        <p:nvSpPr>
          <p:cNvPr id="19" name="文本框 129"/>
          <p:cNvSpPr txBox="1"/>
          <p:nvPr/>
        </p:nvSpPr>
        <p:spPr>
          <a:xfrm>
            <a:off x="9337726" y="4862646"/>
            <a:ext cx="1517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点击添加文字说明详情介绍点击添加文字说明详情介绍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957429" y="4814450"/>
            <a:ext cx="1976655" cy="0"/>
          </a:xfrm>
          <a:prstGeom prst="line">
            <a:avLst/>
          </a:prstGeom>
          <a:ln w="12700">
            <a:solidFill>
              <a:srgbClr val="D52E2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85975" y="4814450"/>
            <a:ext cx="1976655" cy="0"/>
          </a:xfrm>
          <a:prstGeom prst="line">
            <a:avLst/>
          </a:prstGeom>
          <a:ln w="12700">
            <a:solidFill>
              <a:srgbClr val="D52E2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437477" y="4814450"/>
            <a:ext cx="1976655" cy="0"/>
          </a:xfrm>
          <a:prstGeom prst="line">
            <a:avLst/>
          </a:prstGeom>
          <a:ln w="12700">
            <a:solidFill>
              <a:srgbClr val="D52E2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126122" y="4814450"/>
            <a:ext cx="1976655" cy="0"/>
          </a:xfrm>
          <a:prstGeom prst="line">
            <a:avLst/>
          </a:prstGeom>
          <a:ln w="12700">
            <a:solidFill>
              <a:srgbClr val="D52E2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1">
            <a:extLst>
              <a:ext uri="{FF2B5EF4-FFF2-40B4-BE49-F238E27FC236}">
                <a16:creationId xmlns:a16="http://schemas.microsoft.com/office/drawing/2014/main" id="{D9BE894D-C7B0-4D46-B1B7-1D9340350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0CDC263-4A91-487F-8D1C-069EA1E9BDBF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A51071B9-50F4-4336-A817-7020E94B56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6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00"/>
                            </p:stCondLst>
                            <p:childTnLst>
                              <p:par>
                                <p:cTn id="7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3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800"/>
                            </p:stCondLst>
                            <p:childTnLst>
                              <p:par>
                                <p:cTn id="1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4" grpId="2">
        <p:bldAsOne/>
      </p:bldGraphic>
      <p:bldGraphic spid="4" grpId="3">
        <p:bldAsOne/>
      </p:bldGraphic>
      <p:bldGraphic spid="4" grpId="4">
        <p:bldAsOne/>
      </p:bldGraphic>
      <p:bldGraphic spid="5" grpId="0">
        <p:bldAsOne/>
      </p:bldGraphic>
      <p:bldGraphic spid="5" grpId="1">
        <p:bldAsOne/>
      </p:bldGraphic>
      <p:bldGraphic spid="5" grpId="2">
        <p:bldAsOne/>
      </p:bldGraphic>
      <p:bldGraphic spid="5" grpId="3">
        <p:bldAsOne/>
      </p:bldGraphic>
      <p:bldGraphic spid="5" grpId="4">
        <p:bldAsOne/>
      </p:bldGraphic>
      <p:bldGraphic spid="6" grpId="0">
        <p:bldAsOne/>
      </p:bldGraphic>
      <p:bldGraphic spid="6" grpId="1">
        <p:bldAsOne/>
      </p:bldGraphic>
      <p:bldGraphic spid="6" grpId="2">
        <p:bldAsOne/>
      </p:bldGraphic>
      <p:bldGraphic spid="6" grpId="3">
        <p:bldAsOne/>
      </p:bldGraphic>
      <p:bldGraphic spid="6" grpId="4">
        <p:bldAsOne/>
      </p:bldGraphic>
      <p:bldGraphic spid="7" grpId="0">
        <p:bldAsOne/>
      </p:bldGraphic>
      <p:bldGraphic spid="7" grpId="1">
        <p:bldAsOne/>
      </p:bldGraphic>
      <p:bldGraphic spid="7" grpId="2">
        <p:bldAsOne/>
      </p:bldGraphic>
      <p:bldGraphic spid="7" grpId="3">
        <p:bldAsOne/>
      </p:bldGraphic>
      <p:bldGraphic spid="7" grpId="4">
        <p:bldAsOne/>
      </p:bldGraphic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>
            <a:spLocks noChangeArrowheads="1"/>
          </p:cNvSpPr>
          <p:nvPr/>
        </p:nvSpPr>
        <p:spPr bwMode="auto">
          <a:xfrm rot="7717980">
            <a:off x="3563413" y="3286127"/>
            <a:ext cx="410633" cy="421216"/>
          </a:xfrm>
          <a:prstGeom prst="triangle">
            <a:avLst>
              <a:gd name="adj" fmla="val 50000"/>
            </a:avLst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>
            <a:noFill/>
          </a:ln>
        </p:spPr>
        <p:txBody>
          <a:bodyPr lIns="91411" tIns="45707" rIns="91411" bIns="45707" anchor="ctr"/>
          <a:lstStyle/>
          <a:p>
            <a:pPr algn="ctr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sp>
        <p:nvSpPr>
          <p:cNvPr id="10" name="等腰三角形 9"/>
          <p:cNvSpPr>
            <a:spLocks noChangeArrowheads="1"/>
          </p:cNvSpPr>
          <p:nvPr/>
        </p:nvSpPr>
        <p:spPr bwMode="auto">
          <a:xfrm rot="7717980">
            <a:off x="8521705" y="3282956"/>
            <a:ext cx="387351" cy="400049"/>
          </a:xfrm>
          <a:prstGeom prst="triangle">
            <a:avLst>
              <a:gd name="adj" fmla="val 50000"/>
            </a:avLst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>
            <a:noFill/>
          </a:ln>
        </p:spPr>
        <p:txBody>
          <a:bodyPr lIns="91411" tIns="45707" rIns="91411" bIns="45707" anchor="ctr"/>
          <a:lstStyle/>
          <a:p>
            <a:pPr algn="ctr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sp>
        <p:nvSpPr>
          <p:cNvPr id="11" name="等腰三角形 10"/>
          <p:cNvSpPr>
            <a:spLocks noChangeArrowheads="1"/>
          </p:cNvSpPr>
          <p:nvPr/>
        </p:nvSpPr>
        <p:spPr bwMode="auto">
          <a:xfrm rot="2750931">
            <a:off x="6016625" y="3218392"/>
            <a:ext cx="431800" cy="446616"/>
          </a:xfrm>
          <a:prstGeom prst="triangle">
            <a:avLst>
              <a:gd name="adj" fmla="val 50000"/>
            </a:avLst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>
            <a:noFill/>
          </a:ln>
        </p:spPr>
        <p:txBody>
          <a:bodyPr lIns="91411" tIns="45707" rIns="91411" bIns="45707" anchor="ctr"/>
          <a:lstStyle/>
          <a:p>
            <a:pPr algn="ctr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1488022" y="1339856"/>
            <a:ext cx="2101849" cy="2101849"/>
            <a:chOff x="0" y="0"/>
            <a:chExt cx="2101515" cy="2101515"/>
          </a:xfrm>
        </p:grpSpPr>
        <p:sp>
          <p:nvSpPr>
            <p:cNvPr id="13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adFill>
              <a:gsLst>
                <a:gs pos="43744">
                  <a:srgbClr val="E01425"/>
                </a:gs>
                <a:gs pos="4000">
                  <a:srgbClr val="8A0012"/>
                </a:gs>
                <a:gs pos="100000">
                  <a:srgbClr val="DF6342"/>
                </a:gs>
              </a:gsLst>
              <a:lin ang="16800000" scaled="0"/>
            </a:gra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14" name="同心圆 11"/>
            <p:cNvSpPr>
              <a:spLocks noChangeArrowheads="1"/>
            </p:cNvSpPr>
            <p:nvPr/>
          </p:nvSpPr>
          <p:spPr bwMode="auto">
            <a:xfrm>
              <a:off x="80421" y="80421"/>
              <a:ext cx="1940674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0070C0">
                <a:alpha val="24000"/>
              </a:srgbClr>
            </a:solidFill>
            <a:ln w="12700" cmpd="sng">
              <a:solidFill>
                <a:sysClr val="window" lastClr="FFFFFF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31435" y="1966386"/>
            <a:ext cx="1612900" cy="107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600" kern="0">
              <a:solidFill>
                <a:sysClr val="window" lastClr="FFFFFF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6" name="Group 8"/>
          <p:cNvGrpSpPr>
            <a:grpSpLocks/>
          </p:cNvGrpSpPr>
          <p:nvPr/>
        </p:nvGrpSpPr>
        <p:grpSpPr bwMode="auto">
          <a:xfrm>
            <a:off x="3951820" y="3219456"/>
            <a:ext cx="2099733" cy="2101849"/>
            <a:chOff x="0" y="0"/>
            <a:chExt cx="2101515" cy="2101515"/>
          </a:xfrm>
        </p:grpSpPr>
        <p:sp>
          <p:nvSpPr>
            <p:cNvPr id="17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adFill>
              <a:gsLst>
                <a:gs pos="43744">
                  <a:srgbClr val="E01425"/>
                </a:gs>
                <a:gs pos="4000">
                  <a:srgbClr val="8A0012"/>
                </a:gs>
                <a:gs pos="100000">
                  <a:srgbClr val="DF6342"/>
                </a:gs>
              </a:gsLst>
              <a:lin ang="16800000" scaled="0"/>
            </a:gra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18" name="同心圆 11"/>
            <p:cNvSpPr>
              <a:spLocks noChangeArrowheads="1"/>
            </p:cNvSpPr>
            <p:nvPr/>
          </p:nvSpPr>
          <p:spPr bwMode="auto">
            <a:xfrm>
              <a:off x="80502" y="80421"/>
              <a:ext cx="1940512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0070C0">
                <a:alpha val="24000"/>
              </a:srgbClr>
            </a:solidFill>
            <a:ln w="12700" cmpd="sng">
              <a:solidFill>
                <a:sysClr val="window" lastClr="FFFFFF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195235" y="3845986"/>
            <a:ext cx="1612900" cy="107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600" kern="0" dirty="0">
              <a:solidFill>
                <a:sysClr val="window" lastClr="FFFFFF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20" name="Group 8"/>
          <p:cNvGrpSpPr>
            <a:grpSpLocks/>
          </p:cNvGrpSpPr>
          <p:nvPr/>
        </p:nvGrpSpPr>
        <p:grpSpPr bwMode="auto">
          <a:xfrm>
            <a:off x="6413501" y="1593856"/>
            <a:ext cx="2101851" cy="2101849"/>
            <a:chOff x="0" y="0"/>
            <a:chExt cx="2101515" cy="2101515"/>
          </a:xfrm>
        </p:grpSpPr>
        <p:sp>
          <p:nvSpPr>
            <p:cNvPr id="21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adFill>
              <a:gsLst>
                <a:gs pos="43744">
                  <a:srgbClr val="E01425"/>
                </a:gs>
                <a:gs pos="4000">
                  <a:srgbClr val="8A0012"/>
                </a:gs>
                <a:gs pos="100000">
                  <a:srgbClr val="DF6342"/>
                </a:gs>
              </a:gsLst>
              <a:lin ang="16800000" scaled="0"/>
            </a:gra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22" name="同心圆 11"/>
            <p:cNvSpPr>
              <a:spLocks noChangeArrowheads="1"/>
            </p:cNvSpPr>
            <p:nvPr/>
          </p:nvSpPr>
          <p:spPr bwMode="auto">
            <a:xfrm>
              <a:off x="80420" y="80421"/>
              <a:ext cx="1940674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2B87">
                <a:alpha val="24000"/>
              </a:srgbClr>
            </a:solidFill>
            <a:ln w="12700" cmpd="sng">
              <a:solidFill>
                <a:sysClr val="window" lastClr="FFFFFF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659033" y="2220386"/>
            <a:ext cx="1610784" cy="107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600" kern="0">
              <a:solidFill>
                <a:sysClr val="window" lastClr="FFFFFF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24" name="Group 8"/>
          <p:cNvGrpSpPr>
            <a:grpSpLocks/>
          </p:cNvGrpSpPr>
          <p:nvPr/>
        </p:nvGrpSpPr>
        <p:grpSpPr bwMode="auto">
          <a:xfrm>
            <a:off x="8813800" y="3333756"/>
            <a:ext cx="2099733" cy="2101849"/>
            <a:chOff x="0" y="0"/>
            <a:chExt cx="2101515" cy="2101515"/>
          </a:xfrm>
        </p:grpSpPr>
        <p:sp>
          <p:nvSpPr>
            <p:cNvPr id="25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adFill>
              <a:gsLst>
                <a:gs pos="43744">
                  <a:srgbClr val="E01425"/>
                </a:gs>
                <a:gs pos="4000">
                  <a:srgbClr val="8A0012"/>
                </a:gs>
                <a:gs pos="100000">
                  <a:srgbClr val="DF6342"/>
                </a:gs>
              </a:gsLst>
              <a:lin ang="16800000" scaled="0"/>
            </a:gradFill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26" name="同心圆 11"/>
            <p:cNvSpPr>
              <a:spLocks noChangeArrowheads="1"/>
            </p:cNvSpPr>
            <p:nvPr/>
          </p:nvSpPr>
          <p:spPr bwMode="auto">
            <a:xfrm>
              <a:off x="80502" y="80421"/>
              <a:ext cx="1940512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0070C0">
                <a:alpha val="24000"/>
              </a:srgbClr>
            </a:solidFill>
            <a:ln w="12700" cmpd="sng">
              <a:solidFill>
                <a:sysClr val="window" lastClr="FFFFFF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>
                <a:defRPr/>
              </a:pPr>
              <a:endParaRPr lang="zh-CN" altLang="zh-CN" sz="2400" kern="0">
                <a:solidFill>
                  <a:sysClr val="window" lastClr="FFFFFF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057218" y="3960286"/>
            <a:ext cx="1612900" cy="107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600" kern="0" dirty="0">
              <a:solidFill>
                <a:sysClr val="window" lastClr="FFFFFF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1648889" y="1420285"/>
            <a:ext cx="518583" cy="516467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 dirty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739901" y="1447805"/>
            <a:ext cx="365747" cy="46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4303185" y="3221569"/>
            <a:ext cx="516467" cy="516467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 dirty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394201" y="3249089"/>
            <a:ext cx="365747" cy="46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620933" y="1661585"/>
            <a:ext cx="516467" cy="516467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 dirty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709834" y="1689105"/>
            <a:ext cx="365747" cy="46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9072033" y="3435355"/>
            <a:ext cx="516467" cy="51858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 dirty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9160934" y="3462871"/>
            <a:ext cx="365747" cy="46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238252" y="4078820"/>
            <a:ext cx="1276349" cy="127634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845987" y="1532472"/>
            <a:ext cx="1155700" cy="115781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9525" cap="flat" cmpd="sng" algn="ctr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5253571" y="2298705"/>
            <a:ext cx="412751" cy="41063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2825756" y="3691472"/>
            <a:ext cx="410633" cy="41063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1839384" y="3653368"/>
            <a:ext cx="270933" cy="27093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6893984" y="4383617"/>
            <a:ext cx="1828800" cy="18288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9525" cap="flat" cmpd="sng" algn="ctr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9825567" y="2305053"/>
            <a:ext cx="404284" cy="40428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9048751" y="2698756"/>
            <a:ext cx="296333" cy="29844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8894233" y="1593852"/>
            <a:ext cx="541867" cy="539749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6701367" y="3928535"/>
            <a:ext cx="404284" cy="404284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6508756" y="4688420"/>
            <a:ext cx="298449" cy="29633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10780185" y="5772153"/>
            <a:ext cx="404283" cy="404283"/>
          </a:xfrm>
          <a:prstGeom prst="ellipse">
            <a:avLst/>
          </a:pr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11" tIns="45707" rIns="91411" bIns="45707"/>
          <a:lstStyle/>
          <a:p>
            <a:pPr defTabSz="914065">
              <a:defRPr/>
            </a:pPr>
            <a:endParaRPr lang="zh-CN" altLang="en-US" sz="1733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48" name="文本框 11">
            <a:extLst>
              <a:ext uri="{FF2B5EF4-FFF2-40B4-BE49-F238E27FC236}">
                <a16:creationId xmlns:a16="http://schemas.microsoft.com/office/drawing/2014/main" id="{F5AEDC00-49E1-41AA-8BF5-B69E04C59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172DADB-5FF3-4EFE-A1A6-682FD67FF474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F0753D61-992F-489D-B5C5-21043E7652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6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3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600"/>
                            </p:stCondLst>
                            <p:childTnLst>
                              <p:par>
                                <p:cTn id="15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100"/>
                            </p:stCondLst>
                            <p:childTnLst>
                              <p:par>
                                <p:cTn id="15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600"/>
                            </p:stCondLst>
                            <p:childTnLst>
                              <p:par>
                                <p:cTn id="16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600"/>
                            </p:stCondLst>
                            <p:childTnLst>
                              <p:par>
                                <p:cTn id="1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/>
      <p:bldP spid="19" grpId="0"/>
      <p:bldP spid="23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/>
          <p:nvPr/>
        </p:nvGrpSpPr>
        <p:grpSpPr>
          <a:xfrm>
            <a:off x="2159564" y="1740639"/>
            <a:ext cx="5419904" cy="471924"/>
            <a:chOff x="1043608" y="2504017"/>
            <a:chExt cx="3048696" cy="265457"/>
          </a:xfrm>
        </p:grpSpPr>
        <p:sp>
          <p:nvSpPr>
            <p:cNvPr id="10" name="Rectangle 5"/>
            <p:cNvSpPr/>
            <p:nvPr/>
          </p:nvSpPr>
          <p:spPr>
            <a:xfrm>
              <a:off x="1057256" y="2512876"/>
              <a:ext cx="3035048" cy="24591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1057256" y="2512876"/>
              <a:ext cx="1517524" cy="245913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1043608" y="2504017"/>
              <a:ext cx="536603" cy="265457"/>
            </a:xfrm>
            <a:prstGeom prst="rect">
              <a:avLst/>
            </a:prstGeom>
            <a:noFill/>
          </p:spPr>
          <p:txBody>
            <a:bodyPr vert="horz" wrap="square" lIns="162560" tIns="81280" rIns="162560" bIns="8128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19080">
                <a:buNone/>
                <a:defRPr/>
              </a:pPr>
              <a:r>
                <a:rPr lang="en-US" sz="2000" b="1" dirty="0">
                  <a:solidFill>
                    <a:sysClr val="window" lastClr="FFFFFF"/>
                  </a:solidFill>
                  <a:latin typeface="Calibri"/>
                </a:rPr>
                <a:t>50%</a:t>
              </a:r>
            </a:p>
          </p:txBody>
        </p:sp>
      </p:grpSp>
      <p:grpSp>
        <p:nvGrpSpPr>
          <p:cNvPr id="13" name="Group 8"/>
          <p:cNvGrpSpPr/>
          <p:nvPr/>
        </p:nvGrpSpPr>
        <p:grpSpPr>
          <a:xfrm>
            <a:off x="2159564" y="4403967"/>
            <a:ext cx="5419904" cy="471924"/>
            <a:chOff x="1043608" y="4162119"/>
            <a:chExt cx="3048696" cy="265457"/>
          </a:xfrm>
        </p:grpSpPr>
        <p:sp>
          <p:nvSpPr>
            <p:cNvPr id="14" name="Rectangle 9"/>
            <p:cNvSpPr/>
            <p:nvPr/>
          </p:nvSpPr>
          <p:spPr>
            <a:xfrm>
              <a:off x="1057256" y="4169968"/>
              <a:ext cx="3035048" cy="24591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5" name="Rectangle 10"/>
            <p:cNvSpPr/>
            <p:nvPr/>
          </p:nvSpPr>
          <p:spPr>
            <a:xfrm>
              <a:off x="1057256" y="4169968"/>
              <a:ext cx="1249725" cy="245913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1043608" y="4162119"/>
              <a:ext cx="536603" cy="265457"/>
            </a:xfrm>
            <a:prstGeom prst="rect">
              <a:avLst/>
            </a:prstGeom>
            <a:noFill/>
          </p:spPr>
          <p:txBody>
            <a:bodyPr vert="horz" wrap="square" lIns="162560" tIns="81280" rIns="162560" bIns="8128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19080">
                <a:buNone/>
                <a:defRPr/>
              </a:pPr>
              <a:r>
                <a:rPr lang="en-US" sz="2000" b="1" dirty="0">
                  <a:solidFill>
                    <a:sysClr val="window" lastClr="FFFFFF"/>
                  </a:solidFill>
                  <a:latin typeface="Calibri"/>
                </a:rPr>
                <a:t>45%</a:t>
              </a:r>
            </a:p>
          </p:txBody>
        </p:sp>
      </p:grpSp>
      <p:grpSp>
        <p:nvGrpSpPr>
          <p:cNvPr id="17" name="Group 12"/>
          <p:cNvGrpSpPr/>
          <p:nvPr/>
        </p:nvGrpSpPr>
        <p:grpSpPr>
          <a:xfrm>
            <a:off x="2159564" y="3740567"/>
            <a:ext cx="5419904" cy="471924"/>
            <a:chOff x="1043608" y="3815105"/>
            <a:chExt cx="3048696" cy="265458"/>
          </a:xfrm>
        </p:grpSpPr>
        <p:sp>
          <p:nvSpPr>
            <p:cNvPr id="18" name="Rectangle 13"/>
            <p:cNvSpPr/>
            <p:nvPr/>
          </p:nvSpPr>
          <p:spPr>
            <a:xfrm>
              <a:off x="1057256" y="3823964"/>
              <a:ext cx="3035048" cy="24591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1057256" y="3823964"/>
              <a:ext cx="2261408" cy="245913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1043608" y="3815105"/>
              <a:ext cx="536603" cy="265458"/>
            </a:xfrm>
            <a:prstGeom prst="rect">
              <a:avLst/>
            </a:prstGeom>
            <a:noFill/>
          </p:spPr>
          <p:txBody>
            <a:bodyPr vert="horz" wrap="square" lIns="162560" tIns="81280" rIns="162560" bIns="8128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19080">
                <a:buNone/>
                <a:defRPr/>
              </a:pPr>
              <a:r>
                <a:rPr lang="en-US" sz="2000" b="1" dirty="0">
                  <a:solidFill>
                    <a:sysClr val="window" lastClr="FFFFFF"/>
                  </a:solidFill>
                  <a:latin typeface="Calibri"/>
                </a:rPr>
                <a:t>75%</a:t>
              </a:r>
            </a:p>
          </p:txBody>
        </p:sp>
      </p:grpSp>
      <p:grpSp>
        <p:nvGrpSpPr>
          <p:cNvPr id="21" name="Group 16"/>
          <p:cNvGrpSpPr/>
          <p:nvPr/>
        </p:nvGrpSpPr>
        <p:grpSpPr>
          <a:xfrm>
            <a:off x="2159564" y="2391248"/>
            <a:ext cx="5419904" cy="471924"/>
            <a:chOff x="1043608" y="2936065"/>
            <a:chExt cx="3048696" cy="265458"/>
          </a:xfrm>
        </p:grpSpPr>
        <p:sp>
          <p:nvSpPr>
            <p:cNvPr id="22" name="Rectangle 17"/>
            <p:cNvSpPr/>
            <p:nvPr/>
          </p:nvSpPr>
          <p:spPr>
            <a:xfrm>
              <a:off x="1057256" y="2944924"/>
              <a:ext cx="3035048" cy="24591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1057256" y="2944924"/>
              <a:ext cx="1785323" cy="245913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043608" y="2936065"/>
              <a:ext cx="536603" cy="265458"/>
            </a:xfrm>
            <a:prstGeom prst="rect">
              <a:avLst/>
            </a:prstGeom>
            <a:noFill/>
          </p:spPr>
          <p:txBody>
            <a:bodyPr vert="horz" wrap="square" lIns="162560" tIns="81280" rIns="162560" bIns="8128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19080">
                <a:buNone/>
                <a:defRPr/>
              </a:pPr>
              <a:r>
                <a:rPr lang="en-US" sz="2000" b="1" dirty="0">
                  <a:solidFill>
                    <a:sysClr val="window" lastClr="FFFFFF"/>
                  </a:solidFill>
                  <a:latin typeface="Calibri"/>
                </a:rPr>
                <a:t>62%</a:t>
              </a: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2159564" y="3078943"/>
            <a:ext cx="5419904" cy="471924"/>
            <a:chOff x="1043608" y="3383057"/>
            <a:chExt cx="3048696" cy="265458"/>
          </a:xfrm>
        </p:grpSpPr>
        <p:sp>
          <p:nvSpPr>
            <p:cNvPr id="26" name="Rectangle 21"/>
            <p:cNvSpPr/>
            <p:nvPr/>
          </p:nvSpPr>
          <p:spPr>
            <a:xfrm>
              <a:off x="1057256" y="3391916"/>
              <a:ext cx="3035048" cy="24591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7" name="Rectangle 22"/>
            <p:cNvSpPr/>
            <p:nvPr/>
          </p:nvSpPr>
          <p:spPr>
            <a:xfrm>
              <a:off x="1057256" y="3391916"/>
              <a:ext cx="758762" cy="245913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1043608" y="3383057"/>
              <a:ext cx="536603" cy="265458"/>
            </a:xfrm>
            <a:prstGeom prst="rect">
              <a:avLst/>
            </a:prstGeom>
            <a:noFill/>
          </p:spPr>
          <p:txBody>
            <a:bodyPr vert="horz" wrap="square" lIns="162560" tIns="81280" rIns="162560" bIns="8128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219080">
                <a:buNone/>
                <a:defRPr/>
              </a:pPr>
              <a:r>
                <a:rPr lang="en-US" sz="2000" b="1" dirty="0">
                  <a:solidFill>
                    <a:sysClr val="window" lastClr="FFFFFF"/>
                  </a:solidFill>
                  <a:latin typeface="Calibri"/>
                </a:rPr>
                <a:t>25%</a:t>
              </a:r>
            </a:p>
          </p:txBody>
        </p:sp>
      </p:grpSp>
      <p:sp>
        <p:nvSpPr>
          <p:cNvPr id="29" name="Rectangle 27"/>
          <p:cNvSpPr/>
          <p:nvPr/>
        </p:nvSpPr>
        <p:spPr>
          <a:xfrm>
            <a:off x="1103447" y="3078929"/>
            <a:ext cx="891852" cy="43657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lvl="0"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vi-VN" altLang="zh-CN" sz="16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" name="Rectangle 26"/>
          <p:cNvSpPr/>
          <p:nvPr/>
        </p:nvSpPr>
        <p:spPr>
          <a:xfrm>
            <a:off x="1103447" y="2391236"/>
            <a:ext cx="891852" cy="43657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lvl="0"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vi-VN" altLang="zh-CN" sz="16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1" name="Rectangle 29"/>
          <p:cNvSpPr/>
          <p:nvPr/>
        </p:nvSpPr>
        <p:spPr>
          <a:xfrm>
            <a:off x="1103447" y="4417941"/>
            <a:ext cx="891852" cy="43657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lvl="0"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vi-VN" altLang="zh-CN" sz="16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2" name="Rectangle 25"/>
          <p:cNvSpPr/>
          <p:nvPr/>
        </p:nvSpPr>
        <p:spPr>
          <a:xfrm>
            <a:off x="1103447" y="1756389"/>
            <a:ext cx="891852" cy="43657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vi-VN" sz="16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3" name="Rectangle 28"/>
          <p:cNvSpPr/>
          <p:nvPr/>
        </p:nvSpPr>
        <p:spPr>
          <a:xfrm>
            <a:off x="1103447" y="3766621"/>
            <a:ext cx="891852" cy="43657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lvl="0"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vi-VN" altLang="zh-CN" sz="16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74207" y="1803401"/>
            <a:ext cx="2768415" cy="14335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74207" y="3435581"/>
            <a:ext cx="2768415" cy="143357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6" name="Rectangle 5"/>
          <p:cNvSpPr/>
          <p:nvPr/>
        </p:nvSpPr>
        <p:spPr>
          <a:xfrm>
            <a:off x="2183828" y="5198555"/>
            <a:ext cx="3096661" cy="118512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en-US" sz="3200" kern="0" dirty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83828" y="5445225"/>
            <a:ext cx="3096661" cy="118523"/>
            <a:chOff x="2238182" y="3898916"/>
            <a:chExt cx="2322496" cy="88892"/>
          </a:xfr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</p:grpSpPr>
        <p:sp>
          <p:nvSpPr>
            <p:cNvPr id="38" name="Rectangle 5"/>
            <p:cNvSpPr/>
            <p:nvPr/>
          </p:nvSpPr>
          <p:spPr>
            <a:xfrm>
              <a:off x="2238182" y="3898916"/>
              <a:ext cx="465676" cy="88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9" name="Rectangle 5"/>
            <p:cNvSpPr/>
            <p:nvPr/>
          </p:nvSpPr>
          <p:spPr>
            <a:xfrm>
              <a:off x="2702616" y="3898916"/>
              <a:ext cx="465676" cy="88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0" name="Rectangle 5"/>
            <p:cNvSpPr/>
            <p:nvPr/>
          </p:nvSpPr>
          <p:spPr>
            <a:xfrm>
              <a:off x="3168262" y="3898916"/>
              <a:ext cx="465676" cy="88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1" name="Rectangle 5"/>
            <p:cNvSpPr/>
            <p:nvPr/>
          </p:nvSpPr>
          <p:spPr>
            <a:xfrm>
              <a:off x="3629326" y="3898916"/>
              <a:ext cx="465676" cy="88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42" name="Rectangle 5"/>
            <p:cNvSpPr/>
            <p:nvPr/>
          </p:nvSpPr>
          <p:spPr>
            <a:xfrm>
              <a:off x="4095002" y="3898924"/>
              <a:ext cx="465676" cy="88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410648" y="5119311"/>
            <a:ext cx="593421" cy="256543"/>
          </a:xfrm>
          <a:prstGeom prst="rect">
            <a:avLst/>
          </a:prstGeom>
          <a:noFill/>
        </p:spPr>
        <p:txBody>
          <a:bodyPr wrap="none" lIns="91435" tIns="45719" rIns="91435" bIns="45719" rtlCol="0">
            <a:spAutoFit/>
          </a:bodyPr>
          <a:lstStyle/>
          <a:p>
            <a:pPr algn="r">
              <a:defRPr/>
            </a:pPr>
            <a:r>
              <a:rPr lang="zh-CN" altLang="en-US" sz="1067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计划数</a:t>
            </a:r>
            <a:endParaRPr lang="id-ID" sz="1067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10648" y="5375791"/>
            <a:ext cx="593421" cy="256543"/>
          </a:xfrm>
          <a:prstGeom prst="rect">
            <a:avLst/>
          </a:prstGeom>
          <a:noFill/>
        </p:spPr>
        <p:txBody>
          <a:bodyPr wrap="none" lIns="91435" tIns="45719" rIns="91435" bIns="45719" rtlCol="0">
            <a:spAutoFit/>
          </a:bodyPr>
          <a:lstStyle/>
          <a:p>
            <a:pPr algn="r">
              <a:defRPr/>
            </a:pPr>
            <a:r>
              <a:rPr lang="zh-CN" altLang="en-US" sz="1067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实际数</a:t>
            </a:r>
            <a:endParaRPr lang="id-ID" sz="1067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34"/>
          <p:cNvSpPr txBox="1"/>
          <p:nvPr/>
        </p:nvSpPr>
        <p:spPr>
          <a:xfrm>
            <a:off x="1016973" y="5925281"/>
            <a:ext cx="10158059" cy="461663"/>
          </a:xfrm>
          <a:prstGeom prst="rect">
            <a:avLst/>
          </a:prstGeom>
          <a:noFill/>
        </p:spPr>
        <p:txBody>
          <a:bodyPr wrap="square" lIns="91435" tIns="45719" rIns="91435" bIns="45719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8988">
              <a:defRPr/>
            </a:pPr>
            <a:r>
              <a:rPr lang="zh-CN" altLang="en-US" sz="12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点击输入简要文字内容，文字内容需概括精炼，不用多余的文字修饰，言简意赅的说明分项内容点击输入简要文字内容，文字内容需概括精炼，不用多余的文字修饰，言简意赅的说明分项内容。</a:t>
            </a:r>
            <a:endParaRPr lang="en-US" altLang="zh-CN" sz="120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16218" y="5148480"/>
            <a:ext cx="3057237" cy="584773"/>
          </a:xfrm>
          <a:prstGeom prst="rect">
            <a:avLst/>
          </a:prstGeom>
          <a:noFill/>
        </p:spPr>
        <p:txBody>
          <a:bodyPr wrap="none" lIns="91435" tIns="45719" rIns="91435" bIns="45719" rtlCol="0">
            <a:spAutoFit/>
          </a:bodyPr>
          <a:lstStyle/>
          <a:p>
            <a:pPr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添加大标题内容</a:t>
            </a:r>
            <a:endParaRPr lang="en-US" sz="3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11">
            <a:extLst>
              <a:ext uri="{FF2B5EF4-FFF2-40B4-BE49-F238E27FC236}">
                <a16:creationId xmlns:a16="http://schemas.microsoft.com/office/drawing/2014/main" id="{5877F9F0-4417-48CD-82A6-A033794D6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C15DF23-A224-48FB-8C26-B3D91EDCC38F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089CE8C5-59F0-464E-9ACB-26A7DAC114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385084" y="2048593"/>
            <a:ext cx="3728101" cy="3780675"/>
            <a:chOff x="1331640" y="1707654"/>
            <a:chExt cx="2796076" cy="2835506"/>
          </a:xfrm>
        </p:grpSpPr>
        <p:sp>
          <p:nvSpPr>
            <p:cNvPr id="10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391477" y="2243101"/>
            <a:ext cx="4704523" cy="71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391477" y="3219227"/>
            <a:ext cx="4704523" cy="71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391477" y="4195354"/>
            <a:ext cx="4704523" cy="71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391477" y="5171482"/>
            <a:ext cx="4704523" cy="71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216643" y="2530168"/>
            <a:ext cx="1056116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216643" y="3499517"/>
            <a:ext cx="1056116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216643" y="4468867"/>
            <a:ext cx="1056116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216643" y="5438217"/>
            <a:ext cx="1056116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1">
            <a:extLst>
              <a:ext uri="{FF2B5EF4-FFF2-40B4-BE49-F238E27FC236}">
                <a16:creationId xmlns:a16="http://schemas.microsoft.com/office/drawing/2014/main" id="{9934D862-1426-476E-A3A4-9D9A5171E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4637B70-80E1-4956-A3BC-E3D22FA30665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9EE1968-5673-4CEF-9CD9-DE4201F2F9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0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381500" y="3429000"/>
            <a:ext cx="7823200" cy="2117"/>
          </a:xfrm>
          <a:prstGeom prst="line">
            <a:avLst/>
          </a:prstGeom>
          <a:ln w="19050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6096003" y="2580217"/>
            <a:ext cx="5194300" cy="618067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248" name="TextBox 6"/>
          <p:cNvSpPr txBox="1">
            <a:spLocks noChangeArrowheads="1"/>
          </p:cNvSpPr>
          <p:nvPr/>
        </p:nvSpPr>
        <p:spPr bwMode="auto">
          <a:xfrm>
            <a:off x="6672069" y="2539353"/>
            <a:ext cx="5238751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008745" y="3621025"/>
            <a:ext cx="1474914" cy="379656"/>
            <a:chOff x="1694389" y="3210530"/>
            <a:chExt cx="1106186" cy="284742"/>
          </a:xfrm>
        </p:grpSpPr>
        <p:sp>
          <p:nvSpPr>
            <p:cNvPr id="13" name="矩形 12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397" y="3210530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7337" y="3621025"/>
            <a:ext cx="1474914" cy="379656"/>
            <a:chOff x="1694389" y="3537387"/>
            <a:chExt cx="1106186" cy="284742"/>
          </a:xfrm>
        </p:grpSpPr>
        <p:sp>
          <p:nvSpPr>
            <p:cNvPr id="16" name="矩形 15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6397" y="3537387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8745" y="4101079"/>
            <a:ext cx="1474914" cy="379656"/>
            <a:chOff x="1694389" y="3875941"/>
            <a:chExt cx="1106186" cy="284742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66397" y="3875941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77337" y="4101079"/>
            <a:ext cx="1474914" cy="379656"/>
            <a:chOff x="1694389" y="4211992"/>
            <a:chExt cx="1106186" cy="284742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6397" y="4211992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sp>
        <p:nvSpPr>
          <p:cNvPr id="2" name="等腰三角形 1"/>
          <p:cNvSpPr/>
          <p:nvPr/>
        </p:nvSpPr>
        <p:spPr>
          <a:xfrm rot="5400000">
            <a:off x="-762000" y="762000"/>
            <a:ext cx="6858000" cy="5334000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238126" y="2809881"/>
            <a:ext cx="1905003" cy="14287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1" y="2419355"/>
            <a:ext cx="2476500" cy="209287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121912" tIns="60956" rIns="121912" bIns="60956">
            <a:spAutoFit/>
          </a:bodyPr>
          <a:lstStyle/>
          <a:p>
            <a:pPr>
              <a:defRPr/>
            </a:pPr>
            <a:r>
              <a:rPr lang="en-US" altLang="zh-CN" sz="12800" b="1" dirty="0">
                <a:solidFill>
                  <a:prstClr val="white"/>
                </a:solidFill>
                <a:latin typeface="Arial Black" panose="020B0A04020102020204" pitchFamily="34" charset="0"/>
                <a:ea typeface="时尚中黑简体" pitchFamily="2" charset="-122"/>
              </a:rPr>
              <a:t>04</a:t>
            </a:r>
            <a:endParaRPr lang="zh-CN" altLang="en-US" sz="12800" b="1" dirty="0">
              <a:solidFill>
                <a:prstClr val="white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6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248" grpId="0"/>
      <p:bldP spid="2" grpId="0" animBg="1"/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219200" y="2076451"/>
            <a:ext cx="2286000" cy="3657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8731251" y="2076451"/>
            <a:ext cx="2286000" cy="3657600"/>
          </a:xfrm>
          <a:prstGeom prst="rect">
            <a:avLst/>
          </a:prstGeom>
          <a:solidFill>
            <a:srgbClr val="D52E2C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 sz="1067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231467" y="2076451"/>
            <a:ext cx="2286000" cy="3657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725333" y="2076451"/>
            <a:ext cx="2286000" cy="3657600"/>
          </a:xfrm>
          <a:prstGeom prst="rect">
            <a:avLst/>
          </a:prstGeom>
          <a:solidFill>
            <a:srgbClr val="D52E2C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 sz="1067">
              <a:solidFill>
                <a:srgbClr val="F2F2F2"/>
              </a:solidFill>
              <a:latin typeface="Open Sans" pitchFamily="2" charset="-122"/>
              <a:ea typeface="Open Sans" pitchFamily="2" charset="-122"/>
              <a:sym typeface="Open Sans" pitchFamily="2" charset="-122"/>
            </a:endParaRPr>
          </a:p>
        </p:txBody>
      </p:sp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3790951" y="2595034"/>
            <a:ext cx="2156883" cy="24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spc="3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微软雅黑" panose="020B0503020204020204" pitchFamily="34" charset="-122"/>
              </a:rPr>
              <a:t>单击添加标题</a:t>
            </a:r>
            <a:endParaRPr lang="en-US" altLang="zh-CN" sz="1600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br>
              <a:rPr lang="zh-CN" altLang="en-US" sz="9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9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TextBox 10"/>
          <p:cNvSpPr>
            <a:spLocks noChangeArrowheads="1"/>
          </p:cNvSpPr>
          <p:nvPr/>
        </p:nvSpPr>
        <p:spPr bwMode="auto">
          <a:xfrm>
            <a:off x="8794751" y="2595034"/>
            <a:ext cx="2156883" cy="24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spc="3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微软雅黑" panose="020B0503020204020204" pitchFamily="34" charset="-122"/>
              </a:rPr>
              <a:t>单击添加标题</a:t>
            </a:r>
            <a:endParaRPr lang="en-US" altLang="zh-CN" sz="1600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br>
              <a:rPr lang="zh-CN" altLang="en-US" sz="9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9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10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5549900" y="5268384"/>
            <a:ext cx="254000" cy="254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467" b="1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10566400" y="5268384"/>
            <a:ext cx="254000" cy="254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990F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467" b="1">
                <a:solidFill>
                  <a:srgbClr val="0B24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itchFamily="2" charset="-122"/>
              </a:rPr>
              <a:t>+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62398B-D31B-4C14-9195-BC9DA8FF5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24FD8A5-6333-40F0-85B7-98E12F51DB75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2632374-7816-45C3-A762-AB6C72304B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4" grpId="1" bldLvl="0" animBg="1" autoUpdateAnimBg="0"/>
      <p:bldP spid="5" grpId="0" bldLvl="0" animBg="1" autoUpdateAnimBg="0"/>
      <p:bldP spid="5" grpId="1" bldLvl="0" animBg="1" autoUpdateAnimBg="0"/>
      <p:bldP spid="6" grpId="0" bldLvl="0" animBg="1" autoUpdateAnimBg="0"/>
      <p:bldP spid="6" grpId="1" bldLvl="0" animBg="1" autoUpdateAnimBg="0"/>
      <p:bldP spid="7" grpId="0" bldLvl="0" animBg="1" autoUpdateAnimBg="0"/>
      <p:bldP spid="7" grpId="1" bldLvl="0" animBg="1" autoUpdateAnimBg="0"/>
      <p:bldP spid="8" grpId="0" bldLvl="0" autoUpdateAnimBg="0"/>
      <p:bldP spid="9" grpId="0" bldLvl="0" autoUpdateAnimBg="0"/>
      <p:bldP spid="10" grpId="0" bldLvl="0" animBg="1" autoUpdateAnimBg="0"/>
      <p:bldP spid="11" grpId="0" bldLvl="0" animBg="1" autoUpdateAnimBg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9280787" y="1432487"/>
            <a:ext cx="1903780" cy="190378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4267" b="1" dirty="0">
              <a:solidFill>
                <a:schemeClr val="lt1">
                  <a:alpha val="7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402105" y="1999477"/>
            <a:ext cx="1660054" cy="861766"/>
          </a:xfrm>
          <a:prstGeom prst="rect">
            <a:avLst/>
          </a:prstGeom>
          <a:noFill/>
        </p:spPr>
        <p:txBody>
          <a:bodyPr wrap="none" lIns="121912" tIns="60956" rIns="121912" bIns="60956" rtlCol="0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alpha val="9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35" name="椭圆 34"/>
          <p:cNvSpPr/>
          <p:nvPr/>
        </p:nvSpPr>
        <p:spPr>
          <a:xfrm>
            <a:off x="10092716" y="971224"/>
            <a:ext cx="800997" cy="800997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3733" dirty="0"/>
          </a:p>
        </p:txBody>
      </p:sp>
      <p:sp>
        <p:nvSpPr>
          <p:cNvPr id="37" name="椭圆 36"/>
          <p:cNvSpPr/>
          <p:nvPr/>
        </p:nvSpPr>
        <p:spPr>
          <a:xfrm>
            <a:off x="10624937" y="3332941"/>
            <a:ext cx="288083" cy="288083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3733" dirty="0"/>
          </a:p>
        </p:txBody>
      </p:sp>
      <p:sp>
        <p:nvSpPr>
          <p:cNvPr id="36" name="椭圆 35"/>
          <p:cNvSpPr/>
          <p:nvPr/>
        </p:nvSpPr>
        <p:spPr>
          <a:xfrm>
            <a:off x="9280788" y="1422900"/>
            <a:ext cx="404093" cy="404093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3733" dirty="0"/>
          </a:p>
        </p:txBody>
      </p:sp>
      <p:grpSp>
        <p:nvGrpSpPr>
          <p:cNvPr id="38" name="组合 37"/>
          <p:cNvGrpSpPr/>
          <p:nvPr/>
        </p:nvGrpSpPr>
        <p:grpSpPr>
          <a:xfrm>
            <a:off x="2339112" y="1730985"/>
            <a:ext cx="6528725" cy="582618"/>
            <a:chOff x="971600" y="1273148"/>
            <a:chExt cx="4896544" cy="436964"/>
          </a:xfrm>
        </p:grpSpPr>
        <p:sp>
          <p:nvSpPr>
            <p:cNvPr id="39" name="矩形 38"/>
            <p:cNvSpPr/>
            <p:nvPr/>
          </p:nvSpPr>
          <p:spPr>
            <a:xfrm>
              <a:off x="971600" y="1275606"/>
              <a:ext cx="4896544" cy="43204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800" dirty="0">
                  <a:solidFill>
                    <a:schemeClr val="lt1">
                      <a:alpha val="9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166190" y="1273148"/>
              <a:ext cx="453482" cy="436964"/>
              <a:chOff x="1166190" y="1273148"/>
              <a:chExt cx="453482" cy="436964"/>
            </a:xfrm>
          </p:grpSpPr>
          <p:sp>
            <p:nvSpPr>
              <p:cNvPr id="41" name="椭圆 40"/>
              <p:cNvSpPr/>
              <p:nvPr/>
            </p:nvSpPr>
            <p:spPr>
              <a:xfrm flipV="1">
                <a:off x="1182708" y="1273148"/>
                <a:ext cx="436964" cy="436964"/>
              </a:xfrm>
              <a:prstGeom prst="ellipse">
                <a:avLst/>
              </a:prstGeom>
              <a:solidFill>
                <a:srgbClr val="FFFFFF">
                  <a:alpha val="32941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/>
              <a:p>
                <a:pPr algn="ctr"/>
                <a:endParaRPr lang="zh-CN" altLang="en-US" sz="3733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66190" y="1306964"/>
                <a:ext cx="410209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>
                        <a:alpha val="7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2400" dirty="0">
                  <a:solidFill>
                    <a:schemeClr val="bg1">
                      <a:alpha val="7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351584" y="2595081"/>
            <a:ext cx="6528725" cy="582618"/>
            <a:chOff x="971600" y="1273148"/>
            <a:chExt cx="4896544" cy="436964"/>
          </a:xfrm>
        </p:grpSpPr>
        <p:sp>
          <p:nvSpPr>
            <p:cNvPr id="44" name="矩形 43"/>
            <p:cNvSpPr/>
            <p:nvPr/>
          </p:nvSpPr>
          <p:spPr>
            <a:xfrm>
              <a:off x="971600" y="1275606"/>
              <a:ext cx="4896544" cy="43204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800" dirty="0">
                  <a:solidFill>
                    <a:schemeClr val="lt1">
                      <a:alpha val="9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166190" y="1273148"/>
              <a:ext cx="453482" cy="436964"/>
              <a:chOff x="1166190" y="1273148"/>
              <a:chExt cx="453482" cy="436964"/>
            </a:xfrm>
          </p:grpSpPr>
          <p:sp>
            <p:nvSpPr>
              <p:cNvPr id="46" name="椭圆 45"/>
              <p:cNvSpPr/>
              <p:nvPr/>
            </p:nvSpPr>
            <p:spPr>
              <a:xfrm flipV="1">
                <a:off x="1182708" y="1273148"/>
                <a:ext cx="436964" cy="436964"/>
              </a:xfrm>
              <a:prstGeom prst="ellipse">
                <a:avLst/>
              </a:prstGeom>
              <a:solidFill>
                <a:srgbClr val="FFFFFF">
                  <a:alpha val="32941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/>
              <a:p>
                <a:pPr algn="ctr"/>
                <a:endParaRPr lang="zh-CN" altLang="en-US" sz="3733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166190" y="1306964"/>
                <a:ext cx="410209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>
                        <a:alpha val="7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2400" dirty="0">
                  <a:solidFill>
                    <a:schemeClr val="bg1">
                      <a:alpha val="7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351584" y="3459177"/>
            <a:ext cx="6528725" cy="582618"/>
            <a:chOff x="971600" y="1273148"/>
            <a:chExt cx="4896544" cy="436964"/>
          </a:xfrm>
        </p:grpSpPr>
        <p:sp>
          <p:nvSpPr>
            <p:cNvPr id="49" name="矩形 48"/>
            <p:cNvSpPr/>
            <p:nvPr/>
          </p:nvSpPr>
          <p:spPr>
            <a:xfrm>
              <a:off x="971600" y="1275606"/>
              <a:ext cx="4896544" cy="43204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800" dirty="0">
                  <a:solidFill>
                    <a:schemeClr val="lt1">
                      <a:alpha val="9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166190" y="1273148"/>
              <a:ext cx="453482" cy="436964"/>
              <a:chOff x="1166190" y="1273148"/>
              <a:chExt cx="453482" cy="436964"/>
            </a:xfrm>
          </p:grpSpPr>
          <p:sp>
            <p:nvSpPr>
              <p:cNvPr id="51" name="椭圆 50"/>
              <p:cNvSpPr/>
              <p:nvPr/>
            </p:nvSpPr>
            <p:spPr>
              <a:xfrm flipV="1">
                <a:off x="1182708" y="1273148"/>
                <a:ext cx="436964" cy="436964"/>
              </a:xfrm>
              <a:prstGeom prst="ellipse">
                <a:avLst/>
              </a:prstGeom>
              <a:solidFill>
                <a:srgbClr val="FFFFFF">
                  <a:alpha val="32941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/>
              <a:p>
                <a:pPr algn="ctr"/>
                <a:endParaRPr lang="zh-CN" altLang="en-US" sz="3733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166190" y="1306964"/>
                <a:ext cx="410209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>
                        <a:alpha val="7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2400" dirty="0">
                  <a:solidFill>
                    <a:schemeClr val="bg1">
                      <a:alpha val="7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339112" y="4323273"/>
            <a:ext cx="6528725" cy="582618"/>
            <a:chOff x="971600" y="1273148"/>
            <a:chExt cx="4896544" cy="436964"/>
          </a:xfrm>
        </p:grpSpPr>
        <p:sp>
          <p:nvSpPr>
            <p:cNvPr id="54" name="矩形 53"/>
            <p:cNvSpPr/>
            <p:nvPr/>
          </p:nvSpPr>
          <p:spPr>
            <a:xfrm>
              <a:off x="971600" y="1275606"/>
              <a:ext cx="4896544" cy="43204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800" dirty="0">
                  <a:solidFill>
                    <a:schemeClr val="lt1">
                      <a:alpha val="9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66190" y="1273148"/>
              <a:ext cx="453482" cy="436964"/>
              <a:chOff x="1166190" y="1273148"/>
              <a:chExt cx="453482" cy="436964"/>
            </a:xfrm>
          </p:grpSpPr>
          <p:sp>
            <p:nvSpPr>
              <p:cNvPr id="56" name="椭圆 55"/>
              <p:cNvSpPr/>
              <p:nvPr/>
            </p:nvSpPr>
            <p:spPr>
              <a:xfrm flipV="1">
                <a:off x="1182708" y="1273148"/>
                <a:ext cx="436964" cy="436964"/>
              </a:xfrm>
              <a:prstGeom prst="ellipse">
                <a:avLst/>
              </a:prstGeom>
              <a:solidFill>
                <a:srgbClr val="FFFFFF">
                  <a:alpha val="32941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/>
              <a:p>
                <a:pPr algn="ctr"/>
                <a:endParaRPr lang="zh-CN" altLang="en-US" sz="3733" dirty="0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166190" y="1306964"/>
                <a:ext cx="410209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>
                        <a:alpha val="7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2400" dirty="0">
                  <a:solidFill>
                    <a:schemeClr val="bg1">
                      <a:alpha val="7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2598565" y="5180813"/>
            <a:ext cx="604643" cy="582618"/>
            <a:chOff x="1166190" y="1273148"/>
            <a:chExt cx="453482" cy="436964"/>
          </a:xfrm>
        </p:grpSpPr>
        <p:sp>
          <p:nvSpPr>
            <p:cNvPr id="61" name="椭圆 60"/>
            <p:cNvSpPr/>
            <p:nvPr/>
          </p:nvSpPr>
          <p:spPr>
            <a:xfrm flipV="1">
              <a:off x="1182708" y="1273148"/>
              <a:ext cx="436964" cy="436964"/>
            </a:xfrm>
            <a:prstGeom prst="ellipse">
              <a:avLst/>
            </a:prstGeom>
            <a:solidFill>
              <a:srgbClr val="FFFFFF">
                <a:alpha val="32941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zh-CN" altLang="en-US" sz="3733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66190" y="1306964"/>
              <a:ext cx="410209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alpha val="7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400" dirty="0">
                <a:solidFill>
                  <a:schemeClr val="bg1">
                    <a:alpha val="7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等腰三角形 65"/>
          <p:cNvSpPr/>
          <p:nvPr/>
        </p:nvSpPr>
        <p:spPr>
          <a:xfrm rot="18035669">
            <a:off x="2456240" y="749699"/>
            <a:ext cx="480053" cy="413839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0795" cap="flat" cmpd="sng" algn="ctr">
            <a:noFill/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7" name="等腰三角形 66"/>
          <p:cNvSpPr/>
          <p:nvPr/>
        </p:nvSpPr>
        <p:spPr>
          <a:xfrm rot="21283757">
            <a:off x="1904193" y="1036629"/>
            <a:ext cx="255927" cy="220627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0795" cap="flat" cmpd="sng" algn="ctr">
            <a:noFill/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8" name="等腰三角形 67"/>
          <p:cNvSpPr/>
          <p:nvPr/>
        </p:nvSpPr>
        <p:spPr>
          <a:xfrm rot="15968008">
            <a:off x="1496542" y="1558097"/>
            <a:ext cx="405799" cy="303136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0795" cap="flat" cmpd="sng" algn="ctr">
            <a:noFill/>
            <a:prstDash val="solid"/>
          </a:ln>
          <a:effectLst/>
        </p:spPr>
        <p:txBody>
          <a:bodyPr lIns="121912" tIns="60956" rIns="121912" bIns="60956" rtlCol="0"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6330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" dur="1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61" dur="1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/>
      <p:bldP spid="35" grpId="0" animBg="1"/>
      <p:bldP spid="37" grpId="0" animBg="1"/>
      <p:bldP spid="36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765909" y="2260997"/>
            <a:ext cx="3504825" cy="3504041"/>
            <a:chOff x="3868719" y="1776670"/>
            <a:chExt cx="2628619" cy="2628031"/>
          </a:xfrm>
        </p:grpSpPr>
        <p:sp>
          <p:nvSpPr>
            <p:cNvPr id="57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3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12">
                <a:defRPr/>
              </a:pPr>
              <a:r>
                <a:rPr lang="zh-CN" altLang="en-US" sz="2400" kern="0" dirty="0">
                  <a:solidFill>
                    <a:srgbClr val="5A5959"/>
                  </a:solidFill>
                  <a:ea typeface="微软雅黑"/>
                </a:rPr>
                <a:t>单击此处添加文本</a:t>
              </a:r>
              <a:endParaRPr lang="en-US" sz="2400" kern="0" dirty="0">
                <a:solidFill>
                  <a:srgbClr val="5A5959"/>
                </a:solidFill>
                <a:ea typeface="微软雅黑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21071" y="1691070"/>
            <a:ext cx="2387180" cy="2386645"/>
            <a:chOff x="6012485" y="1170407"/>
            <a:chExt cx="1487948" cy="1487615"/>
          </a:xfrm>
        </p:grpSpPr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3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1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600" kern="0" dirty="0">
                  <a:solidFill>
                    <a:srgbClr val="5A5959"/>
                  </a:solidFill>
                  <a:ea typeface="微软雅黑"/>
                </a:rPr>
                <a:t>单击此处添加文本</a:t>
              </a:r>
              <a:endParaRPr lang="en-US" altLang="zh-CN" sz="1600" kern="0" dirty="0">
                <a:solidFill>
                  <a:srgbClr val="5A5959"/>
                </a:solidFill>
                <a:ea typeface="微软雅黑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90401" y="1975662"/>
            <a:ext cx="2767529" cy="2774033"/>
            <a:chOff x="2057536" y="1194444"/>
            <a:chExt cx="2075647" cy="2080525"/>
          </a:xfrm>
        </p:grpSpPr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3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>
                <a:defRPr/>
              </a:pPr>
              <a:r>
                <a:rPr lang="zh-CN" altLang="en-US" sz="1867" kern="0" dirty="0">
                  <a:solidFill>
                    <a:srgbClr val="5A5959"/>
                  </a:solidFill>
                  <a:ea typeface="微软雅黑"/>
                </a:rPr>
                <a:t>单击此处添加文本</a:t>
              </a:r>
              <a:endParaRPr lang="en-US" sz="1867" kern="0" dirty="0">
                <a:solidFill>
                  <a:srgbClr val="5A5959"/>
                </a:solidFill>
                <a:ea typeface="微软雅黑"/>
              </a:endParaRPr>
            </a:p>
          </p:txBody>
        </p:sp>
      </p:grpSp>
      <p:sp>
        <p:nvSpPr>
          <p:cNvPr id="65" name="Freeform 10"/>
          <p:cNvSpPr>
            <a:spLocks/>
          </p:cNvSpPr>
          <p:nvPr/>
        </p:nvSpPr>
        <p:spPr bwMode="auto">
          <a:xfrm>
            <a:off x="1995893" y="5761061"/>
            <a:ext cx="6564423" cy="452249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lIns="121904" tIns="60952" rIns="121904" bIns="60952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01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67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53"/>
          <p:cNvSpPr txBox="1">
            <a:spLocks noChangeArrowheads="1"/>
          </p:cNvSpPr>
          <p:nvPr/>
        </p:nvSpPr>
        <p:spPr bwMode="auto">
          <a:xfrm>
            <a:off x="1269630" y="1482461"/>
            <a:ext cx="2304317" cy="41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01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667" kern="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67" name="TextBox 53"/>
          <p:cNvSpPr txBox="1">
            <a:spLocks noChangeArrowheads="1"/>
          </p:cNvSpPr>
          <p:nvPr/>
        </p:nvSpPr>
        <p:spPr bwMode="auto">
          <a:xfrm>
            <a:off x="4245962" y="1796820"/>
            <a:ext cx="2304317" cy="41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01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667" kern="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68" name="TextBox 53"/>
          <p:cNvSpPr txBox="1">
            <a:spLocks noChangeArrowheads="1"/>
          </p:cNvSpPr>
          <p:nvPr/>
        </p:nvSpPr>
        <p:spPr bwMode="auto">
          <a:xfrm>
            <a:off x="8950483" y="2250547"/>
            <a:ext cx="2016224" cy="41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01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lang="zh-CN" altLang="en-US" sz="2667" kern="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8854472" y="2847747"/>
            <a:ext cx="2208245" cy="2213435"/>
            <a:chOff x="2057536" y="1194444"/>
            <a:chExt cx="2075647" cy="2080525"/>
          </a:xfrm>
        </p:grpSpPr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3" kern="0" dirty="0">
                <a:solidFill>
                  <a:srgbClr val="5A5959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1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012">
                <a:defRPr/>
              </a:pPr>
              <a:r>
                <a:rPr lang="zh-CN" altLang="en-US" sz="1867" kern="0" dirty="0">
                  <a:solidFill>
                    <a:srgbClr val="5A5959"/>
                  </a:solidFill>
                  <a:ea typeface="微软雅黑"/>
                </a:rPr>
                <a:t>单击此处添加文本</a:t>
              </a:r>
              <a:endParaRPr lang="en-US" sz="1867" kern="0" dirty="0">
                <a:solidFill>
                  <a:srgbClr val="5A5959"/>
                </a:solidFill>
                <a:ea typeface="微软雅黑"/>
              </a:endParaRPr>
            </a:p>
          </p:txBody>
        </p:sp>
      </p:grpSp>
      <p:sp>
        <p:nvSpPr>
          <p:cNvPr id="19" name="文本框 11">
            <a:extLst>
              <a:ext uri="{FF2B5EF4-FFF2-40B4-BE49-F238E27FC236}">
                <a16:creationId xmlns:a16="http://schemas.microsoft.com/office/drawing/2014/main" id="{A269C37F-7725-45D9-8C78-1F040D3D1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92F736A-502F-47B5-A4FB-FF1923E534DF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E21B4A8-D1DF-4FC8-8A66-20B6CCA4B0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67" grpId="0"/>
      <p:bldP spid="6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451856" y="3162301"/>
            <a:ext cx="2990849" cy="2990851"/>
            <a:chOff x="768366" y="1765300"/>
            <a:chExt cx="2992140" cy="2992140"/>
          </a:xfrm>
        </p:grpSpPr>
        <p:sp>
          <p:nvSpPr>
            <p:cNvPr id="10" name="椭圆 9"/>
            <p:cNvSpPr/>
            <p:nvPr/>
          </p:nvSpPr>
          <p:spPr bwMode="auto">
            <a:xfrm>
              <a:off x="768366" y="1765300"/>
              <a:ext cx="2992140" cy="299214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920832" y="1917766"/>
              <a:ext cx="2687208" cy="268720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442889" y="1437222"/>
            <a:ext cx="2990849" cy="2990849"/>
            <a:chOff x="768366" y="1765300"/>
            <a:chExt cx="2992140" cy="2992140"/>
          </a:xfrm>
        </p:grpSpPr>
        <p:sp>
          <p:nvSpPr>
            <p:cNvPr id="13" name="椭圆 12"/>
            <p:cNvSpPr/>
            <p:nvPr/>
          </p:nvSpPr>
          <p:spPr bwMode="auto">
            <a:xfrm>
              <a:off x="768366" y="1765300"/>
              <a:ext cx="2992140" cy="299214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920832" y="1917766"/>
              <a:ext cx="2687208" cy="268720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17033" y="3636438"/>
            <a:ext cx="2990851" cy="2992967"/>
            <a:chOff x="768366" y="1765300"/>
            <a:chExt cx="2992140" cy="2992140"/>
          </a:xfrm>
        </p:grpSpPr>
        <p:sp>
          <p:nvSpPr>
            <p:cNvPr id="16" name="椭圆 15"/>
            <p:cNvSpPr/>
            <p:nvPr/>
          </p:nvSpPr>
          <p:spPr bwMode="auto">
            <a:xfrm>
              <a:off x="768366" y="1765300"/>
              <a:ext cx="2992140" cy="2992140"/>
            </a:xfrm>
            <a:prstGeom prst="ellipse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920832" y="1917658"/>
              <a:ext cx="2687209" cy="268742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defTabSz="914065">
                <a:defRPr/>
              </a:pPr>
              <a:endParaRPr lang="zh-CN" altLang="en-US" sz="1467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18" name="椭圆 17"/>
          <p:cNvSpPr/>
          <p:nvPr/>
        </p:nvSpPr>
        <p:spPr bwMode="auto">
          <a:xfrm>
            <a:off x="734489" y="3598333"/>
            <a:ext cx="960967" cy="958851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mpd="sng">
            <a:noFill/>
            <a:miter lim="800000"/>
            <a:headEnd/>
            <a:tailEnd/>
          </a:ln>
          <a:ex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1867" kern="0">
              <a:solidFill>
                <a:prstClr val="black">
                  <a:lumMod val="85000"/>
                  <a:lumOff val="1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4563538" y="1166289"/>
            <a:ext cx="960967" cy="960967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mpd="sng">
            <a:noFill/>
            <a:miter lim="800000"/>
            <a:headEnd/>
            <a:tailEnd/>
          </a:ln>
          <a:ex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1867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8449733" y="3194055"/>
            <a:ext cx="958851" cy="960967"/>
          </a:xfrm>
          <a:prstGeom prst="ellips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mpd="sng">
            <a:noFill/>
            <a:miter lim="800000"/>
            <a:headEnd/>
            <a:tailEnd/>
          </a:ln>
          <a:ex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1867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83819" y="3843869"/>
            <a:ext cx="662302" cy="37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09694" y="1449920"/>
            <a:ext cx="662302" cy="37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611769" y="3460753"/>
            <a:ext cx="662302" cy="37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68917" y="1839386"/>
            <a:ext cx="2590800" cy="126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467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67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686300" y="4646086"/>
            <a:ext cx="2592917" cy="126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467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67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737600" y="1267886"/>
            <a:ext cx="2590800" cy="126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1" tIns="45707" rIns="91411" bIns="4570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467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67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1">
            <a:extLst>
              <a:ext uri="{FF2B5EF4-FFF2-40B4-BE49-F238E27FC236}">
                <a16:creationId xmlns:a16="http://schemas.microsoft.com/office/drawing/2014/main" id="{D703C63E-38C3-4FEE-9520-C715A0B53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5F79315-C8B1-492A-95E8-B372CFE0AEB5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5DE39754-86C9-46C9-AD00-1032BE0194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53786" y="3442929"/>
            <a:ext cx="2806839" cy="3427291"/>
            <a:chOff x="4408748" y="2851198"/>
            <a:chExt cx="2806473" cy="3428085"/>
          </a:xfrm>
          <a:solidFill>
            <a:srgbClr val="A6A6A6"/>
          </a:solidFill>
        </p:grpSpPr>
        <p:sp>
          <p:nvSpPr>
            <p:cNvPr id="5" name="矩形 4"/>
            <p:cNvSpPr/>
            <p:nvPr/>
          </p:nvSpPr>
          <p:spPr>
            <a:xfrm>
              <a:off x="5654903" y="2851198"/>
              <a:ext cx="308446" cy="342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3628266">
              <a:off x="6344896" y="3307680"/>
              <a:ext cx="2403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3222577">
              <a:off x="6279379" y="4508173"/>
              <a:ext cx="117002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144688" flipH="1">
              <a:off x="5094796" y="2855932"/>
              <a:ext cx="152149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17368525" flipH="1">
              <a:off x="5067148" y="4124428"/>
              <a:ext cx="1834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11178" y="1391765"/>
            <a:ext cx="2248319" cy="2247507"/>
            <a:chOff x="4710563" y="795050"/>
            <a:chExt cx="2248026" cy="2248026"/>
          </a:xfrm>
        </p:grpSpPr>
        <p:grpSp>
          <p:nvGrpSpPr>
            <p:cNvPr id="12" name="组合 11"/>
            <p:cNvGrpSpPr/>
            <p:nvPr/>
          </p:nvGrpSpPr>
          <p:grpSpPr>
            <a:xfrm>
              <a:off x="4710563" y="795050"/>
              <a:ext cx="2248026" cy="2248026"/>
              <a:chOff x="1200760" y="3842074"/>
              <a:chExt cx="1784148" cy="178414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Freeform 987"/>
            <p:cNvSpPr>
              <a:spLocks noEditPoints="1"/>
            </p:cNvSpPr>
            <p:nvPr/>
          </p:nvSpPr>
          <p:spPr bwMode="auto">
            <a:xfrm>
              <a:off x="5564060" y="1377589"/>
              <a:ext cx="540619" cy="869615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38712" y="2955861"/>
            <a:ext cx="1943965" cy="1943263"/>
            <a:chOff x="6737835" y="2359506"/>
            <a:chExt cx="1943712" cy="1943712"/>
          </a:xfrm>
        </p:grpSpPr>
        <p:grpSp>
          <p:nvGrpSpPr>
            <p:cNvPr id="17" name="组合 16"/>
            <p:cNvGrpSpPr/>
            <p:nvPr/>
          </p:nvGrpSpPr>
          <p:grpSpPr>
            <a:xfrm>
              <a:off x="6737835" y="2359506"/>
              <a:ext cx="1943712" cy="1943712"/>
              <a:chOff x="1200760" y="3842075"/>
              <a:chExt cx="1784148" cy="1784148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Freeform 975"/>
            <p:cNvSpPr>
              <a:spLocks noEditPoints="1"/>
            </p:cNvSpPr>
            <p:nvPr/>
          </p:nvSpPr>
          <p:spPr bwMode="auto">
            <a:xfrm>
              <a:off x="7454671" y="2997168"/>
              <a:ext cx="514323" cy="635166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14618" y="4371267"/>
            <a:ext cx="1735327" cy="1734699"/>
            <a:chOff x="3114213" y="3775241"/>
            <a:chExt cx="1735100" cy="1735100"/>
          </a:xfrm>
        </p:grpSpPr>
        <p:grpSp>
          <p:nvGrpSpPr>
            <p:cNvPr id="22" name="组合 21"/>
            <p:cNvGrpSpPr/>
            <p:nvPr/>
          </p:nvGrpSpPr>
          <p:grpSpPr>
            <a:xfrm>
              <a:off x="3114213" y="3775241"/>
              <a:ext cx="1735100" cy="1735100"/>
              <a:chOff x="1200760" y="3842075"/>
              <a:chExt cx="1784148" cy="17841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Freeform 979"/>
            <p:cNvSpPr>
              <a:spLocks noEditPoints="1"/>
            </p:cNvSpPr>
            <p:nvPr/>
          </p:nvSpPr>
          <p:spPr bwMode="auto">
            <a:xfrm>
              <a:off x="3652134" y="4331642"/>
              <a:ext cx="707159" cy="632376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62982" y="2701683"/>
            <a:ext cx="1527263" cy="1526711"/>
            <a:chOff x="3262555" y="2105270"/>
            <a:chExt cx="1527064" cy="1527064"/>
          </a:xfrm>
        </p:grpSpPr>
        <p:grpSp>
          <p:nvGrpSpPr>
            <p:cNvPr id="27" name="组合 26"/>
            <p:cNvGrpSpPr/>
            <p:nvPr/>
          </p:nvGrpSpPr>
          <p:grpSpPr>
            <a:xfrm>
              <a:off x="3262555" y="2105270"/>
              <a:ext cx="1527064" cy="1527064"/>
              <a:chOff x="1200760" y="3842075"/>
              <a:chExt cx="1784148" cy="178414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reeform 983"/>
            <p:cNvSpPr>
              <a:spLocks noEditPoints="1"/>
            </p:cNvSpPr>
            <p:nvPr/>
          </p:nvSpPr>
          <p:spPr bwMode="auto">
            <a:xfrm>
              <a:off x="3706500" y="2533067"/>
              <a:ext cx="654309" cy="671330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33482" y="4963504"/>
            <a:ext cx="1223447" cy="1223005"/>
            <a:chOff x="6432642" y="4367614"/>
            <a:chExt cx="1223288" cy="122328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32642" y="4367614"/>
              <a:ext cx="1223288" cy="1223288"/>
              <a:chOff x="1200760" y="3842075"/>
              <a:chExt cx="1784148" cy="178414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" name="Group 17"/>
            <p:cNvGrpSpPr>
              <a:grpSpLocks noChangeAspect="1"/>
            </p:cNvGrpSpPr>
            <p:nvPr/>
          </p:nvGrpSpPr>
          <p:grpSpPr bwMode="auto">
            <a:xfrm>
              <a:off x="6852573" y="4726587"/>
              <a:ext cx="457188" cy="490764"/>
              <a:chOff x="231" y="1205"/>
              <a:chExt cx="640" cy="6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790694" y="6127296"/>
            <a:ext cx="752524" cy="740553"/>
            <a:chOff x="646691" y="2628229"/>
            <a:chExt cx="2672598" cy="2631032"/>
          </a:xfrm>
          <a:solidFill>
            <a:srgbClr val="1F84BE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grpFill/>
            <a:effectLst/>
          </p:grpSpPr>
          <p:sp>
            <p:nvSpPr>
              <p:cNvPr id="45" name="矩形 44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137206" y="6318343"/>
            <a:ext cx="565383" cy="556387"/>
            <a:chOff x="646691" y="2628229"/>
            <a:chExt cx="2672598" cy="2631032"/>
          </a:xfrm>
          <a:solidFill>
            <a:srgbClr val="1F84BE"/>
          </a:solidFill>
        </p:grpSpPr>
        <p:grpSp>
          <p:nvGrpSpPr>
            <p:cNvPr id="51" name="组合 50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grpFill/>
            <a:effectLst/>
          </p:grpSpPr>
          <p:sp>
            <p:nvSpPr>
              <p:cNvPr id="57" name="矩形 56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solidFill>
                <a:srgbClr val="D52E2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solidFill>
              <a:srgbClr val="D52E2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sp>
        <p:nvSpPr>
          <p:cNvPr id="62" name="文本框 161"/>
          <p:cNvSpPr txBox="1"/>
          <p:nvPr/>
        </p:nvSpPr>
        <p:spPr>
          <a:xfrm>
            <a:off x="7249994" y="1776092"/>
            <a:ext cx="187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在此添加标题</a:t>
            </a:r>
          </a:p>
        </p:txBody>
      </p:sp>
      <p:sp>
        <p:nvSpPr>
          <p:cNvPr id="63" name="文本框 163"/>
          <p:cNvSpPr txBox="1"/>
          <p:nvPr/>
        </p:nvSpPr>
        <p:spPr>
          <a:xfrm>
            <a:off x="8944520" y="3488836"/>
            <a:ext cx="187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在此添加标题</a:t>
            </a:r>
          </a:p>
        </p:txBody>
      </p:sp>
      <p:sp>
        <p:nvSpPr>
          <p:cNvPr id="64" name="文本框 166"/>
          <p:cNvSpPr txBox="1"/>
          <p:nvPr/>
        </p:nvSpPr>
        <p:spPr>
          <a:xfrm>
            <a:off x="7915977" y="5128344"/>
            <a:ext cx="187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在此添加标题</a:t>
            </a:r>
          </a:p>
        </p:txBody>
      </p:sp>
      <p:sp>
        <p:nvSpPr>
          <p:cNvPr id="65" name="文本框 168"/>
          <p:cNvSpPr txBox="1"/>
          <p:nvPr/>
        </p:nvSpPr>
        <p:spPr>
          <a:xfrm>
            <a:off x="1203857" y="2955636"/>
            <a:ext cx="187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在此添加标题</a:t>
            </a:r>
          </a:p>
        </p:txBody>
      </p:sp>
      <p:sp>
        <p:nvSpPr>
          <p:cNvPr id="66" name="文本框 170"/>
          <p:cNvSpPr txBox="1"/>
          <p:nvPr/>
        </p:nvSpPr>
        <p:spPr>
          <a:xfrm>
            <a:off x="1127648" y="4803605"/>
            <a:ext cx="187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D52E2C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在此添加标题</a:t>
            </a:r>
          </a:p>
        </p:txBody>
      </p:sp>
      <p:sp>
        <p:nvSpPr>
          <p:cNvPr id="67" name="文本框 113"/>
          <p:cNvSpPr txBox="1"/>
          <p:nvPr/>
        </p:nvSpPr>
        <p:spPr>
          <a:xfrm>
            <a:off x="1222165" y="3324002"/>
            <a:ext cx="1727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68" name="文本框 113"/>
          <p:cNvSpPr txBox="1"/>
          <p:nvPr/>
        </p:nvSpPr>
        <p:spPr>
          <a:xfrm>
            <a:off x="1184060" y="5192397"/>
            <a:ext cx="1727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69" name="文本框 113"/>
          <p:cNvSpPr txBox="1"/>
          <p:nvPr/>
        </p:nvSpPr>
        <p:spPr>
          <a:xfrm>
            <a:off x="8977565" y="3842161"/>
            <a:ext cx="1727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70" name="文本框 113"/>
          <p:cNvSpPr txBox="1"/>
          <p:nvPr/>
        </p:nvSpPr>
        <p:spPr>
          <a:xfrm>
            <a:off x="7969321" y="5544974"/>
            <a:ext cx="1727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71" name="文本框 113"/>
          <p:cNvSpPr txBox="1"/>
          <p:nvPr/>
        </p:nvSpPr>
        <p:spPr>
          <a:xfrm>
            <a:off x="7248277" y="2082134"/>
            <a:ext cx="1727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单击添加详细文字说明，或复制文本黏贴自此右键只保留文字</a:t>
            </a:r>
          </a:p>
        </p:txBody>
      </p:sp>
      <p:sp>
        <p:nvSpPr>
          <p:cNvPr id="72" name="文本框 11">
            <a:extLst>
              <a:ext uri="{FF2B5EF4-FFF2-40B4-BE49-F238E27FC236}">
                <a16:creationId xmlns:a16="http://schemas.microsoft.com/office/drawing/2014/main" id="{DE20D894-0467-43BA-81A2-27FF77B91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2D5AD3F-6BA6-49BA-A06B-6E240FB57898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DDBE11FF-D0CC-48D1-869E-8923D8255E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2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9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1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5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0" y="3319868"/>
            <a:ext cx="12192000" cy="3538133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ysClr val="windowText" lastClr="000000">
                <a:lumMod val="65000"/>
                <a:lumOff val="35000"/>
              </a:sysClr>
            </a:solidFill>
            <a:prstDash val="solid"/>
            <a:round/>
            <a:headEnd/>
            <a:tailEnd/>
          </a:ln>
        </p:spPr>
        <p:txBody>
          <a:bodyPr vert="horz" wrap="square" lIns="130899" tIns="65451" rIns="130899" bIns="65451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Oval Callout 10"/>
          <p:cNvSpPr/>
          <p:nvPr/>
        </p:nvSpPr>
        <p:spPr bwMode="auto">
          <a:xfrm rot="19660752">
            <a:off x="246744" y="3431336"/>
            <a:ext cx="1597209" cy="154758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" name="Oval 9"/>
          <p:cNvSpPr/>
          <p:nvPr/>
        </p:nvSpPr>
        <p:spPr bwMode="auto">
          <a:xfrm>
            <a:off x="1183223" y="5355671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" name="Rectangle 17"/>
          <p:cNvSpPr>
            <a:spLocks/>
          </p:cNvSpPr>
          <p:nvPr/>
        </p:nvSpPr>
        <p:spPr bwMode="auto">
          <a:xfrm>
            <a:off x="1373949" y="5791402"/>
            <a:ext cx="1598067" cy="73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3" name="Oval Callout 85"/>
          <p:cNvSpPr/>
          <p:nvPr/>
        </p:nvSpPr>
        <p:spPr bwMode="auto">
          <a:xfrm rot="8037643">
            <a:off x="3154279" y="4734589"/>
            <a:ext cx="1577644" cy="156677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" name="Oval 86"/>
          <p:cNvSpPr/>
          <p:nvPr/>
        </p:nvSpPr>
        <p:spPr bwMode="auto">
          <a:xfrm rot="8637565">
            <a:off x="3144341" y="4187547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" name="Oval 94"/>
          <p:cNvSpPr/>
          <p:nvPr/>
        </p:nvSpPr>
        <p:spPr bwMode="auto">
          <a:xfrm rot="9824873">
            <a:off x="7007295" y="3198059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6" name="Oval 99"/>
          <p:cNvSpPr/>
          <p:nvPr/>
        </p:nvSpPr>
        <p:spPr bwMode="auto">
          <a:xfrm>
            <a:off x="5014389" y="3581415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7" name="Rectangle 17"/>
          <p:cNvSpPr>
            <a:spLocks/>
          </p:cNvSpPr>
          <p:nvPr/>
        </p:nvSpPr>
        <p:spPr bwMode="auto">
          <a:xfrm>
            <a:off x="4730212" y="4114862"/>
            <a:ext cx="1518176" cy="73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8" name="Rectangle 17"/>
          <p:cNvSpPr>
            <a:spLocks/>
          </p:cNvSpPr>
          <p:nvPr/>
        </p:nvSpPr>
        <p:spPr bwMode="auto">
          <a:xfrm>
            <a:off x="6476978" y="2266644"/>
            <a:ext cx="1472911" cy="70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" name="Rectangle 17"/>
          <p:cNvSpPr>
            <a:spLocks/>
          </p:cNvSpPr>
          <p:nvPr/>
        </p:nvSpPr>
        <p:spPr bwMode="auto">
          <a:xfrm>
            <a:off x="2184862" y="3225857"/>
            <a:ext cx="1472911" cy="81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0" name="Oval Callout 10"/>
          <p:cNvSpPr/>
          <p:nvPr/>
        </p:nvSpPr>
        <p:spPr bwMode="auto">
          <a:xfrm rot="19660752">
            <a:off x="4181998" y="1582540"/>
            <a:ext cx="1597209" cy="154758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" name="Oval 99"/>
          <p:cNvSpPr/>
          <p:nvPr/>
        </p:nvSpPr>
        <p:spPr bwMode="auto">
          <a:xfrm>
            <a:off x="8818967" y="3145683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Oval 99"/>
          <p:cNvSpPr/>
          <p:nvPr/>
        </p:nvSpPr>
        <p:spPr bwMode="auto">
          <a:xfrm>
            <a:off x="10736683" y="3352795"/>
            <a:ext cx="363983" cy="359524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3" name="Oval Callout 85"/>
          <p:cNvSpPr/>
          <p:nvPr/>
        </p:nvSpPr>
        <p:spPr bwMode="auto">
          <a:xfrm rot="9305715">
            <a:off x="6547887" y="3916941"/>
            <a:ext cx="1577403" cy="156701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4" name="Oval Callout 10"/>
          <p:cNvSpPr/>
          <p:nvPr/>
        </p:nvSpPr>
        <p:spPr bwMode="auto">
          <a:xfrm rot="20704326">
            <a:off x="8288573" y="1170036"/>
            <a:ext cx="1597209" cy="154758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5" name="Oval Callout 85"/>
          <p:cNvSpPr/>
          <p:nvPr/>
        </p:nvSpPr>
        <p:spPr bwMode="auto">
          <a:xfrm rot="9900337">
            <a:off x="10057373" y="4092317"/>
            <a:ext cx="1577403" cy="1567019"/>
          </a:xfrm>
          <a:prstGeom prst="wedgeEllipseCallou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899" tIns="65451" rIns="130899" bIns="65451" numCol="1" rtlCol="0" anchor="t" anchorCtr="0" compatLnSpc="1">
            <a:prstTxWarp prst="textNoShape">
              <a:avLst/>
            </a:prstTxWarp>
          </a:bodyPr>
          <a:lstStyle/>
          <a:p>
            <a:pPr algn="ctr" defTabSz="130897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00" kern="0">
              <a:solidFill>
                <a:sysClr val="window" lastClr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" name="Rectangle 17"/>
          <p:cNvSpPr>
            <a:spLocks/>
          </p:cNvSpPr>
          <p:nvPr/>
        </p:nvSpPr>
        <p:spPr bwMode="auto">
          <a:xfrm>
            <a:off x="8344807" y="3733827"/>
            <a:ext cx="1472911" cy="70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17"/>
          <p:cNvSpPr>
            <a:spLocks/>
          </p:cNvSpPr>
          <p:nvPr/>
        </p:nvSpPr>
        <p:spPr bwMode="auto">
          <a:xfrm>
            <a:off x="10262525" y="2438320"/>
            <a:ext cx="1472911" cy="70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33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333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1266" y="4023594"/>
            <a:ext cx="919949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79019" y="5334160"/>
            <a:ext cx="919949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16519" y="2120184"/>
            <a:ext cx="919949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2507" y="4495890"/>
            <a:ext cx="919949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23091" y="1752459"/>
            <a:ext cx="919949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621163" y="4639676"/>
            <a:ext cx="445460" cy="467023"/>
          </a:xfrm>
          <a:prstGeom prst="rect">
            <a:avLst/>
          </a:prstGeom>
          <a:noFill/>
        </p:spPr>
        <p:txBody>
          <a:bodyPr wrap="none" lIns="96751" tIns="48373" rIns="96751" bIns="48373" rtlCol="0">
            <a:spAutoFit/>
          </a:bodyPr>
          <a:lstStyle/>
          <a:p>
            <a:pPr defTabSz="1245220"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82C2B86-B40A-4FEF-9618-55557448A7FD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69C19BB-60DD-40AE-976D-1AFBA24F39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09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44AAF44-0835-450A-AE5D-2A65D2B9E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4"/>
            <a:ext cx="12192000" cy="6867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75225" y="4112895"/>
            <a:ext cx="6480308" cy="461665"/>
          </a:xfrm>
          <a:prstGeom prst="rect">
            <a:avLst/>
          </a:prstGeom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9170">
              <a:defRPr/>
            </a:pP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适用于关爱老人儿童</a:t>
            </a:r>
            <a:r>
              <a:rPr lang="en-US" altLang="zh-CN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\</a:t>
            </a: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工作汇报</a:t>
            </a:r>
            <a:r>
              <a:rPr lang="en-US" altLang="zh-CN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\</a:t>
            </a:r>
            <a:r>
              <a:rPr lang="zh-CN" altLang="en-US" sz="1600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爱心公益等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45156" y="3166156"/>
            <a:ext cx="6912769" cy="852606"/>
          </a:xfrm>
          <a:prstGeom prst="rect">
            <a:avLst/>
          </a:prstGeom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9170">
              <a:defRPr/>
            </a:pPr>
            <a:r>
              <a:rPr lang="en-US" altLang="zh-CN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—</a:t>
            </a:r>
            <a:r>
              <a:rPr lang="zh-CN" altLang="en-US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演讲结束，谢谢观看</a:t>
            </a:r>
            <a:r>
              <a:rPr lang="en-US" altLang="zh-CN" sz="3733" b="1" kern="0" dirty="0"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</a:rPr>
              <a:t>—</a:t>
            </a:r>
            <a:endParaRPr lang="zh-CN" altLang="en-US" sz="3733" b="1" kern="0" dirty="0"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925" y="2483216"/>
            <a:ext cx="3655979" cy="4182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39" y="355291"/>
            <a:ext cx="3571551" cy="23710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578" y="864230"/>
            <a:ext cx="2246187" cy="1491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228" y="1381046"/>
            <a:ext cx="5624151" cy="254907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4847862" y="4130863"/>
            <a:ext cx="6816757" cy="0"/>
          </a:xfrm>
          <a:prstGeom prst="line">
            <a:avLst/>
          </a:prstGeom>
          <a:ln>
            <a:solidFill>
              <a:srgbClr val="DF63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8156BC2D-29D9-482B-A515-7AE9F3D133FF}"/>
              </a:ext>
            </a:extLst>
          </p:cNvPr>
          <p:cNvSpPr/>
          <p:nvPr/>
        </p:nvSpPr>
        <p:spPr>
          <a:xfrm>
            <a:off x="9455816" y="484431"/>
            <a:ext cx="24609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>
                <a:ln w="0"/>
                <a:solidFill>
                  <a:srgbClr val="BB0B1C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2019</a:t>
            </a:r>
            <a:endParaRPr lang="zh-CN" altLang="en-US" sz="8000" b="1" cap="none" spc="0" dirty="0">
              <a:ln w="0"/>
              <a:solidFill>
                <a:srgbClr val="BB0B1C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295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ut/>
      </p:transition>
    </mc:Choice>
    <mc:Fallback xmlns="">
      <p:transition spd="slow" advTm="0">
        <p:cut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6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1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51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9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1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1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51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9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3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381500" y="3429000"/>
            <a:ext cx="7823200" cy="2117"/>
          </a:xfrm>
          <a:prstGeom prst="line">
            <a:avLst/>
          </a:prstGeom>
          <a:ln w="19050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6096003" y="2580217"/>
            <a:ext cx="5194300" cy="618067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248" name="TextBox 6"/>
          <p:cNvSpPr txBox="1">
            <a:spLocks noChangeArrowheads="1"/>
          </p:cNvSpPr>
          <p:nvPr/>
        </p:nvSpPr>
        <p:spPr bwMode="auto">
          <a:xfrm>
            <a:off x="6672069" y="2539353"/>
            <a:ext cx="5238751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008745" y="3621025"/>
            <a:ext cx="1474914" cy="379656"/>
            <a:chOff x="1694389" y="3210530"/>
            <a:chExt cx="1106186" cy="284742"/>
          </a:xfrm>
        </p:grpSpPr>
        <p:sp>
          <p:nvSpPr>
            <p:cNvPr id="13" name="矩形 12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397" y="3210530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7337" y="3621025"/>
            <a:ext cx="1474914" cy="379656"/>
            <a:chOff x="1694389" y="3537387"/>
            <a:chExt cx="1106186" cy="284742"/>
          </a:xfrm>
        </p:grpSpPr>
        <p:sp>
          <p:nvSpPr>
            <p:cNvPr id="16" name="矩形 15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6397" y="3537387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8745" y="4101079"/>
            <a:ext cx="1474914" cy="379656"/>
            <a:chOff x="1694389" y="3875941"/>
            <a:chExt cx="1106186" cy="284742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66397" y="3875941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77337" y="4101079"/>
            <a:ext cx="1474914" cy="379656"/>
            <a:chOff x="1694389" y="4211992"/>
            <a:chExt cx="1106186" cy="284742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6397" y="4211992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sp>
        <p:nvSpPr>
          <p:cNvPr id="2" name="等腰三角形 1"/>
          <p:cNvSpPr/>
          <p:nvPr/>
        </p:nvSpPr>
        <p:spPr>
          <a:xfrm rot="5400000">
            <a:off x="-762000" y="762000"/>
            <a:ext cx="6858000" cy="5334000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238126" y="2809881"/>
            <a:ext cx="1905003" cy="14287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1" y="2419355"/>
            <a:ext cx="2476500" cy="209287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121912" tIns="60956" rIns="121912" bIns="60956">
            <a:spAutoFit/>
          </a:bodyPr>
          <a:lstStyle/>
          <a:p>
            <a:pPr>
              <a:defRPr/>
            </a:pPr>
            <a:r>
              <a:rPr lang="en-US" altLang="zh-CN" sz="12800" b="1" dirty="0">
                <a:solidFill>
                  <a:prstClr val="white"/>
                </a:solidFill>
                <a:latin typeface="Arial Black" panose="020B0A04020102020204" pitchFamily="34" charset="0"/>
                <a:ea typeface="时尚中黑简体" pitchFamily="2" charset="-122"/>
              </a:rPr>
              <a:t>01</a:t>
            </a:r>
            <a:endParaRPr lang="zh-CN" altLang="en-US" sz="12800" b="1" dirty="0">
              <a:solidFill>
                <a:prstClr val="white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458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248" grpId="0"/>
      <p:bldP spid="2" grpId="0" animBg="1"/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31369" y="2726511"/>
            <a:ext cx="2045283" cy="857176"/>
            <a:chOff x="3326751" y="2376208"/>
            <a:chExt cx="1661787" cy="696453"/>
          </a:xfrm>
        </p:grpSpPr>
        <p:grpSp>
          <p:nvGrpSpPr>
            <p:cNvPr id="10" name="组合 9"/>
            <p:cNvGrpSpPr/>
            <p:nvPr/>
          </p:nvGrpSpPr>
          <p:grpSpPr>
            <a:xfrm>
              <a:off x="3326751" y="2376208"/>
              <a:ext cx="1661787" cy="696453"/>
              <a:chOff x="3326751" y="2376208"/>
              <a:chExt cx="1661787" cy="69645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328062" y="2376208"/>
                <a:ext cx="1660476" cy="696453"/>
                <a:chOff x="2402655" y="2641427"/>
                <a:chExt cx="2044380" cy="857473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" name="矩形 2"/>
                <p:cNvSpPr/>
                <p:nvPr/>
              </p:nvSpPr>
              <p:spPr>
                <a:xfrm>
                  <a:off x="2403013" y="2921205"/>
                  <a:ext cx="1412226" cy="575985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7766 h 580315"/>
                    <a:gd name="connsiteX1" fmla="*/ 1473795 w 1473795"/>
                    <a:gd name="connsiteY1" fmla="*/ 486873 h 580315"/>
                    <a:gd name="connsiteX2" fmla="*/ 1459508 w 1473795"/>
                    <a:gd name="connsiteY2" fmla="*/ 580315 h 580315"/>
                    <a:gd name="connsiteX3" fmla="*/ 19050 w 1473795"/>
                    <a:gd name="connsiteY3" fmla="*/ 115971 h 580315"/>
                    <a:gd name="connsiteX4" fmla="*/ 0 w 1473795"/>
                    <a:gd name="connsiteY4" fmla="*/ 17766 h 580315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20094 h 582643"/>
                    <a:gd name="connsiteX1" fmla="*/ 1473795 w 1473795"/>
                    <a:gd name="connsiteY1" fmla="*/ 489201 h 582643"/>
                    <a:gd name="connsiteX2" fmla="*/ 1459508 w 1473795"/>
                    <a:gd name="connsiteY2" fmla="*/ 582643 h 582643"/>
                    <a:gd name="connsiteX3" fmla="*/ 19050 w 1473795"/>
                    <a:gd name="connsiteY3" fmla="*/ 118299 h 582643"/>
                    <a:gd name="connsiteX4" fmla="*/ 0 w 1473795"/>
                    <a:gd name="connsiteY4" fmla="*/ 20094 h 582643"/>
                    <a:gd name="connsiteX0" fmla="*/ 45450 w 1454745"/>
                    <a:gd name="connsiteY0" fmla="*/ 20348 h 579965"/>
                    <a:gd name="connsiteX1" fmla="*/ 1454745 w 1454745"/>
                    <a:gd name="connsiteY1" fmla="*/ 486523 h 579965"/>
                    <a:gd name="connsiteX2" fmla="*/ 1440458 w 1454745"/>
                    <a:gd name="connsiteY2" fmla="*/ 579965 h 579965"/>
                    <a:gd name="connsiteX3" fmla="*/ 0 w 1454745"/>
                    <a:gd name="connsiteY3" fmla="*/ 115621 h 579965"/>
                    <a:gd name="connsiteX4" fmla="*/ 45450 w 1454745"/>
                    <a:gd name="connsiteY4" fmla="*/ 20348 h 579965"/>
                    <a:gd name="connsiteX0" fmla="*/ 0 w 1409295"/>
                    <a:gd name="connsiteY0" fmla="*/ 20348 h 579965"/>
                    <a:gd name="connsiteX1" fmla="*/ 1409295 w 1409295"/>
                    <a:gd name="connsiteY1" fmla="*/ 486523 h 579965"/>
                    <a:gd name="connsiteX2" fmla="*/ 1395008 w 1409295"/>
                    <a:gd name="connsiteY2" fmla="*/ 579965 h 579965"/>
                    <a:gd name="connsiteX3" fmla="*/ 24913 w 1409295"/>
                    <a:gd name="connsiteY3" fmla="*/ 115621 h 579965"/>
                    <a:gd name="connsiteX4" fmla="*/ 0 w 1409295"/>
                    <a:gd name="connsiteY4" fmla="*/ 20348 h 579965"/>
                    <a:gd name="connsiteX0" fmla="*/ 0 w 1409295"/>
                    <a:gd name="connsiteY0" fmla="*/ 11135 h 570752"/>
                    <a:gd name="connsiteX1" fmla="*/ 1409295 w 1409295"/>
                    <a:gd name="connsiteY1" fmla="*/ 477310 h 570752"/>
                    <a:gd name="connsiteX2" fmla="*/ 1395008 w 1409295"/>
                    <a:gd name="connsiteY2" fmla="*/ 570752 h 570752"/>
                    <a:gd name="connsiteX3" fmla="*/ 24913 w 1409295"/>
                    <a:gd name="connsiteY3" fmla="*/ 106408 h 570752"/>
                    <a:gd name="connsiteX4" fmla="*/ 0 w 1409295"/>
                    <a:gd name="connsiteY4" fmla="*/ 11135 h 570752"/>
                    <a:gd name="connsiteX0" fmla="*/ 0 w 1409295"/>
                    <a:gd name="connsiteY0" fmla="*/ 11135 h 570752"/>
                    <a:gd name="connsiteX1" fmla="*/ 1409295 w 1409295"/>
                    <a:gd name="connsiteY1" fmla="*/ 477310 h 570752"/>
                    <a:gd name="connsiteX2" fmla="*/ 1395008 w 1409295"/>
                    <a:gd name="connsiteY2" fmla="*/ 570752 h 570752"/>
                    <a:gd name="connsiteX3" fmla="*/ 24913 w 1409295"/>
                    <a:gd name="connsiteY3" fmla="*/ 106408 h 570752"/>
                    <a:gd name="connsiteX4" fmla="*/ 0 w 1409295"/>
                    <a:gd name="connsiteY4" fmla="*/ 11135 h 570752"/>
                    <a:gd name="connsiteX0" fmla="*/ 0 w 1409295"/>
                    <a:gd name="connsiteY0" fmla="*/ 16139 h 575756"/>
                    <a:gd name="connsiteX1" fmla="*/ 1409295 w 1409295"/>
                    <a:gd name="connsiteY1" fmla="*/ 482314 h 575756"/>
                    <a:gd name="connsiteX2" fmla="*/ 1395008 w 1409295"/>
                    <a:gd name="connsiteY2" fmla="*/ 575756 h 575756"/>
                    <a:gd name="connsiteX3" fmla="*/ 24913 w 1409295"/>
                    <a:gd name="connsiteY3" fmla="*/ 111412 h 575756"/>
                    <a:gd name="connsiteX4" fmla="*/ 0 w 1409295"/>
                    <a:gd name="connsiteY4" fmla="*/ 16139 h 575756"/>
                    <a:gd name="connsiteX0" fmla="*/ 0 w 1412226"/>
                    <a:gd name="connsiteY0" fmla="*/ 16368 h 575985"/>
                    <a:gd name="connsiteX1" fmla="*/ 1412226 w 1412226"/>
                    <a:gd name="connsiteY1" fmla="*/ 479612 h 575985"/>
                    <a:gd name="connsiteX2" fmla="*/ 1395008 w 1412226"/>
                    <a:gd name="connsiteY2" fmla="*/ 575985 h 575985"/>
                    <a:gd name="connsiteX3" fmla="*/ 24913 w 1412226"/>
                    <a:gd name="connsiteY3" fmla="*/ 111641 h 575985"/>
                    <a:gd name="connsiteX4" fmla="*/ 0 w 1412226"/>
                    <a:gd name="connsiteY4" fmla="*/ 16368 h 575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2226" h="575985">
                      <a:moveTo>
                        <a:pt x="0" y="16368"/>
                      </a:moveTo>
                      <a:cubicBezTo>
                        <a:pt x="629905" y="-45300"/>
                        <a:pt x="977447" y="58424"/>
                        <a:pt x="1412226" y="479612"/>
                      </a:cubicBezTo>
                      <a:lnTo>
                        <a:pt x="1395008" y="575985"/>
                      </a:lnTo>
                      <a:cubicBezTo>
                        <a:pt x="885858" y="110898"/>
                        <a:pt x="559017" y="54492"/>
                        <a:pt x="24913" y="111641"/>
                      </a:cubicBezTo>
                      <a:lnTo>
                        <a:pt x="0" y="16368"/>
                      </a:lnTo>
                      <a:close/>
                    </a:path>
                  </a:pathLst>
                </a:custGeom>
                <a:gradFill>
                  <a:gsLst>
                    <a:gs pos="43744">
                      <a:srgbClr val="E01425"/>
                    </a:gs>
                    <a:gs pos="4000">
                      <a:srgbClr val="8A0012"/>
                    </a:gs>
                    <a:gs pos="100000">
                      <a:srgbClr val="DF6342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1241573"/>
                    <a:gd name="connsiteY0" fmla="*/ 481013 h 553021"/>
                    <a:gd name="connsiteX1" fmla="*/ 1241573 w 1241573"/>
                    <a:gd name="connsiteY1" fmla="*/ 0 h 553021"/>
                    <a:gd name="connsiteX2" fmla="*/ 720080 w 1241573"/>
                    <a:gd name="connsiteY2" fmla="*/ 553021 h 553021"/>
                    <a:gd name="connsiteX3" fmla="*/ 0 w 1241573"/>
                    <a:gd name="connsiteY3" fmla="*/ 553021 h 553021"/>
                    <a:gd name="connsiteX4" fmla="*/ 0 w 1241573"/>
                    <a:gd name="connsiteY4" fmla="*/ 481013 h 553021"/>
                    <a:gd name="connsiteX0" fmla="*/ 0 w 1246336"/>
                    <a:gd name="connsiteY0" fmla="*/ 481013 h 553021"/>
                    <a:gd name="connsiteX1" fmla="*/ 1241573 w 1246336"/>
                    <a:gd name="connsiteY1" fmla="*/ 0 h 553021"/>
                    <a:gd name="connsiteX2" fmla="*/ 1246336 w 1246336"/>
                    <a:gd name="connsiteY2" fmla="*/ 81533 h 553021"/>
                    <a:gd name="connsiteX3" fmla="*/ 0 w 1246336"/>
                    <a:gd name="connsiteY3" fmla="*/ 553021 h 553021"/>
                    <a:gd name="connsiteX4" fmla="*/ 0 w 1246336"/>
                    <a:gd name="connsiteY4" fmla="*/ 481013 h 553021"/>
                    <a:gd name="connsiteX0" fmla="*/ 0 w 1246336"/>
                    <a:gd name="connsiteY0" fmla="*/ 481013 h 595884"/>
                    <a:gd name="connsiteX1" fmla="*/ 1241573 w 1246336"/>
                    <a:gd name="connsiteY1" fmla="*/ 0 h 595884"/>
                    <a:gd name="connsiteX2" fmla="*/ 1246336 w 1246336"/>
                    <a:gd name="connsiteY2" fmla="*/ 81533 h 595884"/>
                    <a:gd name="connsiteX3" fmla="*/ 19050 w 1246336"/>
                    <a:gd name="connsiteY3" fmla="*/ 595884 h 595884"/>
                    <a:gd name="connsiteX4" fmla="*/ 0 w 1246336"/>
                    <a:gd name="connsiteY4" fmla="*/ 481013 h 595884"/>
                    <a:gd name="connsiteX0" fmla="*/ 0 w 1246336"/>
                    <a:gd name="connsiteY0" fmla="*/ 481013 h 481013"/>
                    <a:gd name="connsiteX1" fmla="*/ 1241573 w 1246336"/>
                    <a:gd name="connsiteY1" fmla="*/ 0 h 481013"/>
                    <a:gd name="connsiteX2" fmla="*/ 1246336 w 1246336"/>
                    <a:gd name="connsiteY2" fmla="*/ 81533 h 481013"/>
                    <a:gd name="connsiteX3" fmla="*/ 585788 w 1246336"/>
                    <a:gd name="connsiteY3" fmla="*/ 462534 h 481013"/>
                    <a:gd name="connsiteX4" fmla="*/ 0 w 1246336"/>
                    <a:gd name="connsiteY4" fmla="*/ 481013 h 481013"/>
                    <a:gd name="connsiteX0" fmla="*/ 26193 w 660548"/>
                    <a:gd name="connsiteY0" fmla="*/ 373856 h 462534"/>
                    <a:gd name="connsiteX1" fmla="*/ 655785 w 660548"/>
                    <a:gd name="connsiteY1" fmla="*/ 0 h 462534"/>
                    <a:gd name="connsiteX2" fmla="*/ 660548 w 660548"/>
                    <a:gd name="connsiteY2" fmla="*/ 81533 h 462534"/>
                    <a:gd name="connsiteX3" fmla="*/ 0 w 660548"/>
                    <a:gd name="connsiteY3" fmla="*/ 462534 h 462534"/>
                    <a:gd name="connsiteX4" fmla="*/ 26193 w 660548"/>
                    <a:gd name="connsiteY4" fmla="*/ 373856 h 462534"/>
                    <a:gd name="connsiteX0" fmla="*/ 38099 w 672454"/>
                    <a:gd name="connsiteY0" fmla="*/ 373856 h 460153"/>
                    <a:gd name="connsiteX1" fmla="*/ 667691 w 672454"/>
                    <a:gd name="connsiteY1" fmla="*/ 0 h 460153"/>
                    <a:gd name="connsiteX2" fmla="*/ 672454 w 672454"/>
                    <a:gd name="connsiteY2" fmla="*/ 81533 h 460153"/>
                    <a:gd name="connsiteX3" fmla="*/ 0 w 672454"/>
                    <a:gd name="connsiteY3" fmla="*/ 460153 h 460153"/>
                    <a:gd name="connsiteX4" fmla="*/ 38099 w 672454"/>
                    <a:gd name="connsiteY4" fmla="*/ 373856 h 460153"/>
                    <a:gd name="connsiteX0" fmla="*/ 14287 w 648642"/>
                    <a:gd name="connsiteY0" fmla="*/ 373856 h 460153"/>
                    <a:gd name="connsiteX1" fmla="*/ 643879 w 648642"/>
                    <a:gd name="connsiteY1" fmla="*/ 0 h 460153"/>
                    <a:gd name="connsiteX2" fmla="*/ 648642 w 648642"/>
                    <a:gd name="connsiteY2" fmla="*/ 81533 h 460153"/>
                    <a:gd name="connsiteX3" fmla="*/ 0 w 648642"/>
                    <a:gd name="connsiteY3" fmla="*/ 460153 h 460153"/>
                    <a:gd name="connsiteX4" fmla="*/ 14287 w 648642"/>
                    <a:gd name="connsiteY4" fmla="*/ 373856 h 460153"/>
                    <a:gd name="connsiteX0" fmla="*/ 19050 w 653405"/>
                    <a:gd name="connsiteY0" fmla="*/ 373856 h 472060"/>
                    <a:gd name="connsiteX1" fmla="*/ 648642 w 653405"/>
                    <a:gd name="connsiteY1" fmla="*/ 0 h 472060"/>
                    <a:gd name="connsiteX2" fmla="*/ 653405 w 653405"/>
                    <a:gd name="connsiteY2" fmla="*/ 81533 h 472060"/>
                    <a:gd name="connsiteX3" fmla="*/ 0 w 653405"/>
                    <a:gd name="connsiteY3" fmla="*/ 472060 h 472060"/>
                    <a:gd name="connsiteX4" fmla="*/ 19050 w 653405"/>
                    <a:gd name="connsiteY4" fmla="*/ 373856 h 472060"/>
                    <a:gd name="connsiteX0" fmla="*/ 19050 w 648642"/>
                    <a:gd name="connsiteY0" fmla="*/ 373856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9050 w 648642"/>
                    <a:gd name="connsiteY4" fmla="*/ 373856 h 472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642" h="472060">
                      <a:moveTo>
                        <a:pt x="19050" y="373856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lnTo>
                        <a:pt x="19050" y="37385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矩形 1"/>
                <p:cNvSpPr/>
                <p:nvPr/>
              </p:nvSpPr>
              <p:spPr>
                <a:xfrm>
                  <a:off x="2402655" y="2641427"/>
                  <a:ext cx="2044380" cy="774800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" fmla="*/ 802481 w 2098625"/>
                    <a:gd name="connsiteY0" fmla="*/ 0 h 648072"/>
                    <a:gd name="connsiteX1" fmla="*/ 2098625 w 2098625"/>
                    <a:gd name="connsiteY1" fmla="*/ 0 h 648072"/>
                    <a:gd name="connsiteX2" fmla="*/ 2098625 w 2098625"/>
                    <a:gd name="connsiteY2" fmla="*/ 648072 h 648072"/>
                    <a:gd name="connsiteX3" fmla="*/ 0 w 2098625"/>
                    <a:gd name="connsiteY3" fmla="*/ 219447 h 648072"/>
                    <a:gd name="connsiteX4" fmla="*/ 802481 w 2098625"/>
                    <a:gd name="connsiteY4" fmla="*/ 0 h 648072"/>
                    <a:gd name="connsiteX0" fmla="*/ 969169 w 2098625"/>
                    <a:gd name="connsiteY0" fmla="*/ 0 h 721891"/>
                    <a:gd name="connsiteX1" fmla="*/ 2098625 w 2098625"/>
                    <a:gd name="connsiteY1" fmla="*/ 73819 h 721891"/>
                    <a:gd name="connsiteX2" fmla="*/ 2098625 w 2098625"/>
                    <a:gd name="connsiteY2" fmla="*/ 721891 h 721891"/>
                    <a:gd name="connsiteX3" fmla="*/ 0 w 2098625"/>
                    <a:gd name="connsiteY3" fmla="*/ 293266 h 721891"/>
                    <a:gd name="connsiteX4" fmla="*/ 969169 w 2098625"/>
                    <a:gd name="connsiteY4" fmla="*/ 0 h 721891"/>
                    <a:gd name="connsiteX0" fmla="*/ 969169 w 2098625"/>
                    <a:gd name="connsiteY0" fmla="*/ 0 h 764754"/>
                    <a:gd name="connsiteX1" fmla="*/ 2098625 w 2098625"/>
                    <a:gd name="connsiteY1" fmla="*/ 73819 h 764754"/>
                    <a:gd name="connsiteX2" fmla="*/ 1491407 w 2098625"/>
                    <a:gd name="connsiteY2" fmla="*/ 764754 h 764754"/>
                    <a:gd name="connsiteX3" fmla="*/ 0 w 2098625"/>
                    <a:gd name="connsiteY3" fmla="*/ 293266 h 764754"/>
                    <a:gd name="connsiteX4" fmla="*/ 969169 w 2098625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2072 h 766826"/>
                    <a:gd name="connsiteX1" fmla="*/ 2101006 w 2101006"/>
                    <a:gd name="connsiteY1" fmla="*/ 392598 h 766826"/>
                    <a:gd name="connsiteX2" fmla="*/ 1491407 w 2101006"/>
                    <a:gd name="connsiteY2" fmla="*/ 766826 h 766826"/>
                    <a:gd name="connsiteX3" fmla="*/ 0 w 2101006"/>
                    <a:gd name="connsiteY3" fmla="*/ 295338 h 766826"/>
                    <a:gd name="connsiteX4" fmla="*/ 969169 w 2101006"/>
                    <a:gd name="connsiteY4" fmla="*/ 2072 h 766826"/>
                    <a:gd name="connsiteX0" fmla="*/ 969169 w 2117675"/>
                    <a:gd name="connsiteY0" fmla="*/ 2158 h 766912"/>
                    <a:gd name="connsiteX1" fmla="*/ 2117675 w 2117675"/>
                    <a:gd name="connsiteY1" fmla="*/ 387922 h 766912"/>
                    <a:gd name="connsiteX2" fmla="*/ 1491407 w 2117675"/>
                    <a:gd name="connsiteY2" fmla="*/ 766912 h 766912"/>
                    <a:gd name="connsiteX3" fmla="*/ 0 w 2117675"/>
                    <a:gd name="connsiteY3" fmla="*/ 295424 h 766912"/>
                    <a:gd name="connsiteX4" fmla="*/ 969169 w 2117675"/>
                    <a:gd name="connsiteY4" fmla="*/ 2158 h 766912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13466 w 2061972"/>
                    <a:gd name="connsiteY0" fmla="*/ 5624 h 779904"/>
                    <a:gd name="connsiteX1" fmla="*/ 2061972 w 2061972"/>
                    <a:gd name="connsiteY1" fmla="*/ 391388 h 779904"/>
                    <a:gd name="connsiteX2" fmla="*/ 1421416 w 2061972"/>
                    <a:gd name="connsiteY2" fmla="*/ 779904 h 779904"/>
                    <a:gd name="connsiteX3" fmla="*/ 0 w 2061972"/>
                    <a:gd name="connsiteY3" fmla="*/ 310617 h 779904"/>
                    <a:gd name="connsiteX4" fmla="*/ 913466 w 2061972"/>
                    <a:gd name="connsiteY4" fmla="*/ 5624 h 779904"/>
                    <a:gd name="connsiteX0" fmla="*/ 954511 w 2061972"/>
                    <a:gd name="connsiteY0" fmla="*/ 5737 h 777085"/>
                    <a:gd name="connsiteX1" fmla="*/ 2061972 w 2061972"/>
                    <a:gd name="connsiteY1" fmla="*/ 388569 h 777085"/>
                    <a:gd name="connsiteX2" fmla="*/ 1421416 w 2061972"/>
                    <a:gd name="connsiteY2" fmla="*/ 777085 h 777085"/>
                    <a:gd name="connsiteX3" fmla="*/ 0 w 2061972"/>
                    <a:gd name="connsiteY3" fmla="*/ 307798 h 777085"/>
                    <a:gd name="connsiteX4" fmla="*/ 954511 w 2061972"/>
                    <a:gd name="connsiteY4" fmla="*/ 5737 h 777085"/>
                    <a:gd name="connsiteX0" fmla="*/ 954511 w 2061972"/>
                    <a:gd name="connsiteY0" fmla="*/ 3453 h 774801"/>
                    <a:gd name="connsiteX1" fmla="*/ 2061972 w 2061972"/>
                    <a:gd name="connsiteY1" fmla="*/ 386285 h 774801"/>
                    <a:gd name="connsiteX2" fmla="*/ 1421416 w 2061972"/>
                    <a:gd name="connsiteY2" fmla="*/ 774801 h 774801"/>
                    <a:gd name="connsiteX3" fmla="*/ 0 w 2061972"/>
                    <a:gd name="connsiteY3" fmla="*/ 305514 h 774801"/>
                    <a:gd name="connsiteX4" fmla="*/ 954511 w 2061972"/>
                    <a:gd name="connsiteY4" fmla="*/ 3453 h 774801"/>
                    <a:gd name="connsiteX0" fmla="*/ 933988 w 2041449"/>
                    <a:gd name="connsiteY0" fmla="*/ 3453 h 774801"/>
                    <a:gd name="connsiteX1" fmla="*/ 2041449 w 2041449"/>
                    <a:gd name="connsiteY1" fmla="*/ 386285 h 774801"/>
                    <a:gd name="connsiteX2" fmla="*/ 1400893 w 2041449"/>
                    <a:gd name="connsiteY2" fmla="*/ 774801 h 774801"/>
                    <a:gd name="connsiteX3" fmla="*/ 0 w 2041449"/>
                    <a:gd name="connsiteY3" fmla="*/ 305514 h 774801"/>
                    <a:gd name="connsiteX4" fmla="*/ 933988 w 2041449"/>
                    <a:gd name="connsiteY4" fmla="*/ 3453 h 774801"/>
                    <a:gd name="connsiteX0" fmla="*/ 925192 w 2032653"/>
                    <a:gd name="connsiteY0" fmla="*/ 3453 h 774801"/>
                    <a:gd name="connsiteX1" fmla="*/ 2032653 w 2032653"/>
                    <a:gd name="connsiteY1" fmla="*/ 386285 h 774801"/>
                    <a:gd name="connsiteX2" fmla="*/ 1392097 w 2032653"/>
                    <a:gd name="connsiteY2" fmla="*/ 774801 h 774801"/>
                    <a:gd name="connsiteX3" fmla="*/ 0 w 2032653"/>
                    <a:gd name="connsiteY3" fmla="*/ 299650 h 774801"/>
                    <a:gd name="connsiteX4" fmla="*/ 925192 w 2032653"/>
                    <a:gd name="connsiteY4" fmla="*/ 3453 h 774801"/>
                    <a:gd name="connsiteX0" fmla="*/ 936919 w 2044380"/>
                    <a:gd name="connsiteY0" fmla="*/ 3453 h 774801"/>
                    <a:gd name="connsiteX1" fmla="*/ 2044380 w 2044380"/>
                    <a:gd name="connsiteY1" fmla="*/ 386285 h 774801"/>
                    <a:gd name="connsiteX2" fmla="*/ 1403824 w 2044380"/>
                    <a:gd name="connsiteY2" fmla="*/ 774801 h 774801"/>
                    <a:gd name="connsiteX3" fmla="*/ 0 w 2044380"/>
                    <a:gd name="connsiteY3" fmla="*/ 296718 h 774801"/>
                    <a:gd name="connsiteX4" fmla="*/ 936919 w 2044380"/>
                    <a:gd name="connsiteY4" fmla="*/ 3453 h 77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4380" h="774801">
                      <a:moveTo>
                        <a:pt x="936919" y="3453"/>
                      </a:moveTo>
                      <a:cubicBezTo>
                        <a:pt x="1415284" y="-19500"/>
                        <a:pt x="1671864" y="67992"/>
                        <a:pt x="2044380" y="386285"/>
                      </a:cubicBezTo>
                      <a:lnTo>
                        <a:pt x="1403824" y="774801"/>
                      </a:lnTo>
                      <a:cubicBezTo>
                        <a:pt x="1016840" y="359414"/>
                        <a:pt x="580609" y="231810"/>
                        <a:pt x="0" y="296718"/>
                      </a:cubicBezTo>
                      <a:lnTo>
                        <a:pt x="936919" y="345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" name="矩形 1"/>
              <p:cNvSpPr/>
              <p:nvPr/>
            </p:nvSpPr>
            <p:spPr>
              <a:xfrm>
                <a:off x="3326751" y="2378015"/>
                <a:ext cx="759006" cy="313966"/>
              </a:xfrm>
              <a:custGeom>
                <a:avLst/>
                <a:gdLst/>
                <a:ahLst/>
                <a:cxnLst/>
                <a:rect l="l" t="t" r="r" b="b"/>
                <a:pathLst>
                  <a:path w="759006" h="313966">
                    <a:moveTo>
                      <a:pt x="759006" y="0"/>
                    </a:moveTo>
                    <a:cubicBezTo>
                      <a:pt x="720023" y="99571"/>
                      <a:pt x="699689" y="205036"/>
                      <a:pt x="699379" y="313966"/>
                    </a:cubicBezTo>
                    <a:cubicBezTo>
                      <a:pt x="494976" y="227877"/>
                      <a:pt x="266166" y="207821"/>
                      <a:pt x="0" y="2375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4322812" y="2551422"/>
              <a:ext cx="301123" cy="37510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96483" y="3046657"/>
            <a:ext cx="2613700" cy="1061635"/>
            <a:chOff x="2323409" y="2636324"/>
            <a:chExt cx="2123625" cy="862576"/>
          </a:xfrm>
        </p:grpSpPr>
        <p:grpSp>
          <p:nvGrpSpPr>
            <p:cNvPr id="18" name="组合 17"/>
            <p:cNvGrpSpPr/>
            <p:nvPr/>
          </p:nvGrpSpPr>
          <p:grpSpPr>
            <a:xfrm>
              <a:off x="2323409" y="2636324"/>
              <a:ext cx="2123625" cy="862576"/>
              <a:chOff x="2323409" y="2636324"/>
              <a:chExt cx="2123625" cy="86257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329359" y="2636324"/>
                <a:ext cx="2117675" cy="862576"/>
                <a:chOff x="2329359" y="2636324"/>
                <a:chExt cx="2117675" cy="862576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" name="矩形 2"/>
                <p:cNvSpPr/>
                <p:nvPr/>
              </p:nvSpPr>
              <p:spPr>
                <a:xfrm>
                  <a:off x="2338512" y="2921548"/>
                  <a:ext cx="1473795" cy="575642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3093 h 575642"/>
                    <a:gd name="connsiteX1" fmla="*/ 1473795 w 1473795"/>
                    <a:gd name="connsiteY1" fmla="*/ 479298 h 575642"/>
                    <a:gd name="connsiteX2" fmla="*/ 1459508 w 1473795"/>
                    <a:gd name="connsiteY2" fmla="*/ 575642 h 575642"/>
                    <a:gd name="connsiteX3" fmla="*/ 19050 w 1473795"/>
                    <a:gd name="connsiteY3" fmla="*/ 111298 h 575642"/>
                    <a:gd name="connsiteX4" fmla="*/ 0 w 1473795"/>
                    <a:gd name="connsiteY4" fmla="*/ 13093 h 57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3795" h="575642">
                      <a:moveTo>
                        <a:pt x="0" y="13093"/>
                      </a:moveTo>
                      <a:cubicBezTo>
                        <a:pt x="521429" y="-45644"/>
                        <a:pt x="1021424" y="90360"/>
                        <a:pt x="1473795" y="479298"/>
                      </a:cubicBezTo>
                      <a:lnTo>
                        <a:pt x="1459508" y="575642"/>
                      </a:lnTo>
                      <a:cubicBezTo>
                        <a:pt x="935699" y="139872"/>
                        <a:pt x="447609" y="54149"/>
                        <a:pt x="19050" y="111298"/>
                      </a:cubicBezTo>
                      <a:lnTo>
                        <a:pt x="0" y="1309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1241573"/>
                    <a:gd name="connsiteY0" fmla="*/ 481013 h 553021"/>
                    <a:gd name="connsiteX1" fmla="*/ 1241573 w 1241573"/>
                    <a:gd name="connsiteY1" fmla="*/ 0 h 553021"/>
                    <a:gd name="connsiteX2" fmla="*/ 720080 w 1241573"/>
                    <a:gd name="connsiteY2" fmla="*/ 553021 h 553021"/>
                    <a:gd name="connsiteX3" fmla="*/ 0 w 1241573"/>
                    <a:gd name="connsiteY3" fmla="*/ 553021 h 553021"/>
                    <a:gd name="connsiteX4" fmla="*/ 0 w 1241573"/>
                    <a:gd name="connsiteY4" fmla="*/ 481013 h 553021"/>
                    <a:gd name="connsiteX0" fmla="*/ 0 w 1246336"/>
                    <a:gd name="connsiteY0" fmla="*/ 481013 h 553021"/>
                    <a:gd name="connsiteX1" fmla="*/ 1241573 w 1246336"/>
                    <a:gd name="connsiteY1" fmla="*/ 0 h 553021"/>
                    <a:gd name="connsiteX2" fmla="*/ 1246336 w 1246336"/>
                    <a:gd name="connsiteY2" fmla="*/ 81533 h 553021"/>
                    <a:gd name="connsiteX3" fmla="*/ 0 w 1246336"/>
                    <a:gd name="connsiteY3" fmla="*/ 553021 h 553021"/>
                    <a:gd name="connsiteX4" fmla="*/ 0 w 1246336"/>
                    <a:gd name="connsiteY4" fmla="*/ 481013 h 553021"/>
                    <a:gd name="connsiteX0" fmla="*/ 0 w 1246336"/>
                    <a:gd name="connsiteY0" fmla="*/ 481013 h 595884"/>
                    <a:gd name="connsiteX1" fmla="*/ 1241573 w 1246336"/>
                    <a:gd name="connsiteY1" fmla="*/ 0 h 595884"/>
                    <a:gd name="connsiteX2" fmla="*/ 1246336 w 1246336"/>
                    <a:gd name="connsiteY2" fmla="*/ 81533 h 595884"/>
                    <a:gd name="connsiteX3" fmla="*/ 19050 w 1246336"/>
                    <a:gd name="connsiteY3" fmla="*/ 595884 h 595884"/>
                    <a:gd name="connsiteX4" fmla="*/ 0 w 1246336"/>
                    <a:gd name="connsiteY4" fmla="*/ 481013 h 595884"/>
                    <a:gd name="connsiteX0" fmla="*/ 0 w 1246336"/>
                    <a:gd name="connsiteY0" fmla="*/ 481013 h 481013"/>
                    <a:gd name="connsiteX1" fmla="*/ 1241573 w 1246336"/>
                    <a:gd name="connsiteY1" fmla="*/ 0 h 481013"/>
                    <a:gd name="connsiteX2" fmla="*/ 1246336 w 1246336"/>
                    <a:gd name="connsiteY2" fmla="*/ 81533 h 481013"/>
                    <a:gd name="connsiteX3" fmla="*/ 585788 w 1246336"/>
                    <a:gd name="connsiteY3" fmla="*/ 462534 h 481013"/>
                    <a:gd name="connsiteX4" fmla="*/ 0 w 1246336"/>
                    <a:gd name="connsiteY4" fmla="*/ 481013 h 481013"/>
                    <a:gd name="connsiteX0" fmla="*/ 26193 w 660548"/>
                    <a:gd name="connsiteY0" fmla="*/ 373856 h 462534"/>
                    <a:gd name="connsiteX1" fmla="*/ 655785 w 660548"/>
                    <a:gd name="connsiteY1" fmla="*/ 0 h 462534"/>
                    <a:gd name="connsiteX2" fmla="*/ 660548 w 660548"/>
                    <a:gd name="connsiteY2" fmla="*/ 81533 h 462534"/>
                    <a:gd name="connsiteX3" fmla="*/ 0 w 660548"/>
                    <a:gd name="connsiteY3" fmla="*/ 462534 h 462534"/>
                    <a:gd name="connsiteX4" fmla="*/ 26193 w 660548"/>
                    <a:gd name="connsiteY4" fmla="*/ 373856 h 462534"/>
                    <a:gd name="connsiteX0" fmla="*/ 38099 w 672454"/>
                    <a:gd name="connsiteY0" fmla="*/ 373856 h 460153"/>
                    <a:gd name="connsiteX1" fmla="*/ 667691 w 672454"/>
                    <a:gd name="connsiteY1" fmla="*/ 0 h 460153"/>
                    <a:gd name="connsiteX2" fmla="*/ 672454 w 672454"/>
                    <a:gd name="connsiteY2" fmla="*/ 81533 h 460153"/>
                    <a:gd name="connsiteX3" fmla="*/ 0 w 672454"/>
                    <a:gd name="connsiteY3" fmla="*/ 460153 h 460153"/>
                    <a:gd name="connsiteX4" fmla="*/ 38099 w 672454"/>
                    <a:gd name="connsiteY4" fmla="*/ 373856 h 460153"/>
                    <a:gd name="connsiteX0" fmla="*/ 14287 w 648642"/>
                    <a:gd name="connsiteY0" fmla="*/ 373856 h 460153"/>
                    <a:gd name="connsiteX1" fmla="*/ 643879 w 648642"/>
                    <a:gd name="connsiteY1" fmla="*/ 0 h 460153"/>
                    <a:gd name="connsiteX2" fmla="*/ 648642 w 648642"/>
                    <a:gd name="connsiteY2" fmla="*/ 81533 h 460153"/>
                    <a:gd name="connsiteX3" fmla="*/ 0 w 648642"/>
                    <a:gd name="connsiteY3" fmla="*/ 460153 h 460153"/>
                    <a:gd name="connsiteX4" fmla="*/ 14287 w 648642"/>
                    <a:gd name="connsiteY4" fmla="*/ 373856 h 460153"/>
                    <a:gd name="connsiteX0" fmla="*/ 19050 w 653405"/>
                    <a:gd name="connsiteY0" fmla="*/ 373856 h 472060"/>
                    <a:gd name="connsiteX1" fmla="*/ 648642 w 653405"/>
                    <a:gd name="connsiteY1" fmla="*/ 0 h 472060"/>
                    <a:gd name="connsiteX2" fmla="*/ 653405 w 653405"/>
                    <a:gd name="connsiteY2" fmla="*/ 81533 h 472060"/>
                    <a:gd name="connsiteX3" fmla="*/ 0 w 653405"/>
                    <a:gd name="connsiteY3" fmla="*/ 472060 h 472060"/>
                    <a:gd name="connsiteX4" fmla="*/ 19050 w 653405"/>
                    <a:gd name="connsiteY4" fmla="*/ 373856 h 472060"/>
                    <a:gd name="connsiteX0" fmla="*/ 19050 w 648642"/>
                    <a:gd name="connsiteY0" fmla="*/ 373856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9050 w 648642"/>
                    <a:gd name="connsiteY4" fmla="*/ 373856 h 472060"/>
                    <a:gd name="connsiteX0" fmla="*/ 1633 w 648642"/>
                    <a:gd name="connsiteY0" fmla="*/ 388370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633 w 648642"/>
                    <a:gd name="connsiteY4" fmla="*/ 388370 h 472060"/>
                    <a:gd name="connsiteX0" fmla="*/ 7439 w 648642"/>
                    <a:gd name="connsiteY0" fmla="*/ 385467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7439 w 648642"/>
                    <a:gd name="connsiteY4" fmla="*/ 385467 h 472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642" h="472060">
                      <a:moveTo>
                        <a:pt x="7439" y="385467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cubicBezTo>
                        <a:pt x="544" y="444163"/>
                        <a:pt x="6895" y="413364"/>
                        <a:pt x="7439" y="3854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矩形 1"/>
                <p:cNvSpPr/>
                <p:nvPr/>
              </p:nvSpPr>
              <p:spPr>
                <a:xfrm>
                  <a:off x="2329359" y="2636324"/>
                  <a:ext cx="2117675" cy="779904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" fmla="*/ 802481 w 2098625"/>
                    <a:gd name="connsiteY0" fmla="*/ 0 h 648072"/>
                    <a:gd name="connsiteX1" fmla="*/ 2098625 w 2098625"/>
                    <a:gd name="connsiteY1" fmla="*/ 0 h 648072"/>
                    <a:gd name="connsiteX2" fmla="*/ 2098625 w 2098625"/>
                    <a:gd name="connsiteY2" fmla="*/ 648072 h 648072"/>
                    <a:gd name="connsiteX3" fmla="*/ 0 w 2098625"/>
                    <a:gd name="connsiteY3" fmla="*/ 219447 h 648072"/>
                    <a:gd name="connsiteX4" fmla="*/ 802481 w 2098625"/>
                    <a:gd name="connsiteY4" fmla="*/ 0 h 648072"/>
                    <a:gd name="connsiteX0" fmla="*/ 969169 w 2098625"/>
                    <a:gd name="connsiteY0" fmla="*/ 0 h 721891"/>
                    <a:gd name="connsiteX1" fmla="*/ 2098625 w 2098625"/>
                    <a:gd name="connsiteY1" fmla="*/ 73819 h 721891"/>
                    <a:gd name="connsiteX2" fmla="*/ 2098625 w 2098625"/>
                    <a:gd name="connsiteY2" fmla="*/ 721891 h 721891"/>
                    <a:gd name="connsiteX3" fmla="*/ 0 w 2098625"/>
                    <a:gd name="connsiteY3" fmla="*/ 293266 h 721891"/>
                    <a:gd name="connsiteX4" fmla="*/ 969169 w 2098625"/>
                    <a:gd name="connsiteY4" fmla="*/ 0 h 721891"/>
                    <a:gd name="connsiteX0" fmla="*/ 969169 w 2098625"/>
                    <a:gd name="connsiteY0" fmla="*/ 0 h 764754"/>
                    <a:gd name="connsiteX1" fmla="*/ 2098625 w 2098625"/>
                    <a:gd name="connsiteY1" fmla="*/ 73819 h 764754"/>
                    <a:gd name="connsiteX2" fmla="*/ 1491407 w 2098625"/>
                    <a:gd name="connsiteY2" fmla="*/ 764754 h 764754"/>
                    <a:gd name="connsiteX3" fmla="*/ 0 w 2098625"/>
                    <a:gd name="connsiteY3" fmla="*/ 293266 h 764754"/>
                    <a:gd name="connsiteX4" fmla="*/ 969169 w 2098625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2072 h 766826"/>
                    <a:gd name="connsiteX1" fmla="*/ 2101006 w 2101006"/>
                    <a:gd name="connsiteY1" fmla="*/ 392598 h 766826"/>
                    <a:gd name="connsiteX2" fmla="*/ 1491407 w 2101006"/>
                    <a:gd name="connsiteY2" fmla="*/ 766826 h 766826"/>
                    <a:gd name="connsiteX3" fmla="*/ 0 w 2101006"/>
                    <a:gd name="connsiteY3" fmla="*/ 295338 h 766826"/>
                    <a:gd name="connsiteX4" fmla="*/ 969169 w 2101006"/>
                    <a:gd name="connsiteY4" fmla="*/ 2072 h 766826"/>
                    <a:gd name="connsiteX0" fmla="*/ 969169 w 2117675"/>
                    <a:gd name="connsiteY0" fmla="*/ 2158 h 766912"/>
                    <a:gd name="connsiteX1" fmla="*/ 2117675 w 2117675"/>
                    <a:gd name="connsiteY1" fmla="*/ 387922 h 766912"/>
                    <a:gd name="connsiteX2" fmla="*/ 1491407 w 2117675"/>
                    <a:gd name="connsiteY2" fmla="*/ 766912 h 766912"/>
                    <a:gd name="connsiteX3" fmla="*/ 0 w 2117675"/>
                    <a:gd name="connsiteY3" fmla="*/ 295424 h 766912"/>
                    <a:gd name="connsiteX4" fmla="*/ 969169 w 2117675"/>
                    <a:gd name="connsiteY4" fmla="*/ 2158 h 766912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7675" h="779904">
                      <a:moveTo>
                        <a:pt x="969169" y="5624"/>
                      </a:moveTo>
                      <a:cubicBezTo>
                        <a:pt x="1517897" y="-26125"/>
                        <a:pt x="1745159" y="73095"/>
                        <a:pt x="2117675" y="391388"/>
                      </a:cubicBezTo>
                      <a:lnTo>
                        <a:pt x="1477119" y="779904"/>
                      </a:lnTo>
                      <a:cubicBezTo>
                        <a:pt x="1078408" y="399698"/>
                        <a:pt x="563017" y="245709"/>
                        <a:pt x="0" y="298890"/>
                      </a:cubicBezTo>
                      <a:lnTo>
                        <a:pt x="969169" y="562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" name="矩形 1"/>
              <p:cNvSpPr/>
              <p:nvPr/>
            </p:nvSpPr>
            <p:spPr>
              <a:xfrm>
                <a:off x="2323409" y="2636324"/>
                <a:ext cx="1847864" cy="779904"/>
              </a:xfrm>
              <a:custGeom>
                <a:avLst/>
                <a:gdLst/>
                <a:ahLst/>
                <a:cxnLst/>
                <a:rect l="l" t="t" r="r" b="b"/>
                <a:pathLst>
                  <a:path w="1847864" h="779904">
                    <a:moveTo>
                      <a:pt x="1160785" y="29"/>
                    </a:moveTo>
                    <a:cubicBezTo>
                      <a:pt x="1384664" y="1145"/>
                      <a:pt x="1550251" y="33714"/>
                      <a:pt x="1705539" y="108358"/>
                    </a:cubicBezTo>
                    <a:cubicBezTo>
                      <a:pt x="1711932" y="267614"/>
                      <a:pt x="1762280" y="418728"/>
                      <a:pt x="1847864" y="555036"/>
                    </a:cubicBezTo>
                    <a:lnTo>
                      <a:pt x="1477119" y="779904"/>
                    </a:lnTo>
                    <a:cubicBezTo>
                      <a:pt x="1078408" y="399698"/>
                      <a:pt x="563017" y="245709"/>
                      <a:pt x="0" y="298890"/>
                    </a:cubicBezTo>
                    <a:lnTo>
                      <a:pt x="969169" y="5624"/>
                    </a:lnTo>
                    <a:cubicBezTo>
                      <a:pt x="1037760" y="1656"/>
                      <a:pt x="1101328" y="-267"/>
                      <a:pt x="1160785" y="29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3883578" y="2807214"/>
              <a:ext cx="354524" cy="37510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6306" y="3144431"/>
            <a:ext cx="1782681" cy="935868"/>
            <a:chOff x="4541381" y="2715766"/>
            <a:chExt cx="1448424" cy="760390"/>
          </a:xfrm>
        </p:grpSpPr>
        <p:grpSp>
          <p:nvGrpSpPr>
            <p:cNvPr id="26" name="组合 25"/>
            <p:cNvGrpSpPr/>
            <p:nvPr/>
          </p:nvGrpSpPr>
          <p:grpSpPr>
            <a:xfrm>
              <a:off x="4541381" y="2715766"/>
              <a:ext cx="1448424" cy="760390"/>
              <a:chOff x="3885010" y="3089595"/>
              <a:chExt cx="1802592" cy="946320"/>
            </a:xfrm>
            <a:effectLst>
              <a:outerShdw blurRad="292100" dist="419100" dir="654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矩形 2"/>
              <p:cNvSpPr/>
              <p:nvPr/>
            </p:nvSpPr>
            <p:spPr>
              <a:xfrm rot="2092662" flipV="1">
                <a:off x="3885010" y="3411305"/>
                <a:ext cx="1472564" cy="624610"/>
              </a:xfrm>
              <a:custGeom>
                <a:avLst/>
                <a:gdLst>
                  <a:gd name="connsiteX0" fmla="*/ 0 w 576064"/>
                  <a:gd name="connsiteY0" fmla="*/ 0 h 124398"/>
                  <a:gd name="connsiteX1" fmla="*/ 576064 w 576064"/>
                  <a:gd name="connsiteY1" fmla="*/ 0 h 124398"/>
                  <a:gd name="connsiteX2" fmla="*/ 576064 w 576064"/>
                  <a:gd name="connsiteY2" fmla="*/ 124398 h 124398"/>
                  <a:gd name="connsiteX3" fmla="*/ 0 w 576064"/>
                  <a:gd name="connsiteY3" fmla="*/ 124398 h 124398"/>
                  <a:gd name="connsiteX4" fmla="*/ 0 w 576064"/>
                  <a:gd name="connsiteY4" fmla="*/ 0 h 124398"/>
                  <a:gd name="connsiteX0" fmla="*/ 0 w 726083"/>
                  <a:gd name="connsiteY0" fmla="*/ 0 h 488730"/>
                  <a:gd name="connsiteX1" fmla="*/ 726083 w 726083"/>
                  <a:gd name="connsiteY1" fmla="*/ 364332 h 488730"/>
                  <a:gd name="connsiteX2" fmla="*/ 726083 w 726083"/>
                  <a:gd name="connsiteY2" fmla="*/ 488730 h 488730"/>
                  <a:gd name="connsiteX3" fmla="*/ 150019 w 726083"/>
                  <a:gd name="connsiteY3" fmla="*/ 488730 h 488730"/>
                  <a:gd name="connsiteX4" fmla="*/ 0 w 726083"/>
                  <a:gd name="connsiteY4" fmla="*/ 0 h 488730"/>
                  <a:gd name="connsiteX0" fmla="*/ 0 w 726083"/>
                  <a:gd name="connsiteY0" fmla="*/ 0 h 488730"/>
                  <a:gd name="connsiteX1" fmla="*/ 726083 w 726083"/>
                  <a:gd name="connsiteY1" fmla="*/ 364332 h 488730"/>
                  <a:gd name="connsiteX2" fmla="*/ 726083 w 726083"/>
                  <a:gd name="connsiteY2" fmla="*/ 488730 h 488730"/>
                  <a:gd name="connsiteX3" fmla="*/ 4763 w 726083"/>
                  <a:gd name="connsiteY3" fmla="*/ 110111 h 488730"/>
                  <a:gd name="connsiteX4" fmla="*/ 0 w 726083"/>
                  <a:gd name="connsiteY4" fmla="*/ 0 h 488730"/>
                  <a:gd name="connsiteX0" fmla="*/ 0 w 1478558"/>
                  <a:gd name="connsiteY0" fmla="*/ 0 h 488730"/>
                  <a:gd name="connsiteX1" fmla="*/ 1478558 w 1478558"/>
                  <a:gd name="connsiteY1" fmla="*/ 481014 h 488730"/>
                  <a:gd name="connsiteX2" fmla="*/ 726083 w 1478558"/>
                  <a:gd name="connsiteY2" fmla="*/ 488730 h 488730"/>
                  <a:gd name="connsiteX3" fmla="*/ 4763 w 1478558"/>
                  <a:gd name="connsiteY3" fmla="*/ 110111 h 488730"/>
                  <a:gd name="connsiteX4" fmla="*/ 0 w 1478558"/>
                  <a:gd name="connsiteY4" fmla="*/ 0 h 488730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6683 h 569232"/>
                  <a:gd name="connsiteX1" fmla="*/ 1478558 w 1483321"/>
                  <a:gd name="connsiteY1" fmla="*/ 487697 h 569232"/>
                  <a:gd name="connsiteX2" fmla="*/ 1483321 w 1483321"/>
                  <a:gd name="connsiteY2" fmla="*/ 569232 h 569232"/>
                  <a:gd name="connsiteX3" fmla="*/ 4763 w 1483321"/>
                  <a:gd name="connsiteY3" fmla="*/ 116794 h 569232"/>
                  <a:gd name="connsiteX4" fmla="*/ 0 w 1483321"/>
                  <a:gd name="connsiteY4" fmla="*/ 6683 h 569232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73994"/>
                  <a:gd name="connsiteX1" fmla="*/ 1478558 w 1478558"/>
                  <a:gd name="connsiteY1" fmla="*/ 487697 h 573994"/>
                  <a:gd name="connsiteX2" fmla="*/ 1445221 w 1478558"/>
                  <a:gd name="connsiteY2" fmla="*/ 573994 h 573994"/>
                  <a:gd name="connsiteX3" fmla="*/ 4763 w 1478558"/>
                  <a:gd name="connsiteY3" fmla="*/ 116794 h 573994"/>
                  <a:gd name="connsiteX4" fmla="*/ 0 w 1478558"/>
                  <a:gd name="connsiteY4" fmla="*/ 6683 h 573994"/>
                  <a:gd name="connsiteX0" fmla="*/ 0 w 1478558"/>
                  <a:gd name="connsiteY0" fmla="*/ 6683 h 573994"/>
                  <a:gd name="connsiteX1" fmla="*/ 1478558 w 1478558"/>
                  <a:gd name="connsiteY1" fmla="*/ 487697 h 573994"/>
                  <a:gd name="connsiteX2" fmla="*/ 1445221 w 1478558"/>
                  <a:gd name="connsiteY2" fmla="*/ 573994 h 573994"/>
                  <a:gd name="connsiteX3" fmla="*/ 4763 w 1478558"/>
                  <a:gd name="connsiteY3" fmla="*/ 116794 h 573994"/>
                  <a:gd name="connsiteX4" fmla="*/ 0 w 1478558"/>
                  <a:gd name="connsiteY4" fmla="*/ 6683 h 573994"/>
                  <a:gd name="connsiteX0" fmla="*/ 0 w 1478558"/>
                  <a:gd name="connsiteY0" fmla="*/ 7185 h 574496"/>
                  <a:gd name="connsiteX1" fmla="*/ 1478558 w 1478558"/>
                  <a:gd name="connsiteY1" fmla="*/ 488199 h 574496"/>
                  <a:gd name="connsiteX2" fmla="*/ 1445221 w 1478558"/>
                  <a:gd name="connsiteY2" fmla="*/ 574496 h 574496"/>
                  <a:gd name="connsiteX3" fmla="*/ 4763 w 1478558"/>
                  <a:gd name="connsiteY3" fmla="*/ 117296 h 574496"/>
                  <a:gd name="connsiteX4" fmla="*/ 0 w 1478558"/>
                  <a:gd name="connsiteY4" fmla="*/ 7185 h 574496"/>
                  <a:gd name="connsiteX0" fmla="*/ 0 w 1478558"/>
                  <a:gd name="connsiteY0" fmla="*/ 7185 h 576878"/>
                  <a:gd name="connsiteX1" fmla="*/ 1478558 w 1478558"/>
                  <a:gd name="connsiteY1" fmla="*/ 488199 h 576878"/>
                  <a:gd name="connsiteX2" fmla="*/ 1464271 w 1478558"/>
                  <a:gd name="connsiteY2" fmla="*/ 576878 h 576878"/>
                  <a:gd name="connsiteX3" fmla="*/ 4763 w 1478558"/>
                  <a:gd name="connsiteY3" fmla="*/ 117296 h 576878"/>
                  <a:gd name="connsiteX4" fmla="*/ 0 w 1478558"/>
                  <a:gd name="connsiteY4" fmla="*/ 7185 h 576878"/>
                  <a:gd name="connsiteX0" fmla="*/ 0 w 1478558"/>
                  <a:gd name="connsiteY0" fmla="*/ 7376 h 577069"/>
                  <a:gd name="connsiteX1" fmla="*/ 1478558 w 1478558"/>
                  <a:gd name="connsiteY1" fmla="*/ 483627 h 577069"/>
                  <a:gd name="connsiteX2" fmla="*/ 1464271 w 1478558"/>
                  <a:gd name="connsiteY2" fmla="*/ 577069 h 577069"/>
                  <a:gd name="connsiteX3" fmla="*/ 4763 w 1478558"/>
                  <a:gd name="connsiteY3" fmla="*/ 117487 h 577069"/>
                  <a:gd name="connsiteX4" fmla="*/ 0 w 1478558"/>
                  <a:gd name="connsiteY4" fmla="*/ 7376 h 577069"/>
                  <a:gd name="connsiteX0" fmla="*/ 0 w 1478558"/>
                  <a:gd name="connsiteY0" fmla="*/ 6934 h 576627"/>
                  <a:gd name="connsiteX1" fmla="*/ 1478558 w 1478558"/>
                  <a:gd name="connsiteY1" fmla="*/ 483185 h 576627"/>
                  <a:gd name="connsiteX2" fmla="*/ 1464271 w 1478558"/>
                  <a:gd name="connsiteY2" fmla="*/ 576627 h 576627"/>
                  <a:gd name="connsiteX3" fmla="*/ 4763 w 1478558"/>
                  <a:gd name="connsiteY3" fmla="*/ 117045 h 576627"/>
                  <a:gd name="connsiteX4" fmla="*/ 0 w 1478558"/>
                  <a:gd name="connsiteY4" fmla="*/ 6934 h 576627"/>
                  <a:gd name="connsiteX0" fmla="*/ 0 w 1478558"/>
                  <a:gd name="connsiteY0" fmla="*/ 6934 h 576627"/>
                  <a:gd name="connsiteX1" fmla="*/ 1478558 w 1478558"/>
                  <a:gd name="connsiteY1" fmla="*/ 483185 h 576627"/>
                  <a:gd name="connsiteX2" fmla="*/ 1464271 w 1478558"/>
                  <a:gd name="connsiteY2" fmla="*/ 576627 h 576627"/>
                  <a:gd name="connsiteX3" fmla="*/ 23813 w 1478558"/>
                  <a:gd name="connsiteY3" fmla="*/ 112283 h 576627"/>
                  <a:gd name="connsiteX4" fmla="*/ 0 w 1478558"/>
                  <a:gd name="connsiteY4" fmla="*/ 6934 h 576627"/>
                  <a:gd name="connsiteX0" fmla="*/ 0 w 1473795"/>
                  <a:gd name="connsiteY0" fmla="*/ 6934 h 576627"/>
                  <a:gd name="connsiteX1" fmla="*/ 1473795 w 1473795"/>
                  <a:gd name="connsiteY1" fmla="*/ 483185 h 576627"/>
                  <a:gd name="connsiteX2" fmla="*/ 1459508 w 1473795"/>
                  <a:gd name="connsiteY2" fmla="*/ 576627 h 576627"/>
                  <a:gd name="connsiteX3" fmla="*/ 19050 w 1473795"/>
                  <a:gd name="connsiteY3" fmla="*/ 112283 h 576627"/>
                  <a:gd name="connsiteX4" fmla="*/ 0 w 1473795"/>
                  <a:gd name="connsiteY4" fmla="*/ 6934 h 576627"/>
                  <a:gd name="connsiteX0" fmla="*/ 0 w 1473795"/>
                  <a:gd name="connsiteY0" fmla="*/ 7206 h 569755"/>
                  <a:gd name="connsiteX1" fmla="*/ 1473795 w 1473795"/>
                  <a:gd name="connsiteY1" fmla="*/ 476313 h 569755"/>
                  <a:gd name="connsiteX2" fmla="*/ 1459508 w 1473795"/>
                  <a:gd name="connsiteY2" fmla="*/ 569755 h 569755"/>
                  <a:gd name="connsiteX3" fmla="*/ 19050 w 1473795"/>
                  <a:gd name="connsiteY3" fmla="*/ 105411 h 569755"/>
                  <a:gd name="connsiteX4" fmla="*/ 0 w 1473795"/>
                  <a:gd name="connsiteY4" fmla="*/ 7206 h 569755"/>
                  <a:gd name="connsiteX0" fmla="*/ 0 w 1473795"/>
                  <a:gd name="connsiteY0" fmla="*/ 12924 h 575473"/>
                  <a:gd name="connsiteX1" fmla="*/ 1473795 w 1473795"/>
                  <a:gd name="connsiteY1" fmla="*/ 482031 h 575473"/>
                  <a:gd name="connsiteX2" fmla="*/ 1459508 w 1473795"/>
                  <a:gd name="connsiteY2" fmla="*/ 575473 h 575473"/>
                  <a:gd name="connsiteX3" fmla="*/ 19050 w 1473795"/>
                  <a:gd name="connsiteY3" fmla="*/ 111129 h 575473"/>
                  <a:gd name="connsiteX4" fmla="*/ 0 w 1473795"/>
                  <a:gd name="connsiteY4" fmla="*/ 12924 h 575473"/>
                  <a:gd name="connsiteX0" fmla="*/ 0 w 1473795"/>
                  <a:gd name="connsiteY0" fmla="*/ 12924 h 575473"/>
                  <a:gd name="connsiteX1" fmla="*/ 1473795 w 1473795"/>
                  <a:gd name="connsiteY1" fmla="*/ 482031 h 575473"/>
                  <a:gd name="connsiteX2" fmla="*/ 1459508 w 1473795"/>
                  <a:gd name="connsiteY2" fmla="*/ 575473 h 575473"/>
                  <a:gd name="connsiteX3" fmla="*/ 37814 w 1473795"/>
                  <a:gd name="connsiteY3" fmla="*/ 99438 h 575473"/>
                  <a:gd name="connsiteX4" fmla="*/ 0 w 1473795"/>
                  <a:gd name="connsiteY4" fmla="*/ 12924 h 575473"/>
                  <a:gd name="connsiteX0" fmla="*/ 0 w 1461888"/>
                  <a:gd name="connsiteY0" fmla="*/ 13419 h 567670"/>
                  <a:gd name="connsiteX1" fmla="*/ 1461888 w 1461888"/>
                  <a:gd name="connsiteY1" fmla="*/ 474228 h 567670"/>
                  <a:gd name="connsiteX2" fmla="*/ 1447601 w 1461888"/>
                  <a:gd name="connsiteY2" fmla="*/ 567670 h 567670"/>
                  <a:gd name="connsiteX3" fmla="*/ 25907 w 1461888"/>
                  <a:gd name="connsiteY3" fmla="*/ 91635 h 567670"/>
                  <a:gd name="connsiteX4" fmla="*/ 0 w 1461888"/>
                  <a:gd name="connsiteY4" fmla="*/ 13419 h 567670"/>
                  <a:gd name="connsiteX0" fmla="*/ 0 w 1461888"/>
                  <a:gd name="connsiteY0" fmla="*/ 13419 h 627927"/>
                  <a:gd name="connsiteX1" fmla="*/ 1461888 w 1461888"/>
                  <a:gd name="connsiteY1" fmla="*/ 474228 h 627927"/>
                  <a:gd name="connsiteX2" fmla="*/ 1402061 w 1461888"/>
                  <a:gd name="connsiteY2" fmla="*/ 627927 h 627927"/>
                  <a:gd name="connsiteX3" fmla="*/ 25907 w 1461888"/>
                  <a:gd name="connsiteY3" fmla="*/ 91635 h 627927"/>
                  <a:gd name="connsiteX4" fmla="*/ 0 w 1461888"/>
                  <a:gd name="connsiteY4" fmla="*/ 13419 h 627927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9380 h 623888"/>
                  <a:gd name="connsiteX1" fmla="*/ 1472564 w 1472564"/>
                  <a:gd name="connsiteY1" fmla="*/ 576707 h 623888"/>
                  <a:gd name="connsiteX2" fmla="*/ 1402061 w 1472564"/>
                  <a:gd name="connsiteY2" fmla="*/ 623888 h 623888"/>
                  <a:gd name="connsiteX3" fmla="*/ 25907 w 1472564"/>
                  <a:gd name="connsiteY3" fmla="*/ 87596 h 623888"/>
                  <a:gd name="connsiteX4" fmla="*/ 0 w 1472564"/>
                  <a:gd name="connsiteY4" fmla="*/ 9380 h 623888"/>
                  <a:gd name="connsiteX0" fmla="*/ 0 w 1472564"/>
                  <a:gd name="connsiteY0" fmla="*/ 9380 h 623888"/>
                  <a:gd name="connsiteX1" fmla="*/ 1472564 w 1472564"/>
                  <a:gd name="connsiteY1" fmla="*/ 576707 h 623888"/>
                  <a:gd name="connsiteX2" fmla="*/ 1402061 w 1472564"/>
                  <a:gd name="connsiteY2" fmla="*/ 623888 h 623888"/>
                  <a:gd name="connsiteX3" fmla="*/ 25907 w 1472564"/>
                  <a:gd name="connsiteY3" fmla="*/ 87596 h 623888"/>
                  <a:gd name="connsiteX4" fmla="*/ 0 w 1472564"/>
                  <a:gd name="connsiteY4" fmla="*/ 9380 h 623888"/>
                  <a:gd name="connsiteX0" fmla="*/ 0 w 1472564"/>
                  <a:gd name="connsiteY0" fmla="*/ 9380 h 624610"/>
                  <a:gd name="connsiteX1" fmla="*/ 1472564 w 1472564"/>
                  <a:gd name="connsiteY1" fmla="*/ 576707 h 624610"/>
                  <a:gd name="connsiteX2" fmla="*/ 1398019 w 1472564"/>
                  <a:gd name="connsiteY2" fmla="*/ 624610 h 624610"/>
                  <a:gd name="connsiteX3" fmla="*/ 25907 w 1472564"/>
                  <a:gd name="connsiteY3" fmla="*/ 87596 h 624610"/>
                  <a:gd name="connsiteX4" fmla="*/ 0 w 1472564"/>
                  <a:gd name="connsiteY4" fmla="*/ 9380 h 624610"/>
                  <a:gd name="connsiteX0" fmla="*/ 0 w 1472564"/>
                  <a:gd name="connsiteY0" fmla="*/ 9380 h 624610"/>
                  <a:gd name="connsiteX1" fmla="*/ 1472564 w 1472564"/>
                  <a:gd name="connsiteY1" fmla="*/ 576707 h 624610"/>
                  <a:gd name="connsiteX2" fmla="*/ 1398019 w 1472564"/>
                  <a:gd name="connsiteY2" fmla="*/ 624610 h 624610"/>
                  <a:gd name="connsiteX3" fmla="*/ 25907 w 1472564"/>
                  <a:gd name="connsiteY3" fmla="*/ 87596 h 624610"/>
                  <a:gd name="connsiteX4" fmla="*/ 0 w 1472564"/>
                  <a:gd name="connsiteY4" fmla="*/ 9380 h 6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564" h="624610">
                    <a:moveTo>
                      <a:pt x="0" y="9380"/>
                    </a:moveTo>
                    <a:cubicBezTo>
                      <a:pt x="521429" y="-49357"/>
                      <a:pt x="1031813" y="171099"/>
                      <a:pt x="1472564" y="576707"/>
                    </a:cubicBezTo>
                    <a:lnTo>
                      <a:pt x="1398019" y="624610"/>
                    </a:lnTo>
                    <a:cubicBezTo>
                      <a:pt x="963191" y="208400"/>
                      <a:pt x="474959" y="51809"/>
                      <a:pt x="25907" y="87596"/>
                    </a:cubicBezTo>
                    <a:lnTo>
                      <a:pt x="0" y="9380"/>
                    </a:ln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6"/>
              <p:cNvSpPr/>
              <p:nvPr/>
            </p:nvSpPr>
            <p:spPr>
              <a:xfrm>
                <a:off x="5341991" y="3394812"/>
                <a:ext cx="345611" cy="536465"/>
              </a:xfrm>
              <a:custGeom>
                <a:avLst/>
                <a:gdLst>
                  <a:gd name="connsiteX0" fmla="*/ 0 w 720080"/>
                  <a:gd name="connsiteY0" fmla="*/ 0 h 72008"/>
                  <a:gd name="connsiteX1" fmla="*/ 720080 w 720080"/>
                  <a:gd name="connsiteY1" fmla="*/ 0 h 72008"/>
                  <a:gd name="connsiteX2" fmla="*/ 720080 w 720080"/>
                  <a:gd name="connsiteY2" fmla="*/ 72008 h 72008"/>
                  <a:gd name="connsiteX3" fmla="*/ 0 w 720080"/>
                  <a:gd name="connsiteY3" fmla="*/ 72008 h 72008"/>
                  <a:gd name="connsiteX4" fmla="*/ 0 w 720080"/>
                  <a:gd name="connsiteY4" fmla="*/ 0 h 72008"/>
                  <a:gd name="connsiteX0" fmla="*/ 0 w 720080"/>
                  <a:gd name="connsiteY0" fmla="*/ 827314 h 899322"/>
                  <a:gd name="connsiteX1" fmla="*/ 438503 w 720080"/>
                  <a:gd name="connsiteY1" fmla="*/ 0 h 899322"/>
                  <a:gd name="connsiteX2" fmla="*/ 720080 w 720080"/>
                  <a:gd name="connsiteY2" fmla="*/ 899322 h 899322"/>
                  <a:gd name="connsiteX3" fmla="*/ 0 w 720080"/>
                  <a:gd name="connsiteY3" fmla="*/ 899322 h 899322"/>
                  <a:gd name="connsiteX4" fmla="*/ 0 w 720080"/>
                  <a:gd name="connsiteY4" fmla="*/ 827314 h 899322"/>
                  <a:gd name="connsiteX0" fmla="*/ 124823 w 720080"/>
                  <a:gd name="connsiteY0" fmla="*/ 444137 h 899322"/>
                  <a:gd name="connsiteX1" fmla="*/ 438503 w 720080"/>
                  <a:gd name="connsiteY1" fmla="*/ 0 h 899322"/>
                  <a:gd name="connsiteX2" fmla="*/ 720080 w 720080"/>
                  <a:gd name="connsiteY2" fmla="*/ 899322 h 899322"/>
                  <a:gd name="connsiteX3" fmla="*/ 0 w 720080"/>
                  <a:gd name="connsiteY3" fmla="*/ 899322 h 899322"/>
                  <a:gd name="connsiteX4" fmla="*/ 124823 w 720080"/>
                  <a:gd name="connsiteY4" fmla="*/ 444137 h 899322"/>
                  <a:gd name="connsiteX0" fmla="*/ 0 w 595257"/>
                  <a:gd name="connsiteY0" fmla="*/ 444137 h 899322"/>
                  <a:gd name="connsiteX1" fmla="*/ 313680 w 595257"/>
                  <a:gd name="connsiteY1" fmla="*/ 0 h 899322"/>
                  <a:gd name="connsiteX2" fmla="*/ 595257 w 595257"/>
                  <a:gd name="connsiteY2" fmla="*/ 899322 h 899322"/>
                  <a:gd name="connsiteX3" fmla="*/ 29029 w 595257"/>
                  <a:gd name="connsiteY3" fmla="*/ 530659 h 899322"/>
                  <a:gd name="connsiteX4" fmla="*/ 0 w 595257"/>
                  <a:gd name="connsiteY4" fmla="*/ 444137 h 899322"/>
                  <a:gd name="connsiteX0" fmla="*/ 0 w 363028"/>
                  <a:gd name="connsiteY0" fmla="*/ 444137 h 530659"/>
                  <a:gd name="connsiteX1" fmla="*/ 313680 w 363028"/>
                  <a:gd name="connsiteY1" fmla="*/ 0 h 530659"/>
                  <a:gd name="connsiteX2" fmla="*/ 363028 w 363028"/>
                  <a:gd name="connsiteY2" fmla="*/ 51688 h 530659"/>
                  <a:gd name="connsiteX3" fmla="*/ 29029 w 363028"/>
                  <a:gd name="connsiteY3" fmla="*/ 530659 h 530659"/>
                  <a:gd name="connsiteX4" fmla="*/ 0 w 363028"/>
                  <a:gd name="connsiteY4" fmla="*/ 444137 h 530659"/>
                  <a:gd name="connsiteX0" fmla="*/ 0 w 339805"/>
                  <a:gd name="connsiteY0" fmla="*/ 444137 h 530659"/>
                  <a:gd name="connsiteX1" fmla="*/ 313680 w 339805"/>
                  <a:gd name="connsiteY1" fmla="*/ 0 h 530659"/>
                  <a:gd name="connsiteX2" fmla="*/ 339805 w 339805"/>
                  <a:gd name="connsiteY2" fmla="*/ 60397 h 530659"/>
                  <a:gd name="connsiteX3" fmla="*/ 29029 w 339805"/>
                  <a:gd name="connsiteY3" fmla="*/ 530659 h 530659"/>
                  <a:gd name="connsiteX4" fmla="*/ 0 w 339805"/>
                  <a:gd name="connsiteY4" fmla="*/ 444137 h 530659"/>
                  <a:gd name="connsiteX0" fmla="*/ 0 w 342708"/>
                  <a:gd name="connsiteY0" fmla="*/ 444137 h 530659"/>
                  <a:gd name="connsiteX1" fmla="*/ 313680 w 342708"/>
                  <a:gd name="connsiteY1" fmla="*/ 0 h 530659"/>
                  <a:gd name="connsiteX2" fmla="*/ 342708 w 342708"/>
                  <a:gd name="connsiteY2" fmla="*/ 69106 h 530659"/>
                  <a:gd name="connsiteX3" fmla="*/ 29029 w 342708"/>
                  <a:gd name="connsiteY3" fmla="*/ 530659 h 530659"/>
                  <a:gd name="connsiteX4" fmla="*/ 0 w 342708"/>
                  <a:gd name="connsiteY4" fmla="*/ 444137 h 530659"/>
                  <a:gd name="connsiteX0" fmla="*/ 0 w 345611"/>
                  <a:gd name="connsiteY0" fmla="*/ 455749 h 530659"/>
                  <a:gd name="connsiteX1" fmla="*/ 316583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55749 h 530659"/>
                  <a:gd name="connsiteX0" fmla="*/ 0 w 345611"/>
                  <a:gd name="connsiteY0" fmla="*/ 447041 h 530659"/>
                  <a:gd name="connsiteX1" fmla="*/ 316583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47041 h 530659"/>
                  <a:gd name="connsiteX0" fmla="*/ 0 w 345611"/>
                  <a:gd name="connsiteY0" fmla="*/ 455750 h 539368"/>
                  <a:gd name="connsiteX1" fmla="*/ 316583 w 345611"/>
                  <a:gd name="connsiteY1" fmla="*/ 0 h 539368"/>
                  <a:gd name="connsiteX2" fmla="*/ 345611 w 345611"/>
                  <a:gd name="connsiteY2" fmla="*/ 77815 h 539368"/>
                  <a:gd name="connsiteX3" fmla="*/ 31932 w 345611"/>
                  <a:gd name="connsiteY3" fmla="*/ 539368 h 539368"/>
                  <a:gd name="connsiteX4" fmla="*/ 0 w 345611"/>
                  <a:gd name="connsiteY4" fmla="*/ 455750 h 539368"/>
                  <a:gd name="connsiteX0" fmla="*/ 0 w 345611"/>
                  <a:gd name="connsiteY0" fmla="*/ 447041 h 530659"/>
                  <a:gd name="connsiteX1" fmla="*/ 313681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47041 h 530659"/>
                  <a:gd name="connsiteX0" fmla="*/ 0 w 345611"/>
                  <a:gd name="connsiteY0" fmla="*/ 449944 h 533562"/>
                  <a:gd name="connsiteX1" fmla="*/ 316584 w 345611"/>
                  <a:gd name="connsiteY1" fmla="*/ 0 h 533562"/>
                  <a:gd name="connsiteX2" fmla="*/ 345611 w 345611"/>
                  <a:gd name="connsiteY2" fmla="*/ 72009 h 533562"/>
                  <a:gd name="connsiteX3" fmla="*/ 31932 w 345611"/>
                  <a:gd name="connsiteY3" fmla="*/ 533562 h 533562"/>
                  <a:gd name="connsiteX4" fmla="*/ 0 w 345611"/>
                  <a:gd name="connsiteY4" fmla="*/ 449944 h 533562"/>
                  <a:gd name="connsiteX0" fmla="*/ 0 w 345611"/>
                  <a:gd name="connsiteY0" fmla="*/ 452847 h 536465"/>
                  <a:gd name="connsiteX1" fmla="*/ 316584 w 345611"/>
                  <a:gd name="connsiteY1" fmla="*/ 0 h 536465"/>
                  <a:gd name="connsiteX2" fmla="*/ 345611 w 345611"/>
                  <a:gd name="connsiteY2" fmla="*/ 74912 h 536465"/>
                  <a:gd name="connsiteX3" fmla="*/ 31932 w 345611"/>
                  <a:gd name="connsiteY3" fmla="*/ 536465 h 536465"/>
                  <a:gd name="connsiteX4" fmla="*/ 0 w 345611"/>
                  <a:gd name="connsiteY4" fmla="*/ 452847 h 53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611" h="536465">
                    <a:moveTo>
                      <a:pt x="0" y="452847"/>
                    </a:moveTo>
                    <a:lnTo>
                      <a:pt x="316584" y="0"/>
                    </a:lnTo>
                    <a:lnTo>
                      <a:pt x="345611" y="74912"/>
                    </a:lnTo>
                    <a:lnTo>
                      <a:pt x="31932" y="536465"/>
                    </a:lnTo>
                    <a:lnTo>
                      <a:pt x="0" y="452847"/>
                    </a:ln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5"/>
              <p:cNvSpPr/>
              <p:nvPr/>
            </p:nvSpPr>
            <p:spPr>
              <a:xfrm>
                <a:off x="3907589" y="3089595"/>
                <a:ext cx="1758804" cy="798481"/>
              </a:xfrm>
              <a:custGeom>
                <a:avLst/>
                <a:gdLst>
                  <a:gd name="connsiteX0" fmla="*/ 0 w 1134691"/>
                  <a:gd name="connsiteY0" fmla="*/ 0 h 504056"/>
                  <a:gd name="connsiteX1" fmla="*/ 1134691 w 1134691"/>
                  <a:gd name="connsiteY1" fmla="*/ 0 h 504056"/>
                  <a:gd name="connsiteX2" fmla="*/ 1134691 w 1134691"/>
                  <a:gd name="connsiteY2" fmla="*/ 504056 h 504056"/>
                  <a:gd name="connsiteX3" fmla="*/ 0 w 1134691"/>
                  <a:gd name="connsiteY3" fmla="*/ 504056 h 504056"/>
                  <a:gd name="connsiteX4" fmla="*/ 0 w 1134691"/>
                  <a:gd name="connsiteY4" fmla="*/ 0 h 504056"/>
                  <a:gd name="connsiteX0" fmla="*/ 386080 w 1134691"/>
                  <a:gd name="connsiteY0" fmla="*/ 0 h 913359"/>
                  <a:gd name="connsiteX1" fmla="*/ 1134691 w 1134691"/>
                  <a:gd name="connsiteY1" fmla="*/ 409303 h 913359"/>
                  <a:gd name="connsiteX2" fmla="*/ 1134691 w 1134691"/>
                  <a:gd name="connsiteY2" fmla="*/ 913359 h 913359"/>
                  <a:gd name="connsiteX3" fmla="*/ 0 w 1134691"/>
                  <a:gd name="connsiteY3" fmla="*/ 913359 h 913359"/>
                  <a:gd name="connsiteX4" fmla="*/ 386080 w 1134691"/>
                  <a:gd name="connsiteY4" fmla="*/ 0 h 913359"/>
                  <a:gd name="connsiteX0" fmla="*/ 592182 w 1340793"/>
                  <a:gd name="connsiteY0" fmla="*/ 0 h 913359"/>
                  <a:gd name="connsiteX1" fmla="*/ 1340793 w 1340793"/>
                  <a:gd name="connsiteY1" fmla="*/ 409303 h 913359"/>
                  <a:gd name="connsiteX2" fmla="*/ 1340793 w 1340793"/>
                  <a:gd name="connsiteY2" fmla="*/ 913359 h 913359"/>
                  <a:gd name="connsiteX3" fmla="*/ 0 w 1340793"/>
                  <a:gd name="connsiteY3" fmla="*/ 416970 h 913359"/>
                  <a:gd name="connsiteX4" fmla="*/ 592182 w 1340793"/>
                  <a:gd name="connsiteY4" fmla="*/ 0 h 913359"/>
                  <a:gd name="connsiteX0" fmla="*/ 592182 w 1758804"/>
                  <a:gd name="connsiteY0" fmla="*/ 0 h 913359"/>
                  <a:gd name="connsiteX1" fmla="*/ 1758804 w 1758804"/>
                  <a:gd name="connsiteY1" fmla="*/ 307703 h 913359"/>
                  <a:gd name="connsiteX2" fmla="*/ 1340793 w 1758804"/>
                  <a:gd name="connsiteY2" fmla="*/ 913359 h 913359"/>
                  <a:gd name="connsiteX3" fmla="*/ 0 w 1758804"/>
                  <a:gd name="connsiteY3" fmla="*/ 416970 h 913359"/>
                  <a:gd name="connsiteX4" fmla="*/ 592182 w 1758804"/>
                  <a:gd name="connsiteY4" fmla="*/ 0 h 913359"/>
                  <a:gd name="connsiteX0" fmla="*/ 592182 w 1758804"/>
                  <a:gd name="connsiteY0" fmla="*/ 0 h 774022"/>
                  <a:gd name="connsiteX1" fmla="*/ 1758804 w 1758804"/>
                  <a:gd name="connsiteY1" fmla="*/ 307703 h 774022"/>
                  <a:gd name="connsiteX2" fmla="*/ 1439490 w 1758804"/>
                  <a:gd name="connsiteY2" fmla="*/ 774022 h 774022"/>
                  <a:gd name="connsiteX3" fmla="*/ 0 w 1758804"/>
                  <a:gd name="connsiteY3" fmla="*/ 416970 h 774022"/>
                  <a:gd name="connsiteX4" fmla="*/ 592182 w 1758804"/>
                  <a:gd name="connsiteY4" fmla="*/ 0 h 774022"/>
                  <a:gd name="connsiteX0" fmla="*/ 592182 w 1758804"/>
                  <a:gd name="connsiteY0" fmla="*/ 0 h 669519"/>
                  <a:gd name="connsiteX1" fmla="*/ 1758804 w 1758804"/>
                  <a:gd name="connsiteY1" fmla="*/ 307703 h 669519"/>
                  <a:gd name="connsiteX2" fmla="*/ 1404656 w 1758804"/>
                  <a:gd name="connsiteY2" fmla="*/ 669519 h 669519"/>
                  <a:gd name="connsiteX3" fmla="*/ 0 w 1758804"/>
                  <a:gd name="connsiteY3" fmla="*/ 416970 h 669519"/>
                  <a:gd name="connsiteX4" fmla="*/ 592182 w 1758804"/>
                  <a:gd name="connsiteY4" fmla="*/ 0 h 669519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0690"/>
                  <a:gd name="connsiteX1" fmla="*/ 1758804 w 1758804"/>
                  <a:gd name="connsiteY1" fmla="*/ 307703 h 790690"/>
                  <a:gd name="connsiteX2" fmla="*/ 1439490 w 1758804"/>
                  <a:gd name="connsiteY2" fmla="*/ 756605 h 790690"/>
                  <a:gd name="connsiteX3" fmla="*/ 0 w 1758804"/>
                  <a:gd name="connsiteY3" fmla="*/ 416970 h 790690"/>
                  <a:gd name="connsiteX4" fmla="*/ 592182 w 1758804"/>
                  <a:gd name="connsiteY4" fmla="*/ 0 h 790690"/>
                  <a:gd name="connsiteX0" fmla="*/ 592182 w 1758804"/>
                  <a:gd name="connsiteY0" fmla="*/ 0 h 798481"/>
                  <a:gd name="connsiteX1" fmla="*/ 1758804 w 1758804"/>
                  <a:gd name="connsiteY1" fmla="*/ 307703 h 798481"/>
                  <a:gd name="connsiteX2" fmla="*/ 1433562 w 1758804"/>
                  <a:gd name="connsiteY2" fmla="*/ 765496 h 798481"/>
                  <a:gd name="connsiteX3" fmla="*/ 0 w 1758804"/>
                  <a:gd name="connsiteY3" fmla="*/ 416970 h 798481"/>
                  <a:gd name="connsiteX4" fmla="*/ 592182 w 1758804"/>
                  <a:gd name="connsiteY4" fmla="*/ 0 h 79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8804" h="798481">
                    <a:moveTo>
                      <a:pt x="592182" y="0"/>
                    </a:moveTo>
                    <a:cubicBezTo>
                      <a:pt x="853331" y="212876"/>
                      <a:pt x="1216079" y="379307"/>
                      <a:pt x="1758804" y="307703"/>
                    </a:cubicBezTo>
                    <a:lnTo>
                      <a:pt x="1433562" y="765496"/>
                    </a:lnTo>
                    <a:cubicBezTo>
                      <a:pt x="799881" y="868378"/>
                      <a:pt x="408135" y="724674"/>
                      <a:pt x="0" y="416970"/>
                    </a:cubicBezTo>
                    <a:lnTo>
                      <a:pt x="592182" y="0"/>
                    </a:ln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723808" y="2850490"/>
              <a:ext cx="306333" cy="37510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18460" y="3604533"/>
            <a:ext cx="2218581" cy="1164705"/>
            <a:chOff x="3885010" y="3089595"/>
            <a:chExt cx="1802592" cy="946320"/>
          </a:xfrm>
        </p:grpSpPr>
        <p:grpSp>
          <p:nvGrpSpPr>
            <p:cNvPr id="32" name="组合 31"/>
            <p:cNvGrpSpPr/>
            <p:nvPr/>
          </p:nvGrpSpPr>
          <p:grpSpPr>
            <a:xfrm>
              <a:off x="3885010" y="3089595"/>
              <a:ext cx="1802592" cy="946320"/>
              <a:chOff x="3885010" y="3089595"/>
              <a:chExt cx="1802592" cy="946320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885010" y="3089595"/>
                <a:ext cx="1802592" cy="946320"/>
                <a:chOff x="3885010" y="3089595"/>
                <a:chExt cx="1802592" cy="946320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矩形 2"/>
                <p:cNvSpPr/>
                <p:nvPr/>
              </p:nvSpPr>
              <p:spPr>
                <a:xfrm rot="2092662" flipV="1">
                  <a:off x="3885010" y="3411305"/>
                  <a:ext cx="1472564" cy="624610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37814 w 1473795"/>
                    <a:gd name="connsiteY3" fmla="*/ 99438 h 575473"/>
                    <a:gd name="connsiteX4" fmla="*/ 0 w 1473795"/>
                    <a:gd name="connsiteY4" fmla="*/ 12924 h 575473"/>
                    <a:gd name="connsiteX0" fmla="*/ 0 w 1461888"/>
                    <a:gd name="connsiteY0" fmla="*/ 13419 h 567670"/>
                    <a:gd name="connsiteX1" fmla="*/ 1461888 w 1461888"/>
                    <a:gd name="connsiteY1" fmla="*/ 474228 h 567670"/>
                    <a:gd name="connsiteX2" fmla="*/ 1447601 w 1461888"/>
                    <a:gd name="connsiteY2" fmla="*/ 567670 h 567670"/>
                    <a:gd name="connsiteX3" fmla="*/ 25907 w 1461888"/>
                    <a:gd name="connsiteY3" fmla="*/ 91635 h 567670"/>
                    <a:gd name="connsiteX4" fmla="*/ 0 w 1461888"/>
                    <a:gd name="connsiteY4" fmla="*/ 13419 h 567670"/>
                    <a:gd name="connsiteX0" fmla="*/ 0 w 1461888"/>
                    <a:gd name="connsiteY0" fmla="*/ 13419 h 627927"/>
                    <a:gd name="connsiteX1" fmla="*/ 1461888 w 1461888"/>
                    <a:gd name="connsiteY1" fmla="*/ 474228 h 627927"/>
                    <a:gd name="connsiteX2" fmla="*/ 1402061 w 1461888"/>
                    <a:gd name="connsiteY2" fmla="*/ 627927 h 627927"/>
                    <a:gd name="connsiteX3" fmla="*/ 25907 w 1461888"/>
                    <a:gd name="connsiteY3" fmla="*/ 91635 h 627927"/>
                    <a:gd name="connsiteX4" fmla="*/ 0 w 1461888"/>
                    <a:gd name="connsiteY4" fmla="*/ 13419 h 627927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9380 h 623888"/>
                    <a:gd name="connsiteX1" fmla="*/ 1472564 w 1472564"/>
                    <a:gd name="connsiteY1" fmla="*/ 576707 h 623888"/>
                    <a:gd name="connsiteX2" fmla="*/ 1402061 w 1472564"/>
                    <a:gd name="connsiteY2" fmla="*/ 623888 h 623888"/>
                    <a:gd name="connsiteX3" fmla="*/ 25907 w 1472564"/>
                    <a:gd name="connsiteY3" fmla="*/ 87596 h 623888"/>
                    <a:gd name="connsiteX4" fmla="*/ 0 w 1472564"/>
                    <a:gd name="connsiteY4" fmla="*/ 9380 h 623888"/>
                    <a:gd name="connsiteX0" fmla="*/ 0 w 1472564"/>
                    <a:gd name="connsiteY0" fmla="*/ 9380 h 623888"/>
                    <a:gd name="connsiteX1" fmla="*/ 1472564 w 1472564"/>
                    <a:gd name="connsiteY1" fmla="*/ 576707 h 623888"/>
                    <a:gd name="connsiteX2" fmla="*/ 1402061 w 1472564"/>
                    <a:gd name="connsiteY2" fmla="*/ 623888 h 623888"/>
                    <a:gd name="connsiteX3" fmla="*/ 25907 w 1472564"/>
                    <a:gd name="connsiteY3" fmla="*/ 87596 h 623888"/>
                    <a:gd name="connsiteX4" fmla="*/ 0 w 1472564"/>
                    <a:gd name="connsiteY4" fmla="*/ 9380 h 623888"/>
                    <a:gd name="connsiteX0" fmla="*/ 0 w 1472564"/>
                    <a:gd name="connsiteY0" fmla="*/ 9380 h 624610"/>
                    <a:gd name="connsiteX1" fmla="*/ 1472564 w 1472564"/>
                    <a:gd name="connsiteY1" fmla="*/ 576707 h 624610"/>
                    <a:gd name="connsiteX2" fmla="*/ 1398019 w 1472564"/>
                    <a:gd name="connsiteY2" fmla="*/ 624610 h 624610"/>
                    <a:gd name="connsiteX3" fmla="*/ 25907 w 1472564"/>
                    <a:gd name="connsiteY3" fmla="*/ 87596 h 624610"/>
                    <a:gd name="connsiteX4" fmla="*/ 0 w 1472564"/>
                    <a:gd name="connsiteY4" fmla="*/ 9380 h 624610"/>
                    <a:gd name="connsiteX0" fmla="*/ 0 w 1472564"/>
                    <a:gd name="connsiteY0" fmla="*/ 9380 h 624610"/>
                    <a:gd name="connsiteX1" fmla="*/ 1472564 w 1472564"/>
                    <a:gd name="connsiteY1" fmla="*/ 576707 h 624610"/>
                    <a:gd name="connsiteX2" fmla="*/ 1398019 w 1472564"/>
                    <a:gd name="connsiteY2" fmla="*/ 624610 h 624610"/>
                    <a:gd name="connsiteX3" fmla="*/ 25907 w 1472564"/>
                    <a:gd name="connsiteY3" fmla="*/ 87596 h 624610"/>
                    <a:gd name="connsiteX4" fmla="*/ 0 w 1472564"/>
                    <a:gd name="connsiteY4" fmla="*/ 9380 h 624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564" h="624610">
                      <a:moveTo>
                        <a:pt x="0" y="9380"/>
                      </a:moveTo>
                      <a:cubicBezTo>
                        <a:pt x="521429" y="-49357"/>
                        <a:pt x="1031813" y="171099"/>
                        <a:pt x="1472564" y="576707"/>
                      </a:cubicBezTo>
                      <a:lnTo>
                        <a:pt x="1398019" y="624610"/>
                      </a:lnTo>
                      <a:cubicBezTo>
                        <a:pt x="963191" y="208400"/>
                        <a:pt x="474959" y="51809"/>
                        <a:pt x="25907" y="87596"/>
                      </a:cubicBezTo>
                      <a:lnTo>
                        <a:pt x="0" y="938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矩形 6"/>
                <p:cNvSpPr/>
                <p:nvPr/>
              </p:nvSpPr>
              <p:spPr>
                <a:xfrm>
                  <a:off x="5341991" y="3394812"/>
                  <a:ext cx="345611" cy="536465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720080"/>
                    <a:gd name="connsiteY0" fmla="*/ 827314 h 899322"/>
                    <a:gd name="connsiteX1" fmla="*/ 438503 w 720080"/>
                    <a:gd name="connsiteY1" fmla="*/ 0 h 899322"/>
                    <a:gd name="connsiteX2" fmla="*/ 720080 w 720080"/>
                    <a:gd name="connsiteY2" fmla="*/ 899322 h 899322"/>
                    <a:gd name="connsiteX3" fmla="*/ 0 w 720080"/>
                    <a:gd name="connsiteY3" fmla="*/ 899322 h 899322"/>
                    <a:gd name="connsiteX4" fmla="*/ 0 w 720080"/>
                    <a:gd name="connsiteY4" fmla="*/ 827314 h 899322"/>
                    <a:gd name="connsiteX0" fmla="*/ 124823 w 720080"/>
                    <a:gd name="connsiteY0" fmla="*/ 444137 h 899322"/>
                    <a:gd name="connsiteX1" fmla="*/ 438503 w 720080"/>
                    <a:gd name="connsiteY1" fmla="*/ 0 h 899322"/>
                    <a:gd name="connsiteX2" fmla="*/ 720080 w 720080"/>
                    <a:gd name="connsiteY2" fmla="*/ 899322 h 899322"/>
                    <a:gd name="connsiteX3" fmla="*/ 0 w 720080"/>
                    <a:gd name="connsiteY3" fmla="*/ 899322 h 899322"/>
                    <a:gd name="connsiteX4" fmla="*/ 124823 w 720080"/>
                    <a:gd name="connsiteY4" fmla="*/ 444137 h 899322"/>
                    <a:gd name="connsiteX0" fmla="*/ 0 w 595257"/>
                    <a:gd name="connsiteY0" fmla="*/ 444137 h 899322"/>
                    <a:gd name="connsiteX1" fmla="*/ 313680 w 595257"/>
                    <a:gd name="connsiteY1" fmla="*/ 0 h 899322"/>
                    <a:gd name="connsiteX2" fmla="*/ 595257 w 595257"/>
                    <a:gd name="connsiteY2" fmla="*/ 899322 h 899322"/>
                    <a:gd name="connsiteX3" fmla="*/ 29029 w 595257"/>
                    <a:gd name="connsiteY3" fmla="*/ 530659 h 899322"/>
                    <a:gd name="connsiteX4" fmla="*/ 0 w 595257"/>
                    <a:gd name="connsiteY4" fmla="*/ 444137 h 899322"/>
                    <a:gd name="connsiteX0" fmla="*/ 0 w 363028"/>
                    <a:gd name="connsiteY0" fmla="*/ 444137 h 530659"/>
                    <a:gd name="connsiteX1" fmla="*/ 313680 w 363028"/>
                    <a:gd name="connsiteY1" fmla="*/ 0 h 530659"/>
                    <a:gd name="connsiteX2" fmla="*/ 363028 w 363028"/>
                    <a:gd name="connsiteY2" fmla="*/ 51688 h 530659"/>
                    <a:gd name="connsiteX3" fmla="*/ 29029 w 363028"/>
                    <a:gd name="connsiteY3" fmla="*/ 530659 h 530659"/>
                    <a:gd name="connsiteX4" fmla="*/ 0 w 363028"/>
                    <a:gd name="connsiteY4" fmla="*/ 444137 h 530659"/>
                    <a:gd name="connsiteX0" fmla="*/ 0 w 339805"/>
                    <a:gd name="connsiteY0" fmla="*/ 444137 h 530659"/>
                    <a:gd name="connsiteX1" fmla="*/ 313680 w 339805"/>
                    <a:gd name="connsiteY1" fmla="*/ 0 h 530659"/>
                    <a:gd name="connsiteX2" fmla="*/ 339805 w 339805"/>
                    <a:gd name="connsiteY2" fmla="*/ 60397 h 530659"/>
                    <a:gd name="connsiteX3" fmla="*/ 29029 w 339805"/>
                    <a:gd name="connsiteY3" fmla="*/ 530659 h 530659"/>
                    <a:gd name="connsiteX4" fmla="*/ 0 w 339805"/>
                    <a:gd name="connsiteY4" fmla="*/ 444137 h 530659"/>
                    <a:gd name="connsiteX0" fmla="*/ 0 w 342708"/>
                    <a:gd name="connsiteY0" fmla="*/ 444137 h 530659"/>
                    <a:gd name="connsiteX1" fmla="*/ 313680 w 342708"/>
                    <a:gd name="connsiteY1" fmla="*/ 0 h 530659"/>
                    <a:gd name="connsiteX2" fmla="*/ 342708 w 342708"/>
                    <a:gd name="connsiteY2" fmla="*/ 69106 h 530659"/>
                    <a:gd name="connsiteX3" fmla="*/ 29029 w 342708"/>
                    <a:gd name="connsiteY3" fmla="*/ 530659 h 530659"/>
                    <a:gd name="connsiteX4" fmla="*/ 0 w 342708"/>
                    <a:gd name="connsiteY4" fmla="*/ 444137 h 530659"/>
                    <a:gd name="connsiteX0" fmla="*/ 0 w 345611"/>
                    <a:gd name="connsiteY0" fmla="*/ 455749 h 530659"/>
                    <a:gd name="connsiteX1" fmla="*/ 316583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55749 h 530659"/>
                    <a:gd name="connsiteX0" fmla="*/ 0 w 345611"/>
                    <a:gd name="connsiteY0" fmla="*/ 447041 h 530659"/>
                    <a:gd name="connsiteX1" fmla="*/ 316583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47041 h 530659"/>
                    <a:gd name="connsiteX0" fmla="*/ 0 w 345611"/>
                    <a:gd name="connsiteY0" fmla="*/ 455750 h 539368"/>
                    <a:gd name="connsiteX1" fmla="*/ 316583 w 345611"/>
                    <a:gd name="connsiteY1" fmla="*/ 0 h 539368"/>
                    <a:gd name="connsiteX2" fmla="*/ 345611 w 345611"/>
                    <a:gd name="connsiteY2" fmla="*/ 77815 h 539368"/>
                    <a:gd name="connsiteX3" fmla="*/ 31932 w 345611"/>
                    <a:gd name="connsiteY3" fmla="*/ 539368 h 539368"/>
                    <a:gd name="connsiteX4" fmla="*/ 0 w 345611"/>
                    <a:gd name="connsiteY4" fmla="*/ 455750 h 539368"/>
                    <a:gd name="connsiteX0" fmla="*/ 0 w 345611"/>
                    <a:gd name="connsiteY0" fmla="*/ 447041 h 530659"/>
                    <a:gd name="connsiteX1" fmla="*/ 313681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47041 h 530659"/>
                    <a:gd name="connsiteX0" fmla="*/ 0 w 345611"/>
                    <a:gd name="connsiteY0" fmla="*/ 449944 h 533562"/>
                    <a:gd name="connsiteX1" fmla="*/ 316584 w 345611"/>
                    <a:gd name="connsiteY1" fmla="*/ 0 h 533562"/>
                    <a:gd name="connsiteX2" fmla="*/ 345611 w 345611"/>
                    <a:gd name="connsiteY2" fmla="*/ 72009 h 533562"/>
                    <a:gd name="connsiteX3" fmla="*/ 31932 w 345611"/>
                    <a:gd name="connsiteY3" fmla="*/ 533562 h 533562"/>
                    <a:gd name="connsiteX4" fmla="*/ 0 w 345611"/>
                    <a:gd name="connsiteY4" fmla="*/ 449944 h 533562"/>
                    <a:gd name="connsiteX0" fmla="*/ 0 w 345611"/>
                    <a:gd name="connsiteY0" fmla="*/ 452847 h 536465"/>
                    <a:gd name="connsiteX1" fmla="*/ 316584 w 345611"/>
                    <a:gd name="connsiteY1" fmla="*/ 0 h 536465"/>
                    <a:gd name="connsiteX2" fmla="*/ 345611 w 345611"/>
                    <a:gd name="connsiteY2" fmla="*/ 74912 h 536465"/>
                    <a:gd name="connsiteX3" fmla="*/ 31932 w 345611"/>
                    <a:gd name="connsiteY3" fmla="*/ 536465 h 536465"/>
                    <a:gd name="connsiteX4" fmla="*/ 0 w 345611"/>
                    <a:gd name="connsiteY4" fmla="*/ 452847 h 53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5611" h="536465">
                      <a:moveTo>
                        <a:pt x="0" y="452847"/>
                      </a:moveTo>
                      <a:lnTo>
                        <a:pt x="316584" y="0"/>
                      </a:lnTo>
                      <a:lnTo>
                        <a:pt x="345611" y="74912"/>
                      </a:lnTo>
                      <a:lnTo>
                        <a:pt x="31932" y="536465"/>
                      </a:lnTo>
                      <a:lnTo>
                        <a:pt x="0" y="45284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矩形 5"/>
                <p:cNvSpPr/>
                <p:nvPr/>
              </p:nvSpPr>
              <p:spPr>
                <a:xfrm>
                  <a:off x="3907589" y="3089595"/>
                  <a:ext cx="1758804" cy="796073"/>
                </a:xfrm>
                <a:custGeom>
                  <a:avLst/>
                  <a:gdLst>
                    <a:gd name="connsiteX0" fmla="*/ 0 w 1134691"/>
                    <a:gd name="connsiteY0" fmla="*/ 0 h 504056"/>
                    <a:gd name="connsiteX1" fmla="*/ 1134691 w 1134691"/>
                    <a:gd name="connsiteY1" fmla="*/ 0 h 504056"/>
                    <a:gd name="connsiteX2" fmla="*/ 1134691 w 1134691"/>
                    <a:gd name="connsiteY2" fmla="*/ 504056 h 504056"/>
                    <a:gd name="connsiteX3" fmla="*/ 0 w 1134691"/>
                    <a:gd name="connsiteY3" fmla="*/ 504056 h 504056"/>
                    <a:gd name="connsiteX4" fmla="*/ 0 w 1134691"/>
                    <a:gd name="connsiteY4" fmla="*/ 0 h 504056"/>
                    <a:gd name="connsiteX0" fmla="*/ 386080 w 1134691"/>
                    <a:gd name="connsiteY0" fmla="*/ 0 h 913359"/>
                    <a:gd name="connsiteX1" fmla="*/ 1134691 w 1134691"/>
                    <a:gd name="connsiteY1" fmla="*/ 409303 h 913359"/>
                    <a:gd name="connsiteX2" fmla="*/ 1134691 w 1134691"/>
                    <a:gd name="connsiteY2" fmla="*/ 913359 h 913359"/>
                    <a:gd name="connsiteX3" fmla="*/ 0 w 1134691"/>
                    <a:gd name="connsiteY3" fmla="*/ 913359 h 913359"/>
                    <a:gd name="connsiteX4" fmla="*/ 386080 w 1134691"/>
                    <a:gd name="connsiteY4" fmla="*/ 0 h 913359"/>
                    <a:gd name="connsiteX0" fmla="*/ 592182 w 1340793"/>
                    <a:gd name="connsiteY0" fmla="*/ 0 h 913359"/>
                    <a:gd name="connsiteX1" fmla="*/ 1340793 w 1340793"/>
                    <a:gd name="connsiteY1" fmla="*/ 409303 h 913359"/>
                    <a:gd name="connsiteX2" fmla="*/ 1340793 w 1340793"/>
                    <a:gd name="connsiteY2" fmla="*/ 913359 h 913359"/>
                    <a:gd name="connsiteX3" fmla="*/ 0 w 1340793"/>
                    <a:gd name="connsiteY3" fmla="*/ 416970 h 913359"/>
                    <a:gd name="connsiteX4" fmla="*/ 592182 w 1340793"/>
                    <a:gd name="connsiteY4" fmla="*/ 0 h 913359"/>
                    <a:gd name="connsiteX0" fmla="*/ 592182 w 1758804"/>
                    <a:gd name="connsiteY0" fmla="*/ 0 h 913359"/>
                    <a:gd name="connsiteX1" fmla="*/ 1758804 w 1758804"/>
                    <a:gd name="connsiteY1" fmla="*/ 307703 h 913359"/>
                    <a:gd name="connsiteX2" fmla="*/ 1340793 w 1758804"/>
                    <a:gd name="connsiteY2" fmla="*/ 913359 h 913359"/>
                    <a:gd name="connsiteX3" fmla="*/ 0 w 1758804"/>
                    <a:gd name="connsiteY3" fmla="*/ 416970 h 913359"/>
                    <a:gd name="connsiteX4" fmla="*/ 592182 w 1758804"/>
                    <a:gd name="connsiteY4" fmla="*/ 0 h 913359"/>
                    <a:gd name="connsiteX0" fmla="*/ 592182 w 1758804"/>
                    <a:gd name="connsiteY0" fmla="*/ 0 h 774022"/>
                    <a:gd name="connsiteX1" fmla="*/ 1758804 w 1758804"/>
                    <a:gd name="connsiteY1" fmla="*/ 307703 h 774022"/>
                    <a:gd name="connsiteX2" fmla="*/ 1439490 w 1758804"/>
                    <a:gd name="connsiteY2" fmla="*/ 774022 h 774022"/>
                    <a:gd name="connsiteX3" fmla="*/ 0 w 1758804"/>
                    <a:gd name="connsiteY3" fmla="*/ 416970 h 774022"/>
                    <a:gd name="connsiteX4" fmla="*/ 592182 w 1758804"/>
                    <a:gd name="connsiteY4" fmla="*/ 0 h 774022"/>
                    <a:gd name="connsiteX0" fmla="*/ 592182 w 1758804"/>
                    <a:gd name="connsiteY0" fmla="*/ 0 h 669519"/>
                    <a:gd name="connsiteX1" fmla="*/ 1758804 w 1758804"/>
                    <a:gd name="connsiteY1" fmla="*/ 307703 h 669519"/>
                    <a:gd name="connsiteX2" fmla="*/ 1404656 w 1758804"/>
                    <a:gd name="connsiteY2" fmla="*/ 669519 h 669519"/>
                    <a:gd name="connsiteX3" fmla="*/ 0 w 1758804"/>
                    <a:gd name="connsiteY3" fmla="*/ 416970 h 669519"/>
                    <a:gd name="connsiteX4" fmla="*/ 592182 w 1758804"/>
                    <a:gd name="connsiteY4" fmla="*/ 0 h 669519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8804" h="796073">
                      <a:moveTo>
                        <a:pt x="592182" y="0"/>
                      </a:moveTo>
                      <a:cubicBezTo>
                        <a:pt x="853331" y="212876"/>
                        <a:pt x="1216079" y="379307"/>
                        <a:pt x="1758804" y="307703"/>
                      </a:cubicBezTo>
                      <a:lnTo>
                        <a:pt x="1439490" y="756605"/>
                      </a:lnTo>
                      <a:cubicBezTo>
                        <a:pt x="805809" y="872719"/>
                        <a:pt x="424676" y="724673"/>
                        <a:pt x="0" y="416970"/>
                      </a:cubicBezTo>
                      <a:lnTo>
                        <a:pt x="592182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A0012"/>
                    </a:gs>
                    <a:gs pos="50000">
                      <a:srgbClr val="E01425"/>
                    </a:gs>
                    <a:gs pos="100000">
                      <a:srgbClr val="DF6342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5" name="矩形 5"/>
              <p:cNvSpPr/>
              <p:nvPr/>
            </p:nvSpPr>
            <p:spPr>
              <a:xfrm>
                <a:off x="3907590" y="3279249"/>
                <a:ext cx="1365363" cy="605446"/>
              </a:xfrm>
              <a:custGeom>
                <a:avLst/>
                <a:gdLst/>
                <a:ahLst/>
                <a:cxnLst/>
                <a:rect l="l" t="t" r="r" b="b"/>
                <a:pathLst>
                  <a:path w="1365363" h="605446">
                    <a:moveTo>
                      <a:pt x="323078" y="0"/>
                    </a:moveTo>
                    <a:cubicBezTo>
                      <a:pt x="541057" y="289956"/>
                      <a:pt x="917753" y="504182"/>
                      <a:pt x="1365363" y="577393"/>
                    </a:cubicBezTo>
                    <a:cubicBezTo>
                      <a:pt x="775693" y="671316"/>
                      <a:pt x="407935" y="523060"/>
                      <a:pt x="0" y="2274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8A0012"/>
                  </a:gs>
                  <a:gs pos="50000">
                    <a:srgbClr val="E01425"/>
                  </a:gs>
                  <a:gs pos="100000">
                    <a:srgbClr val="DF6342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4230531" y="3138523"/>
              <a:ext cx="419645" cy="37510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50963" y="2083127"/>
            <a:ext cx="1977828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752349" y="2560819"/>
            <a:ext cx="3647016" cy="1003536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712173" y="2526367"/>
            <a:ext cx="3709851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50963" y="4364589"/>
            <a:ext cx="1977828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752349" y="4774959"/>
            <a:ext cx="3647016" cy="1003536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712177" y="4755776"/>
            <a:ext cx="3687193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637043" y="2526367"/>
            <a:ext cx="3738159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675201" y="2560819"/>
            <a:ext cx="3647016" cy="1003536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9398759" y="2083127"/>
            <a:ext cx="1977828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7667189" y="4774955"/>
            <a:ext cx="370800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7675201" y="4774959"/>
            <a:ext cx="3647016" cy="1003536"/>
          </a:xfrm>
          <a:prstGeom prst="rect">
            <a:avLst/>
          </a:prstGeom>
        </p:spPr>
        <p:txBody>
          <a:bodyPr wrap="square" lIns="121912" tIns="60956" rIns="121912" bIns="60956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67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9398759" y="4364589"/>
            <a:ext cx="1977828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</a:p>
        </p:txBody>
      </p:sp>
      <p:sp>
        <p:nvSpPr>
          <p:cNvPr id="51" name="文本框 11">
            <a:extLst>
              <a:ext uri="{FF2B5EF4-FFF2-40B4-BE49-F238E27FC236}">
                <a16:creationId xmlns:a16="http://schemas.microsoft.com/office/drawing/2014/main" id="{EA9E69E8-3C32-4293-A065-C2D3E6D49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D9836BBB-CCE6-4029-BBDE-573A40613859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0C24AD45-8310-46DD-BCBF-45C8C71934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8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13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2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3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2" grpId="0"/>
          <p:bldP spid="43" grpId="0"/>
          <p:bldP spid="46" grpId="0"/>
          <p:bldP spid="47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2" grpId="0"/>
          <p:bldP spid="43" grpId="0"/>
          <p:bldP spid="46" grpId="0"/>
          <p:bldP spid="47" grpId="0"/>
          <p:bldP spid="49" grpId="0"/>
          <p:bldP spid="50" grpId="0"/>
          <p:bldP spid="5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1583500" y="2042587"/>
            <a:ext cx="1932517" cy="17399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3767" y="2444752"/>
            <a:ext cx="850900" cy="98488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添加</a:t>
            </a:r>
            <a:endParaRPr lang="en-US" altLang="zh-CN" sz="3200" b="1" kern="0" dirty="0">
              <a:solidFill>
                <a:sysClr val="window" lastClr="FFFFFF"/>
              </a:solidFill>
            </a:endParaRPr>
          </a:p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标题</a:t>
            </a:r>
          </a:p>
        </p:txBody>
      </p:sp>
      <p:sp>
        <p:nvSpPr>
          <p:cNvPr id="11" name="矩形 3"/>
          <p:cNvSpPr/>
          <p:nvPr/>
        </p:nvSpPr>
        <p:spPr>
          <a:xfrm>
            <a:off x="3289532" y="1303871"/>
            <a:ext cx="6883400" cy="154516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 cap="flat" cmpd="sng" algn="ctr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prstDash val="solid"/>
          </a:ln>
          <a:effec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177351" y="2995087"/>
            <a:ext cx="1932516" cy="17399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583500" y="3922187"/>
            <a:ext cx="1932517" cy="17399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43744">
                <a:srgbClr val="E01425"/>
              </a:gs>
              <a:gs pos="4000">
                <a:srgbClr val="8A0012"/>
              </a:gs>
              <a:gs pos="100000">
                <a:srgbClr val="DF6342"/>
              </a:gs>
            </a:gsLst>
            <a:lin ang="16800000" scaled="0"/>
          </a:gra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5179716" y="3081871"/>
            <a:ext cx="5264149" cy="154516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 cap="flat" cmpd="sng" algn="ctr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prstDash val="solid"/>
          </a:ln>
          <a:effec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3289532" y="4859871"/>
            <a:ext cx="6883400" cy="154516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 cap="flat" cmpd="sng" algn="ctr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prstDash val="solid"/>
          </a:ln>
          <a:effectLst/>
        </p:spPr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938167" y="2696635"/>
            <a:ext cx="480484" cy="431800"/>
            <a:chOff x="2142410" y="2298139"/>
            <a:chExt cx="360284" cy="324836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ysClr val="window" lastClr="FFFFFF">
                <a:alpha val="80000"/>
              </a:sys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rgbClr val="9BBB37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21768" y="2306101"/>
              <a:ext cx="201569" cy="3087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667" b="1" kern="0" dirty="0">
                  <a:solidFill>
                    <a:prstClr val="white">
                      <a:lumMod val="50000"/>
                    </a:prstClr>
                  </a:solidFill>
                </a:rPr>
                <a:t>1</a:t>
              </a:r>
              <a:endParaRPr lang="zh-CN" altLang="en-US" sz="2667" b="1" kern="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613383" y="3333755"/>
            <a:ext cx="850900" cy="98488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添加</a:t>
            </a:r>
            <a:endParaRPr lang="en-US" altLang="zh-CN" sz="3200" b="1" kern="0" dirty="0">
              <a:solidFill>
                <a:sysClr val="window" lastClr="FFFFFF"/>
              </a:solidFill>
            </a:endParaRPr>
          </a:p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标题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515085" y="3649135"/>
            <a:ext cx="480483" cy="433917"/>
            <a:chOff x="2142410" y="2298139"/>
            <a:chExt cx="360284" cy="324836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ysClr val="window" lastClr="FFFFFF">
                <a:alpha val="80000"/>
              </a:sys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21768" y="2306062"/>
              <a:ext cx="201568" cy="30725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667" b="1" kern="0" dirty="0">
                  <a:solidFill>
                    <a:prstClr val="white">
                      <a:lumMod val="50000"/>
                    </a:prstClr>
                  </a:solidFill>
                </a:rPr>
                <a:t>2</a:t>
              </a:r>
              <a:endParaRPr lang="zh-CN" altLang="en-US" sz="2667" b="1" kern="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023767" y="4292604"/>
            <a:ext cx="850900" cy="98488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添加</a:t>
            </a:r>
            <a:endParaRPr lang="en-US" altLang="zh-CN" sz="3200" b="1" kern="0" dirty="0">
              <a:solidFill>
                <a:sysClr val="window" lastClr="FFFFFF"/>
              </a:solidFill>
            </a:endParaRPr>
          </a:p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</a:rPr>
              <a:t>标题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938167" y="4576235"/>
            <a:ext cx="480484" cy="431800"/>
            <a:chOff x="2142410" y="2298139"/>
            <a:chExt cx="360284" cy="324836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ysClr val="window" lastClr="FFFFFF">
                <a:alpha val="80000"/>
              </a:sys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21768" y="2306101"/>
              <a:ext cx="201569" cy="3087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sz="2667" b="1" kern="0" dirty="0">
                  <a:solidFill>
                    <a:prstClr val="white">
                      <a:lumMod val="50000"/>
                    </a:prstClr>
                  </a:solidFill>
                </a:rPr>
                <a:t>3</a:t>
              </a:r>
              <a:endParaRPr lang="zh-CN" altLang="en-US" sz="2667" b="1" kern="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72185" y="1837272"/>
            <a:ext cx="5799667" cy="487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71349" y="3507322"/>
            <a:ext cx="4383616" cy="73096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2185" y="5393272"/>
            <a:ext cx="5799667" cy="487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ts val="1867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11">
            <a:extLst>
              <a:ext uri="{FF2B5EF4-FFF2-40B4-BE49-F238E27FC236}">
                <a16:creationId xmlns:a16="http://schemas.microsoft.com/office/drawing/2014/main" id="{6E0A1688-5EB5-4017-820B-A69E829F4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DEB5AB2-6836-4965-B04E-1483D74F077C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B1392D8-F8F7-4A9C-BF52-27E7CD4F5D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98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7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2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3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2"/>
          <p:cNvSpPr>
            <a:spLocks noChangeArrowheads="1"/>
          </p:cNvSpPr>
          <p:nvPr/>
        </p:nvSpPr>
        <p:spPr bwMode="auto">
          <a:xfrm>
            <a:off x="4999400" y="2469852"/>
            <a:ext cx="2700867" cy="2700867"/>
          </a:xfrm>
          <a:prstGeom prst="ellipse">
            <a:avLst/>
          </a:prstGeom>
          <a:solidFill>
            <a:srgbClr val="FFFFFF">
              <a:alpha val="10196"/>
            </a:srgbClr>
          </a:solidFill>
          <a:ln w="19050" cap="rnd" algn="ctr">
            <a:solidFill>
              <a:srgbClr val="D76327"/>
            </a:solidFill>
            <a:prstDash val="sysDot"/>
            <a:round/>
            <a:headEnd/>
            <a:tailEnd/>
          </a:ln>
        </p:spPr>
        <p:txBody>
          <a:bodyPr wrap="none" lIns="134404" tIns="67203" rIns="134404" bIns="67203" anchor="ctr"/>
          <a:lstStyle/>
          <a:p>
            <a:pPr defTabSz="1219170">
              <a:defRPr/>
            </a:pPr>
            <a:endParaRPr lang="zh-CN" altLang="en-US" sz="2400" kern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5400000">
            <a:off x="2985251" y="2017945"/>
            <a:ext cx="4991100" cy="3147483"/>
          </a:xfrm>
          <a:custGeom>
            <a:avLst/>
            <a:gdLst>
              <a:gd name="T0" fmla="*/ 224 w 2848"/>
              <a:gd name="T1" fmla="*/ 484 h 1795"/>
              <a:gd name="T2" fmla="*/ 231 w 2848"/>
              <a:gd name="T3" fmla="*/ 587 h 1795"/>
              <a:gd name="T4" fmla="*/ 246 w 2848"/>
              <a:gd name="T5" fmla="*/ 687 h 1795"/>
              <a:gd name="T6" fmla="*/ 267 w 2848"/>
              <a:gd name="T7" fmla="*/ 785 h 1795"/>
              <a:gd name="T8" fmla="*/ 295 w 2848"/>
              <a:gd name="T9" fmla="*/ 881 h 1795"/>
              <a:gd name="T10" fmla="*/ 329 w 2848"/>
              <a:gd name="T11" fmla="*/ 973 h 1795"/>
              <a:gd name="T12" fmla="*/ 371 w 2848"/>
              <a:gd name="T13" fmla="*/ 1062 h 1795"/>
              <a:gd name="T14" fmla="*/ 419 w 2848"/>
              <a:gd name="T15" fmla="*/ 1147 h 1795"/>
              <a:gd name="T16" fmla="*/ 472 w 2848"/>
              <a:gd name="T17" fmla="*/ 1228 h 1795"/>
              <a:gd name="T18" fmla="*/ 531 w 2848"/>
              <a:gd name="T19" fmla="*/ 1305 h 1795"/>
              <a:gd name="T20" fmla="*/ 595 w 2848"/>
              <a:gd name="T21" fmla="*/ 1377 h 1795"/>
              <a:gd name="T22" fmla="*/ 665 w 2848"/>
              <a:gd name="T23" fmla="*/ 1445 h 1795"/>
              <a:gd name="T24" fmla="*/ 739 w 2848"/>
              <a:gd name="T25" fmla="*/ 1508 h 1795"/>
              <a:gd name="T26" fmla="*/ 817 w 2848"/>
              <a:gd name="T27" fmla="*/ 1565 h 1795"/>
              <a:gd name="T28" fmla="*/ 900 w 2848"/>
              <a:gd name="T29" fmla="*/ 1617 h 1795"/>
              <a:gd name="T30" fmla="*/ 986 w 2848"/>
              <a:gd name="T31" fmla="*/ 1662 h 1795"/>
              <a:gd name="T32" fmla="*/ 1076 w 2848"/>
              <a:gd name="T33" fmla="*/ 1702 h 1795"/>
              <a:gd name="T34" fmla="*/ 1169 w 2848"/>
              <a:gd name="T35" fmla="*/ 1734 h 1795"/>
              <a:gd name="T36" fmla="*/ 1266 w 2848"/>
              <a:gd name="T37" fmla="*/ 1761 h 1795"/>
              <a:gd name="T38" fmla="*/ 1365 w 2848"/>
              <a:gd name="T39" fmla="*/ 1780 h 1795"/>
              <a:gd name="T40" fmla="*/ 1467 w 2848"/>
              <a:gd name="T41" fmla="*/ 1790 h 1795"/>
              <a:gd name="T42" fmla="*/ 1569 w 2848"/>
              <a:gd name="T43" fmla="*/ 1795 h 1795"/>
              <a:gd name="T44" fmla="*/ 1680 w 2848"/>
              <a:gd name="T45" fmla="*/ 1790 h 1795"/>
              <a:gd name="T46" fmla="*/ 1842 w 2848"/>
              <a:gd name="T47" fmla="*/ 1767 h 1795"/>
              <a:gd name="T48" fmla="*/ 1997 w 2848"/>
              <a:gd name="T49" fmla="*/ 1725 h 1795"/>
              <a:gd name="T50" fmla="*/ 2143 w 2848"/>
              <a:gd name="T51" fmla="*/ 1666 h 1795"/>
              <a:gd name="T52" fmla="*/ 2281 w 2848"/>
              <a:gd name="T53" fmla="*/ 1592 h 1795"/>
              <a:gd name="T54" fmla="*/ 2408 w 2848"/>
              <a:gd name="T55" fmla="*/ 1501 h 1795"/>
              <a:gd name="T56" fmla="*/ 2525 w 2848"/>
              <a:gd name="T57" fmla="*/ 1397 h 1795"/>
              <a:gd name="T58" fmla="*/ 2627 w 2848"/>
              <a:gd name="T59" fmla="*/ 1280 h 1795"/>
              <a:gd name="T60" fmla="*/ 2716 w 2848"/>
              <a:gd name="T61" fmla="*/ 1153 h 1795"/>
              <a:gd name="T62" fmla="*/ 2790 w 2848"/>
              <a:gd name="T63" fmla="*/ 1015 h 1795"/>
              <a:gd name="T64" fmla="*/ 2848 w 2848"/>
              <a:gd name="T65" fmla="*/ 867 h 1795"/>
              <a:gd name="T66" fmla="*/ 2721 w 2848"/>
              <a:gd name="T67" fmla="*/ 994 h 1795"/>
              <a:gd name="T68" fmla="*/ 2691 w 2848"/>
              <a:gd name="T69" fmla="*/ 1003 h 1795"/>
              <a:gd name="T70" fmla="*/ 2671 w 2848"/>
              <a:gd name="T71" fmla="*/ 999 h 1795"/>
              <a:gd name="T72" fmla="*/ 2415 w 2848"/>
              <a:gd name="T73" fmla="*/ 749 h 1795"/>
              <a:gd name="T74" fmla="*/ 2390 w 2848"/>
              <a:gd name="T75" fmla="*/ 813 h 1795"/>
              <a:gd name="T76" fmla="*/ 2343 w 2848"/>
              <a:gd name="T77" fmla="*/ 905 h 1795"/>
              <a:gd name="T78" fmla="*/ 2286 w 2848"/>
              <a:gd name="T79" fmla="*/ 990 h 1795"/>
              <a:gd name="T80" fmla="*/ 2220 w 2848"/>
              <a:gd name="T81" fmla="*/ 1066 h 1795"/>
              <a:gd name="T82" fmla="*/ 2146 w 2848"/>
              <a:gd name="T83" fmla="*/ 1136 h 1795"/>
              <a:gd name="T84" fmla="*/ 2064 w 2848"/>
              <a:gd name="T85" fmla="*/ 1198 h 1795"/>
              <a:gd name="T86" fmla="*/ 1976 w 2848"/>
              <a:gd name="T87" fmla="*/ 1249 h 1795"/>
              <a:gd name="T88" fmla="*/ 1882 w 2848"/>
              <a:gd name="T89" fmla="*/ 1291 h 1795"/>
              <a:gd name="T90" fmla="*/ 1782 w 2848"/>
              <a:gd name="T91" fmla="*/ 1320 h 1795"/>
              <a:gd name="T92" fmla="*/ 1678 w 2848"/>
              <a:gd name="T93" fmla="*/ 1339 h 1795"/>
              <a:gd name="T94" fmla="*/ 1569 w 2848"/>
              <a:gd name="T95" fmla="*/ 1346 h 1795"/>
              <a:gd name="T96" fmla="*/ 1478 w 2848"/>
              <a:gd name="T97" fmla="*/ 1342 h 1795"/>
              <a:gd name="T98" fmla="*/ 1345 w 2848"/>
              <a:gd name="T99" fmla="*/ 1318 h 1795"/>
              <a:gd name="T100" fmla="*/ 1221 w 2848"/>
              <a:gd name="T101" fmla="*/ 1275 h 1795"/>
              <a:gd name="T102" fmla="*/ 1104 w 2848"/>
              <a:gd name="T103" fmla="*/ 1216 h 1795"/>
              <a:gd name="T104" fmla="*/ 999 w 2848"/>
              <a:gd name="T105" fmla="*/ 1141 h 1795"/>
              <a:gd name="T106" fmla="*/ 906 w 2848"/>
              <a:gd name="T107" fmla="*/ 1052 h 1795"/>
              <a:gd name="T108" fmla="*/ 825 w 2848"/>
              <a:gd name="T109" fmla="*/ 951 h 1795"/>
              <a:gd name="T110" fmla="*/ 760 w 2848"/>
              <a:gd name="T111" fmla="*/ 839 h 1795"/>
              <a:gd name="T112" fmla="*/ 713 w 2848"/>
              <a:gd name="T113" fmla="*/ 716 h 1795"/>
              <a:gd name="T114" fmla="*/ 683 w 2848"/>
              <a:gd name="T115" fmla="*/ 586 h 1795"/>
              <a:gd name="T116" fmla="*/ 673 w 2848"/>
              <a:gd name="T117" fmla="*/ 449 h 1795"/>
              <a:gd name="T118" fmla="*/ 0 w 2848"/>
              <a:gd name="T119" fmla="*/ 449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8" h="1795">
                <a:moveTo>
                  <a:pt x="224" y="449"/>
                </a:moveTo>
                <a:lnTo>
                  <a:pt x="224" y="449"/>
                </a:lnTo>
                <a:lnTo>
                  <a:pt x="224" y="484"/>
                </a:lnTo>
                <a:lnTo>
                  <a:pt x="226" y="519"/>
                </a:lnTo>
                <a:lnTo>
                  <a:pt x="228" y="553"/>
                </a:lnTo>
                <a:lnTo>
                  <a:pt x="231" y="587"/>
                </a:lnTo>
                <a:lnTo>
                  <a:pt x="235" y="620"/>
                </a:lnTo>
                <a:lnTo>
                  <a:pt x="240" y="654"/>
                </a:lnTo>
                <a:lnTo>
                  <a:pt x="246" y="687"/>
                </a:lnTo>
                <a:lnTo>
                  <a:pt x="252" y="720"/>
                </a:lnTo>
                <a:lnTo>
                  <a:pt x="259" y="754"/>
                </a:lnTo>
                <a:lnTo>
                  <a:pt x="267" y="785"/>
                </a:lnTo>
                <a:lnTo>
                  <a:pt x="275" y="817"/>
                </a:lnTo>
                <a:lnTo>
                  <a:pt x="285" y="849"/>
                </a:lnTo>
                <a:lnTo>
                  <a:pt x="295" y="881"/>
                </a:lnTo>
                <a:lnTo>
                  <a:pt x="306" y="912"/>
                </a:lnTo>
                <a:lnTo>
                  <a:pt x="318" y="942"/>
                </a:lnTo>
                <a:lnTo>
                  <a:pt x="329" y="973"/>
                </a:lnTo>
                <a:lnTo>
                  <a:pt x="342" y="1003"/>
                </a:lnTo>
                <a:lnTo>
                  <a:pt x="357" y="1032"/>
                </a:lnTo>
                <a:lnTo>
                  <a:pt x="371" y="1062"/>
                </a:lnTo>
                <a:lnTo>
                  <a:pt x="386" y="1090"/>
                </a:lnTo>
                <a:lnTo>
                  <a:pt x="403" y="1118"/>
                </a:lnTo>
                <a:lnTo>
                  <a:pt x="419" y="1147"/>
                </a:lnTo>
                <a:lnTo>
                  <a:pt x="436" y="1174"/>
                </a:lnTo>
                <a:lnTo>
                  <a:pt x="453" y="1201"/>
                </a:lnTo>
                <a:lnTo>
                  <a:pt x="472" y="1228"/>
                </a:lnTo>
                <a:lnTo>
                  <a:pt x="491" y="1254"/>
                </a:lnTo>
                <a:lnTo>
                  <a:pt x="511" y="1280"/>
                </a:lnTo>
                <a:lnTo>
                  <a:pt x="531" y="1305"/>
                </a:lnTo>
                <a:lnTo>
                  <a:pt x="553" y="1330"/>
                </a:lnTo>
                <a:lnTo>
                  <a:pt x="574" y="1353"/>
                </a:lnTo>
                <a:lnTo>
                  <a:pt x="595" y="1377"/>
                </a:lnTo>
                <a:lnTo>
                  <a:pt x="618" y="1401"/>
                </a:lnTo>
                <a:lnTo>
                  <a:pt x="641" y="1423"/>
                </a:lnTo>
                <a:lnTo>
                  <a:pt x="665" y="1445"/>
                </a:lnTo>
                <a:lnTo>
                  <a:pt x="690" y="1467"/>
                </a:lnTo>
                <a:lnTo>
                  <a:pt x="713" y="1487"/>
                </a:lnTo>
                <a:lnTo>
                  <a:pt x="739" y="1508"/>
                </a:lnTo>
                <a:lnTo>
                  <a:pt x="764" y="1527"/>
                </a:lnTo>
                <a:lnTo>
                  <a:pt x="791" y="1546"/>
                </a:lnTo>
                <a:lnTo>
                  <a:pt x="817" y="1565"/>
                </a:lnTo>
                <a:lnTo>
                  <a:pt x="844" y="1582"/>
                </a:lnTo>
                <a:lnTo>
                  <a:pt x="872" y="1600"/>
                </a:lnTo>
                <a:lnTo>
                  <a:pt x="900" y="1617"/>
                </a:lnTo>
                <a:lnTo>
                  <a:pt x="928" y="1632"/>
                </a:lnTo>
                <a:lnTo>
                  <a:pt x="957" y="1647"/>
                </a:lnTo>
                <a:lnTo>
                  <a:pt x="986" y="1662"/>
                </a:lnTo>
                <a:lnTo>
                  <a:pt x="1016" y="1676"/>
                </a:lnTo>
                <a:lnTo>
                  <a:pt x="1046" y="1689"/>
                </a:lnTo>
                <a:lnTo>
                  <a:pt x="1076" y="1702"/>
                </a:lnTo>
                <a:lnTo>
                  <a:pt x="1106" y="1714"/>
                </a:lnTo>
                <a:lnTo>
                  <a:pt x="1138" y="1724"/>
                </a:lnTo>
                <a:lnTo>
                  <a:pt x="1169" y="1734"/>
                </a:lnTo>
                <a:lnTo>
                  <a:pt x="1201" y="1743"/>
                </a:lnTo>
                <a:lnTo>
                  <a:pt x="1233" y="1752"/>
                </a:lnTo>
                <a:lnTo>
                  <a:pt x="1266" y="1761"/>
                </a:lnTo>
                <a:lnTo>
                  <a:pt x="1299" y="1768"/>
                </a:lnTo>
                <a:lnTo>
                  <a:pt x="1332" y="1774"/>
                </a:lnTo>
                <a:lnTo>
                  <a:pt x="1365" y="1780"/>
                </a:lnTo>
                <a:lnTo>
                  <a:pt x="1398" y="1784"/>
                </a:lnTo>
                <a:lnTo>
                  <a:pt x="1432" y="1788"/>
                </a:lnTo>
                <a:lnTo>
                  <a:pt x="1467" y="1790"/>
                </a:lnTo>
                <a:lnTo>
                  <a:pt x="1501" y="1793"/>
                </a:lnTo>
                <a:lnTo>
                  <a:pt x="1535" y="1794"/>
                </a:lnTo>
                <a:lnTo>
                  <a:pt x="1569" y="1795"/>
                </a:lnTo>
                <a:lnTo>
                  <a:pt x="1569" y="1795"/>
                </a:lnTo>
                <a:lnTo>
                  <a:pt x="1625" y="1794"/>
                </a:lnTo>
                <a:lnTo>
                  <a:pt x="1680" y="1790"/>
                </a:lnTo>
                <a:lnTo>
                  <a:pt x="1735" y="1784"/>
                </a:lnTo>
                <a:lnTo>
                  <a:pt x="1789" y="1777"/>
                </a:lnTo>
                <a:lnTo>
                  <a:pt x="1842" y="1767"/>
                </a:lnTo>
                <a:lnTo>
                  <a:pt x="1894" y="1755"/>
                </a:lnTo>
                <a:lnTo>
                  <a:pt x="1946" y="1742"/>
                </a:lnTo>
                <a:lnTo>
                  <a:pt x="1997" y="1725"/>
                </a:lnTo>
                <a:lnTo>
                  <a:pt x="2046" y="1708"/>
                </a:lnTo>
                <a:lnTo>
                  <a:pt x="2096" y="1688"/>
                </a:lnTo>
                <a:lnTo>
                  <a:pt x="2143" y="1666"/>
                </a:lnTo>
                <a:lnTo>
                  <a:pt x="2191" y="1643"/>
                </a:lnTo>
                <a:lnTo>
                  <a:pt x="2237" y="1618"/>
                </a:lnTo>
                <a:lnTo>
                  <a:pt x="2281" y="1592"/>
                </a:lnTo>
                <a:lnTo>
                  <a:pt x="2325" y="1562"/>
                </a:lnTo>
                <a:lnTo>
                  <a:pt x="2368" y="1533"/>
                </a:lnTo>
                <a:lnTo>
                  <a:pt x="2408" y="1501"/>
                </a:lnTo>
                <a:lnTo>
                  <a:pt x="2448" y="1468"/>
                </a:lnTo>
                <a:lnTo>
                  <a:pt x="2487" y="1434"/>
                </a:lnTo>
                <a:lnTo>
                  <a:pt x="2525" y="1397"/>
                </a:lnTo>
                <a:lnTo>
                  <a:pt x="2560" y="1359"/>
                </a:lnTo>
                <a:lnTo>
                  <a:pt x="2594" y="1322"/>
                </a:lnTo>
                <a:lnTo>
                  <a:pt x="2627" y="1280"/>
                </a:lnTo>
                <a:lnTo>
                  <a:pt x="2658" y="1239"/>
                </a:lnTo>
                <a:lnTo>
                  <a:pt x="2689" y="1196"/>
                </a:lnTo>
                <a:lnTo>
                  <a:pt x="2716" y="1153"/>
                </a:lnTo>
                <a:lnTo>
                  <a:pt x="2743" y="1108"/>
                </a:lnTo>
                <a:lnTo>
                  <a:pt x="2768" y="1062"/>
                </a:lnTo>
                <a:lnTo>
                  <a:pt x="2790" y="1015"/>
                </a:lnTo>
                <a:lnTo>
                  <a:pt x="2812" y="966"/>
                </a:lnTo>
                <a:lnTo>
                  <a:pt x="2832" y="918"/>
                </a:lnTo>
                <a:lnTo>
                  <a:pt x="2848" y="867"/>
                </a:lnTo>
                <a:lnTo>
                  <a:pt x="2728" y="987"/>
                </a:lnTo>
                <a:lnTo>
                  <a:pt x="2728" y="987"/>
                </a:lnTo>
                <a:lnTo>
                  <a:pt x="2721" y="994"/>
                </a:lnTo>
                <a:lnTo>
                  <a:pt x="2711" y="999"/>
                </a:lnTo>
                <a:lnTo>
                  <a:pt x="2702" y="1002"/>
                </a:lnTo>
                <a:lnTo>
                  <a:pt x="2691" y="1003"/>
                </a:lnTo>
                <a:lnTo>
                  <a:pt x="2691" y="1003"/>
                </a:lnTo>
                <a:lnTo>
                  <a:pt x="2681" y="1002"/>
                </a:lnTo>
                <a:lnTo>
                  <a:pt x="2671" y="999"/>
                </a:lnTo>
                <a:lnTo>
                  <a:pt x="2662" y="994"/>
                </a:lnTo>
                <a:lnTo>
                  <a:pt x="2653" y="987"/>
                </a:lnTo>
                <a:lnTo>
                  <a:pt x="2415" y="749"/>
                </a:lnTo>
                <a:lnTo>
                  <a:pt x="2415" y="749"/>
                </a:lnTo>
                <a:lnTo>
                  <a:pt x="2403" y="782"/>
                </a:lnTo>
                <a:lnTo>
                  <a:pt x="2390" y="813"/>
                </a:lnTo>
                <a:lnTo>
                  <a:pt x="2375" y="844"/>
                </a:lnTo>
                <a:lnTo>
                  <a:pt x="2359" y="875"/>
                </a:lnTo>
                <a:lnTo>
                  <a:pt x="2343" y="905"/>
                </a:lnTo>
                <a:lnTo>
                  <a:pt x="2325" y="933"/>
                </a:lnTo>
                <a:lnTo>
                  <a:pt x="2306" y="961"/>
                </a:lnTo>
                <a:lnTo>
                  <a:pt x="2286" y="990"/>
                </a:lnTo>
                <a:lnTo>
                  <a:pt x="2265" y="1016"/>
                </a:lnTo>
                <a:lnTo>
                  <a:pt x="2243" y="1042"/>
                </a:lnTo>
                <a:lnTo>
                  <a:pt x="2220" y="1066"/>
                </a:lnTo>
                <a:lnTo>
                  <a:pt x="2196" y="1091"/>
                </a:lnTo>
                <a:lnTo>
                  <a:pt x="2172" y="1114"/>
                </a:lnTo>
                <a:lnTo>
                  <a:pt x="2146" y="1136"/>
                </a:lnTo>
                <a:lnTo>
                  <a:pt x="2120" y="1157"/>
                </a:lnTo>
                <a:lnTo>
                  <a:pt x="2093" y="1179"/>
                </a:lnTo>
                <a:lnTo>
                  <a:pt x="2064" y="1198"/>
                </a:lnTo>
                <a:lnTo>
                  <a:pt x="2036" y="1215"/>
                </a:lnTo>
                <a:lnTo>
                  <a:pt x="2006" y="1233"/>
                </a:lnTo>
                <a:lnTo>
                  <a:pt x="1976" y="1249"/>
                </a:lnTo>
                <a:lnTo>
                  <a:pt x="1945" y="1264"/>
                </a:lnTo>
                <a:lnTo>
                  <a:pt x="1914" y="1278"/>
                </a:lnTo>
                <a:lnTo>
                  <a:pt x="1882" y="1291"/>
                </a:lnTo>
                <a:lnTo>
                  <a:pt x="1849" y="1301"/>
                </a:lnTo>
                <a:lnTo>
                  <a:pt x="1816" y="1312"/>
                </a:lnTo>
                <a:lnTo>
                  <a:pt x="1782" y="1320"/>
                </a:lnTo>
                <a:lnTo>
                  <a:pt x="1748" y="1329"/>
                </a:lnTo>
                <a:lnTo>
                  <a:pt x="1713" y="1334"/>
                </a:lnTo>
                <a:lnTo>
                  <a:pt x="1678" y="1339"/>
                </a:lnTo>
                <a:lnTo>
                  <a:pt x="1643" y="1343"/>
                </a:lnTo>
                <a:lnTo>
                  <a:pt x="1606" y="1345"/>
                </a:lnTo>
                <a:lnTo>
                  <a:pt x="1569" y="1346"/>
                </a:lnTo>
                <a:lnTo>
                  <a:pt x="1569" y="1346"/>
                </a:lnTo>
                <a:lnTo>
                  <a:pt x="1523" y="1345"/>
                </a:lnTo>
                <a:lnTo>
                  <a:pt x="1478" y="1342"/>
                </a:lnTo>
                <a:lnTo>
                  <a:pt x="1434" y="1336"/>
                </a:lnTo>
                <a:lnTo>
                  <a:pt x="1389" y="1327"/>
                </a:lnTo>
                <a:lnTo>
                  <a:pt x="1345" y="1318"/>
                </a:lnTo>
                <a:lnTo>
                  <a:pt x="1303" y="1306"/>
                </a:lnTo>
                <a:lnTo>
                  <a:pt x="1261" y="1292"/>
                </a:lnTo>
                <a:lnTo>
                  <a:pt x="1221" y="1275"/>
                </a:lnTo>
                <a:lnTo>
                  <a:pt x="1181" y="1258"/>
                </a:lnTo>
                <a:lnTo>
                  <a:pt x="1142" y="1238"/>
                </a:lnTo>
                <a:lnTo>
                  <a:pt x="1104" y="1216"/>
                </a:lnTo>
                <a:lnTo>
                  <a:pt x="1069" y="1193"/>
                </a:lnTo>
                <a:lnTo>
                  <a:pt x="1033" y="1168"/>
                </a:lnTo>
                <a:lnTo>
                  <a:pt x="999" y="1141"/>
                </a:lnTo>
                <a:lnTo>
                  <a:pt x="966" y="1114"/>
                </a:lnTo>
                <a:lnTo>
                  <a:pt x="935" y="1083"/>
                </a:lnTo>
                <a:lnTo>
                  <a:pt x="906" y="1052"/>
                </a:lnTo>
                <a:lnTo>
                  <a:pt x="877" y="1019"/>
                </a:lnTo>
                <a:lnTo>
                  <a:pt x="850" y="986"/>
                </a:lnTo>
                <a:lnTo>
                  <a:pt x="825" y="951"/>
                </a:lnTo>
                <a:lnTo>
                  <a:pt x="803" y="914"/>
                </a:lnTo>
                <a:lnTo>
                  <a:pt x="781" y="876"/>
                </a:lnTo>
                <a:lnTo>
                  <a:pt x="760" y="839"/>
                </a:lnTo>
                <a:lnTo>
                  <a:pt x="743" y="798"/>
                </a:lnTo>
                <a:lnTo>
                  <a:pt x="727" y="757"/>
                </a:lnTo>
                <a:lnTo>
                  <a:pt x="713" y="716"/>
                </a:lnTo>
                <a:lnTo>
                  <a:pt x="700" y="673"/>
                </a:lnTo>
                <a:lnTo>
                  <a:pt x="691" y="630"/>
                </a:lnTo>
                <a:lnTo>
                  <a:pt x="683" y="586"/>
                </a:lnTo>
                <a:lnTo>
                  <a:pt x="677" y="541"/>
                </a:lnTo>
                <a:lnTo>
                  <a:pt x="674" y="495"/>
                </a:lnTo>
                <a:lnTo>
                  <a:pt x="673" y="449"/>
                </a:lnTo>
                <a:lnTo>
                  <a:pt x="897" y="449"/>
                </a:lnTo>
                <a:lnTo>
                  <a:pt x="449" y="0"/>
                </a:lnTo>
                <a:lnTo>
                  <a:pt x="0" y="449"/>
                </a:lnTo>
                <a:lnTo>
                  <a:pt x="224" y="449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lIns="134404" tIns="67203" rIns="134404" bIns="67203" anchor="ctr"/>
          <a:lstStyle/>
          <a:p>
            <a:pPr defTabSz="1219170">
              <a:defRPr/>
            </a:pPr>
            <a:endParaRPr lang="zh-CN" altLang="en-US" sz="2400" kern="0">
              <a:solidFill>
                <a:srgbClr val="C00000"/>
              </a:solidFill>
              <a:latin typeface="Arial"/>
              <a:ea typeface="微软雅黑"/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rot="5400000">
            <a:off x="4643801" y="2529119"/>
            <a:ext cx="4991100" cy="3145367"/>
          </a:xfrm>
          <a:custGeom>
            <a:avLst/>
            <a:gdLst>
              <a:gd name="T0" fmla="*/ 2147483647 w 2849"/>
              <a:gd name="T1" fmla="*/ 2147483647 h 1794"/>
              <a:gd name="T2" fmla="*/ 2147483647 w 2849"/>
              <a:gd name="T3" fmla="*/ 2088860183 h 1794"/>
              <a:gd name="T4" fmla="*/ 2147483647 w 2849"/>
              <a:gd name="T5" fmla="*/ 1912483007 h 1794"/>
              <a:gd name="T6" fmla="*/ 2147483647 w 2849"/>
              <a:gd name="T7" fmla="*/ 1743022479 h 1794"/>
              <a:gd name="T8" fmla="*/ 2147483647 w 2849"/>
              <a:gd name="T9" fmla="*/ 1580478600 h 1794"/>
              <a:gd name="T10" fmla="*/ 2147483647 w 2849"/>
              <a:gd name="T11" fmla="*/ 1421394360 h 1794"/>
              <a:gd name="T12" fmla="*/ 2147483647 w 2849"/>
              <a:gd name="T13" fmla="*/ 1265766801 h 1794"/>
              <a:gd name="T14" fmla="*/ 2147483647 w 2849"/>
              <a:gd name="T15" fmla="*/ 1118785382 h 1794"/>
              <a:gd name="T16" fmla="*/ 2147483647 w 2849"/>
              <a:gd name="T17" fmla="*/ 980449774 h 1794"/>
              <a:gd name="T18" fmla="*/ 2147483647 w 2849"/>
              <a:gd name="T19" fmla="*/ 845573806 h 1794"/>
              <a:gd name="T20" fmla="*/ 2147483647 w 2849"/>
              <a:gd name="T21" fmla="*/ 721071496 h 1794"/>
              <a:gd name="T22" fmla="*/ 2147483647 w 2849"/>
              <a:gd name="T23" fmla="*/ 605216148 h 1794"/>
              <a:gd name="T24" fmla="*/ 2147483647 w 2849"/>
              <a:gd name="T25" fmla="*/ 496277613 h 1794"/>
              <a:gd name="T26" fmla="*/ 2147483647 w 2849"/>
              <a:gd name="T27" fmla="*/ 395984889 h 1794"/>
              <a:gd name="T28" fmla="*/ 2147483647 w 2849"/>
              <a:gd name="T29" fmla="*/ 307796218 h 1794"/>
              <a:gd name="T30" fmla="*/ 2147483647 w 2849"/>
              <a:gd name="T31" fmla="*/ 228253441 h 1794"/>
              <a:gd name="T32" fmla="*/ 2147483647 w 2849"/>
              <a:gd name="T33" fmla="*/ 160814758 h 1794"/>
              <a:gd name="T34" fmla="*/ 2147483647 w 2849"/>
              <a:gd name="T35" fmla="*/ 103751090 h 1794"/>
              <a:gd name="T36" fmla="*/ 2147483647 w 2849"/>
              <a:gd name="T37" fmla="*/ 58792851 h 1794"/>
              <a:gd name="T38" fmla="*/ 2147483647 w 2849"/>
              <a:gd name="T39" fmla="*/ 25937444 h 1794"/>
              <a:gd name="T40" fmla="*/ 2147483647 w 2849"/>
              <a:gd name="T41" fmla="*/ 6916651 h 1794"/>
              <a:gd name="T42" fmla="*/ 2147483647 w 2849"/>
              <a:gd name="T43" fmla="*/ 0 h 1794"/>
              <a:gd name="T44" fmla="*/ 2015256886 w 2849"/>
              <a:gd name="T45" fmla="*/ 6916651 h 1794"/>
              <a:gd name="T46" fmla="*/ 1738956500 w 2849"/>
              <a:gd name="T47" fmla="*/ 46688716 h 1794"/>
              <a:gd name="T48" fmla="*/ 1471292430 w 2849"/>
              <a:gd name="T49" fmla="*/ 117584387 h 1794"/>
              <a:gd name="T50" fmla="*/ 1215715985 w 2849"/>
              <a:gd name="T51" fmla="*/ 221336792 h 1794"/>
              <a:gd name="T52" fmla="*/ 980861511 w 2849"/>
              <a:gd name="T53" fmla="*/ 351025356 h 1794"/>
              <a:gd name="T54" fmla="*/ 759822778 w 2849"/>
              <a:gd name="T55" fmla="*/ 506652586 h 1794"/>
              <a:gd name="T56" fmla="*/ 559505523 w 2849"/>
              <a:gd name="T57" fmla="*/ 686488087 h 1794"/>
              <a:gd name="T58" fmla="*/ 383364339 w 2849"/>
              <a:gd name="T59" fmla="*/ 888802862 h 1794"/>
              <a:gd name="T60" fmla="*/ 227947343 w 2849"/>
              <a:gd name="T61" fmla="*/ 1108410409 h 1794"/>
              <a:gd name="T62" fmla="*/ 98431454 w 2849"/>
              <a:gd name="T63" fmla="*/ 1347038741 h 1794"/>
              <a:gd name="T64" fmla="*/ 0 w 2849"/>
              <a:gd name="T65" fmla="*/ 1602959024 h 1794"/>
              <a:gd name="T66" fmla="*/ 221038815 w 2849"/>
              <a:gd name="T67" fmla="*/ 1385080639 h 1794"/>
              <a:gd name="T68" fmla="*/ 272844891 w 2849"/>
              <a:gd name="T69" fmla="*/ 1367788688 h 1794"/>
              <a:gd name="T70" fmla="*/ 307382275 w 2849"/>
              <a:gd name="T71" fmla="*/ 1374705336 h 1794"/>
              <a:gd name="T72" fmla="*/ 747734825 w 2849"/>
              <a:gd name="T73" fmla="*/ 1807002796 h 1794"/>
              <a:gd name="T74" fmla="*/ 792632373 w 2849"/>
              <a:gd name="T75" fmla="*/ 1696335099 h 1794"/>
              <a:gd name="T76" fmla="*/ 873795094 w 2849"/>
              <a:gd name="T77" fmla="*/ 1538978706 h 1794"/>
              <a:gd name="T78" fmla="*/ 972227822 w 2849"/>
              <a:gd name="T79" fmla="*/ 1391997287 h 1794"/>
              <a:gd name="T80" fmla="*/ 1084473663 w 2849"/>
              <a:gd name="T81" fmla="*/ 1257120990 h 1794"/>
              <a:gd name="T82" fmla="*/ 1212261721 w 2849"/>
              <a:gd name="T83" fmla="*/ 1137806167 h 1794"/>
              <a:gd name="T84" fmla="*/ 1353865521 w 2849"/>
              <a:gd name="T85" fmla="*/ 1030596794 h 1794"/>
              <a:gd name="T86" fmla="*/ 1505829814 w 2849"/>
              <a:gd name="T87" fmla="*/ 944137368 h 1794"/>
              <a:gd name="T88" fmla="*/ 1669881732 w 2849"/>
              <a:gd name="T89" fmla="*/ 871511239 h 1794"/>
              <a:gd name="T90" fmla="*/ 1840842177 w 2849"/>
              <a:gd name="T91" fmla="*/ 817905895 h 1794"/>
              <a:gd name="T92" fmla="*/ 2022164100 w 2849"/>
              <a:gd name="T93" fmla="*/ 786780975 h 1794"/>
              <a:gd name="T94" fmla="*/ 2147483647 w 2849"/>
              <a:gd name="T95" fmla="*/ 774676840 h 1794"/>
              <a:gd name="T96" fmla="*/ 2147483647 w 2849"/>
              <a:gd name="T97" fmla="*/ 781593489 h 1794"/>
              <a:gd name="T98" fmla="*/ 2147483647 w 2849"/>
              <a:gd name="T99" fmla="*/ 823094697 h 1794"/>
              <a:gd name="T100" fmla="*/ 2147483647 w 2849"/>
              <a:gd name="T101" fmla="*/ 895720825 h 1794"/>
              <a:gd name="T102" fmla="*/ 2147483647 w 2849"/>
              <a:gd name="T103" fmla="*/ 997742712 h 1794"/>
              <a:gd name="T104" fmla="*/ 2147483647 w 2849"/>
              <a:gd name="T105" fmla="*/ 1129160356 h 1794"/>
              <a:gd name="T106" fmla="*/ 2147483647 w 2849"/>
              <a:gd name="T107" fmla="*/ 1283058424 h 1794"/>
              <a:gd name="T108" fmla="*/ 2147483647 w 2849"/>
              <a:gd name="T109" fmla="*/ 1457706767 h 1794"/>
              <a:gd name="T110" fmla="*/ 2147483647 w 2849"/>
              <a:gd name="T111" fmla="*/ 1653104728 h 1794"/>
              <a:gd name="T112" fmla="*/ 2147483647 w 2849"/>
              <a:gd name="T113" fmla="*/ 1864066464 h 1794"/>
              <a:gd name="T114" fmla="*/ 2147483647 w 2849"/>
              <a:gd name="T115" fmla="*/ 2088860183 h 1794"/>
              <a:gd name="T116" fmla="*/ 2147483647 w 2849"/>
              <a:gd name="T117" fmla="*/ 2147483647 h 1794"/>
              <a:gd name="T118" fmla="*/ 2147483647 w 2849"/>
              <a:gd name="T119" fmla="*/ 2147483647 h 1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9"/>
              <a:gd name="T181" fmla="*/ 0 h 1794"/>
              <a:gd name="T182" fmla="*/ 2849 w 2849"/>
              <a:gd name="T183" fmla="*/ 1794 h 17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9" h="1794">
                <a:moveTo>
                  <a:pt x="2625" y="1345"/>
                </a:moveTo>
                <a:lnTo>
                  <a:pt x="2625" y="1345"/>
                </a:lnTo>
                <a:lnTo>
                  <a:pt x="2623" y="1311"/>
                </a:lnTo>
                <a:lnTo>
                  <a:pt x="2622" y="1276"/>
                </a:lnTo>
                <a:lnTo>
                  <a:pt x="2620" y="1242"/>
                </a:lnTo>
                <a:lnTo>
                  <a:pt x="2618" y="1208"/>
                </a:lnTo>
                <a:lnTo>
                  <a:pt x="2614" y="1174"/>
                </a:lnTo>
                <a:lnTo>
                  <a:pt x="2609" y="1141"/>
                </a:lnTo>
                <a:lnTo>
                  <a:pt x="2603" y="1106"/>
                </a:lnTo>
                <a:lnTo>
                  <a:pt x="2597" y="1075"/>
                </a:lnTo>
                <a:lnTo>
                  <a:pt x="2590" y="1041"/>
                </a:lnTo>
                <a:lnTo>
                  <a:pt x="2582" y="1008"/>
                </a:lnTo>
                <a:lnTo>
                  <a:pt x="2574" y="977"/>
                </a:lnTo>
                <a:lnTo>
                  <a:pt x="2564" y="945"/>
                </a:lnTo>
                <a:lnTo>
                  <a:pt x="2554" y="914"/>
                </a:lnTo>
                <a:lnTo>
                  <a:pt x="2543" y="882"/>
                </a:lnTo>
                <a:lnTo>
                  <a:pt x="2531" y="851"/>
                </a:lnTo>
                <a:lnTo>
                  <a:pt x="2518" y="822"/>
                </a:lnTo>
                <a:lnTo>
                  <a:pt x="2505" y="791"/>
                </a:lnTo>
                <a:lnTo>
                  <a:pt x="2491" y="762"/>
                </a:lnTo>
                <a:lnTo>
                  <a:pt x="2477" y="732"/>
                </a:lnTo>
                <a:lnTo>
                  <a:pt x="2462" y="704"/>
                </a:lnTo>
                <a:lnTo>
                  <a:pt x="2446" y="675"/>
                </a:lnTo>
                <a:lnTo>
                  <a:pt x="2430" y="647"/>
                </a:lnTo>
                <a:lnTo>
                  <a:pt x="2412" y="620"/>
                </a:lnTo>
                <a:lnTo>
                  <a:pt x="2394" y="593"/>
                </a:lnTo>
                <a:lnTo>
                  <a:pt x="2377" y="567"/>
                </a:lnTo>
                <a:lnTo>
                  <a:pt x="2357" y="540"/>
                </a:lnTo>
                <a:lnTo>
                  <a:pt x="2338" y="515"/>
                </a:lnTo>
                <a:lnTo>
                  <a:pt x="2318" y="489"/>
                </a:lnTo>
                <a:lnTo>
                  <a:pt x="2296" y="464"/>
                </a:lnTo>
                <a:lnTo>
                  <a:pt x="2275" y="440"/>
                </a:lnTo>
                <a:lnTo>
                  <a:pt x="2253" y="417"/>
                </a:lnTo>
                <a:lnTo>
                  <a:pt x="2230" y="393"/>
                </a:lnTo>
                <a:lnTo>
                  <a:pt x="2207" y="371"/>
                </a:lnTo>
                <a:lnTo>
                  <a:pt x="2183" y="350"/>
                </a:lnTo>
                <a:lnTo>
                  <a:pt x="2159" y="328"/>
                </a:lnTo>
                <a:lnTo>
                  <a:pt x="2135" y="307"/>
                </a:lnTo>
                <a:lnTo>
                  <a:pt x="2110" y="287"/>
                </a:lnTo>
                <a:lnTo>
                  <a:pt x="2084" y="267"/>
                </a:lnTo>
                <a:lnTo>
                  <a:pt x="2058" y="248"/>
                </a:lnTo>
                <a:lnTo>
                  <a:pt x="2031" y="229"/>
                </a:lnTo>
                <a:lnTo>
                  <a:pt x="2003" y="211"/>
                </a:lnTo>
                <a:lnTo>
                  <a:pt x="1976" y="195"/>
                </a:lnTo>
                <a:lnTo>
                  <a:pt x="1948" y="178"/>
                </a:lnTo>
                <a:lnTo>
                  <a:pt x="1920" y="162"/>
                </a:lnTo>
                <a:lnTo>
                  <a:pt x="1891" y="146"/>
                </a:lnTo>
                <a:lnTo>
                  <a:pt x="1862" y="132"/>
                </a:lnTo>
                <a:lnTo>
                  <a:pt x="1832" y="118"/>
                </a:lnTo>
                <a:lnTo>
                  <a:pt x="1803" y="105"/>
                </a:lnTo>
                <a:lnTo>
                  <a:pt x="1772" y="93"/>
                </a:lnTo>
                <a:lnTo>
                  <a:pt x="1741" y="81"/>
                </a:lnTo>
                <a:lnTo>
                  <a:pt x="1711" y="71"/>
                </a:lnTo>
                <a:lnTo>
                  <a:pt x="1679" y="60"/>
                </a:lnTo>
                <a:lnTo>
                  <a:pt x="1647" y="51"/>
                </a:lnTo>
                <a:lnTo>
                  <a:pt x="1615" y="43"/>
                </a:lnTo>
                <a:lnTo>
                  <a:pt x="1583" y="34"/>
                </a:lnTo>
                <a:lnTo>
                  <a:pt x="1550" y="27"/>
                </a:lnTo>
                <a:lnTo>
                  <a:pt x="1517" y="20"/>
                </a:lnTo>
                <a:lnTo>
                  <a:pt x="1484" y="15"/>
                </a:lnTo>
                <a:lnTo>
                  <a:pt x="1450" y="11"/>
                </a:lnTo>
                <a:lnTo>
                  <a:pt x="1417" y="7"/>
                </a:lnTo>
                <a:lnTo>
                  <a:pt x="1382" y="4"/>
                </a:lnTo>
                <a:lnTo>
                  <a:pt x="1348" y="1"/>
                </a:lnTo>
                <a:lnTo>
                  <a:pt x="1314" y="0"/>
                </a:lnTo>
                <a:lnTo>
                  <a:pt x="1278" y="0"/>
                </a:lnTo>
                <a:lnTo>
                  <a:pt x="1223" y="1"/>
                </a:lnTo>
                <a:lnTo>
                  <a:pt x="1167" y="4"/>
                </a:lnTo>
                <a:lnTo>
                  <a:pt x="1113" y="9"/>
                </a:lnTo>
                <a:lnTo>
                  <a:pt x="1060" y="18"/>
                </a:lnTo>
                <a:lnTo>
                  <a:pt x="1007" y="27"/>
                </a:lnTo>
                <a:lnTo>
                  <a:pt x="954" y="39"/>
                </a:lnTo>
                <a:lnTo>
                  <a:pt x="903" y="53"/>
                </a:lnTo>
                <a:lnTo>
                  <a:pt x="852" y="68"/>
                </a:lnTo>
                <a:lnTo>
                  <a:pt x="801" y="86"/>
                </a:lnTo>
                <a:lnTo>
                  <a:pt x="753" y="106"/>
                </a:lnTo>
                <a:lnTo>
                  <a:pt x="704" y="128"/>
                </a:lnTo>
                <a:lnTo>
                  <a:pt x="658" y="151"/>
                </a:lnTo>
                <a:lnTo>
                  <a:pt x="612" y="176"/>
                </a:lnTo>
                <a:lnTo>
                  <a:pt x="568" y="203"/>
                </a:lnTo>
                <a:lnTo>
                  <a:pt x="524" y="231"/>
                </a:lnTo>
                <a:lnTo>
                  <a:pt x="481" y="261"/>
                </a:lnTo>
                <a:lnTo>
                  <a:pt x="440" y="293"/>
                </a:lnTo>
                <a:lnTo>
                  <a:pt x="400" y="326"/>
                </a:lnTo>
                <a:lnTo>
                  <a:pt x="362" y="361"/>
                </a:lnTo>
                <a:lnTo>
                  <a:pt x="324" y="397"/>
                </a:lnTo>
                <a:lnTo>
                  <a:pt x="289" y="435"/>
                </a:lnTo>
                <a:lnTo>
                  <a:pt x="255" y="473"/>
                </a:lnTo>
                <a:lnTo>
                  <a:pt x="222" y="514"/>
                </a:lnTo>
                <a:lnTo>
                  <a:pt x="190" y="555"/>
                </a:lnTo>
                <a:lnTo>
                  <a:pt x="160" y="597"/>
                </a:lnTo>
                <a:lnTo>
                  <a:pt x="132" y="641"/>
                </a:lnTo>
                <a:lnTo>
                  <a:pt x="106" y="686"/>
                </a:lnTo>
                <a:lnTo>
                  <a:pt x="81" y="732"/>
                </a:lnTo>
                <a:lnTo>
                  <a:pt x="57" y="779"/>
                </a:lnTo>
                <a:lnTo>
                  <a:pt x="36" y="828"/>
                </a:lnTo>
                <a:lnTo>
                  <a:pt x="17" y="877"/>
                </a:lnTo>
                <a:lnTo>
                  <a:pt x="0" y="927"/>
                </a:lnTo>
                <a:lnTo>
                  <a:pt x="120" y="806"/>
                </a:lnTo>
                <a:lnTo>
                  <a:pt x="128" y="801"/>
                </a:lnTo>
                <a:lnTo>
                  <a:pt x="138" y="795"/>
                </a:lnTo>
                <a:lnTo>
                  <a:pt x="147" y="792"/>
                </a:lnTo>
                <a:lnTo>
                  <a:pt x="158" y="791"/>
                </a:lnTo>
                <a:lnTo>
                  <a:pt x="167" y="792"/>
                </a:lnTo>
                <a:lnTo>
                  <a:pt x="178" y="795"/>
                </a:lnTo>
                <a:lnTo>
                  <a:pt x="186" y="801"/>
                </a:lnTo>
                <a:lnTo>
                  <a:pt x="194" y="806"/>
                </a:lnTo>
                <a:lnTo>
                  <a:pt x="433" y="1045"/>
                </a:lnTo>
                <a:lnTo>
                  <a:pt x="446" y="1013"/>
                </a:lnTo>
                <a:lnTo>
                  <a:pt x="459" y="981"/>
                </a:lnTo>
                <a:lnTo>
                  <a:pt x="473" y="951"/>
                </a:lnTo>
                <a:lnTo>
                  <a:pt x="488" y="920"/>
                </a:lnTo>
                <a:lnTo>
                  <a:pt x="506" y="890"/>
                </a:lnTo>
                <a:lnTo>
                  <a:pt x="524" y="861"/>
                </a:lnTo>
                <a:lnTo>
                  <a:pt x="543" y="832"/>
                </a:lnTo>
                <a:lnTo>
                  <a:pt x="563" y="805"/>
                </a:lnTo>
                <a:lnTo>
                  <a:pt x="584" y="778"/>
                </a:lnTo>
                <a:lnTo>
                  <a:pt x="605" y="752"/>
                </a:lnTo>
                <a:lnTo>
                  <a:pt x="628" y="727"/>
                </a:lnTo>
                <a:lnTo>
                  <a:pt x="653" y="704"/>
                </a:lnTo>
                <a:lnTo>
                  <a:pt x="677" y="680"/>
                </a:lnTo>
                <a:lnTo>
                  <a:pt x="702" y="658"/>
                </a:lnTo>
                <a:lnTo>
                  <a:pt x="729" y="636"/>
                </a:lnTo>
                <a:lnTo>
                  <a:pt x="756" y="616"/>
                </a:lnTo>
                <a:lnTo>
                  <a:pt x="784" y="596"/>
                </a:lnTo>
                <a:lnTo>
                  <a:pt x="813" y="579"/>
                </a:lnTo>
                <a:lnTo>
                  <a:pt x="843" y="561"/>
                </a:lnTo>
                <a:lnTo>
                  <a:pt x="872" y="546"/>
                </a:lnTo>
                <a:lnTo>
                  <a:pt x="903" y="530"/>
                </a:lnTo>
                <a:lnTo>
                  <a:pt x="935" y="516"/>
                </a:lnTo>
                <a:lnTo>
                  <a:pt x="967" y="504"/>
                </a:lnTo>
                <a:lnTo>
                  <a:pt x="1000" y="492"/>
                </a:lnTo>
                <a:lnTo>
                  <a:pt x="1033" y="482"/>
                </a:lnTo>
                <a:lnTo>
                  <a:pt x="1066" y="473"/>
                </a:lnTo>
                <a:lnTo>
                  <a:pt x="1100" y="465"/>
                </a:lnTo>
                <a:lnTo>
                  <a:pt x="1136" y="459"/>
                </a:lnTo>
                <a:lnTo>
                  <a:pt x="1171" y="455"/>
                </a:lnTo>
                <a:lnTo>
                  <a:pt x="1206" y="451"/>
                </a:lnTo>
                <a:lnTo>
                  <a:pt x="1242" y="449"/>
                </a:lnTo>
                <a:lnTo>
                  <a:pt x="1278" y="448"/>
                </a:lnTo>
                <a:lnTo>
                  <a:pt x="1324" y="449"/>
                </a:lnTo>
                <a:lnTo>
                  <a:pt x="1371" y="452"/>
                </a:lnTo>
                <a:lnTo>
                  <a:pt x="1415" y="458"/>
                </a:lnTo>
                <a:lnTo>
                  <a:pt x="1459" y="466"/>
                </a:lnTo>
                <a:lnTo>
                  <a:pt x="1503" y="476"/>
                </a:lnTo>
                <a:lnTo>
                  <a:pt x="1545" y="489"/>
                </a:lnTo>
                <a:lnTo>
                  <a:pt x="1587" y="503"/>
                </a:lnTo>
                <a:lnTo>
                  <a:pt x="1628" y="518"/>
                </a:lnTo>
                <a:lnTo>
                  <a:pt x="1668" y="536"/>
                </a:lnTo>
                <a:lnTo>
                  <a:pt x="1706" y="556"/>
                </a:lnTo>
                <a:lnTo>
                  <a:pt x="1744" y="577"/>
                </a:lnTo>
                <a:lnTo>
                  <a:pt x="1780" y="601"/>
                </a:lnTo>
                <a:lnTo>
                  <a:pt x="1816" y="626"/>
                </a:lnTo>
                <a:lnTo>
                  <a:pt x="1850" y="653"/>
                </a:lnTo>
                <a:lnTo>
                  <a:pt x="1882" y="681"/>
                </a:lnTo>
                <a:lnTo>
                  <a:pt x="1913" y="711"/>
                </a:lnTo>
                <a:lnTo>
                  <a:pt x="1943" y="742"/>
                </a:lnTo>
                <a:lnTo>
                  <a:pt x="1970" y="775"/>
                </a:lnTo>
                <a:lnTo>
                  <a:pt x="1998" y="809"/>
                </a:lnTo>
                <a:lnTo>
                  <a:pt x="2022" y="843"/>
                </a:lnTo>
                <a:lnTo>
                  <a:pt x="2046" y="880"/>
                </a:lnTo>
                <a:lnTo>
                  <a:pt x="2067" y="917"/>
                </a:lnTo>
                <a:lnTo>
                  <a:pt x="2087" y="956"/>
                </a:lnTo>
                <a:lnTo>
                  <a:pt x="2105" y="995"/>
                </a:lnTo>
                <a:lnTo>
                  <a:pt x="2122" y="1037"/>
                </a:lnTo>
                <a:lnTo>
                  <a:pt x="2136" y="1078"/>
                </a:lnTo>
                <a:lnTo>
                  <a:pt x="2148" y="1121"/>
                </a:lnTo>
                <a:lnTo>
                  <a:pt x="2158" y="1164"/>
                </a:lnTo>
                <a:lnTo>
                  <a:pt x="2165" y="1208"/>
                </a:lnTo>
                <a:lnTo>
                  <a:pt x="2171" y="1254"/>
                </a:lnTo>
                <a:lnTo>
                  <a:pt x="2175" y="1299"/>
                </a:lnTo>
                <a:lnTo>
                  <a:pt x="2176" y="1345"/>
                </a:lnTo>
                <a:lnTo>
                  <a:pt x="1952" y="1345"/>
                </a:lnTo>
                <a:lnTo>
                  <a:pt x="2400" y="1794"/>
                </a:lnTo>
                <a:lnTo>
                  <a:pt x="2849" y="1345"/>
                </a:lnTo>
                <a:lnTo>
                  <a:pt x="2625" y="1345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wrap="none" lIns="134404" tIns="67203" rIns="134404" bIns="67203" anchor="ctr"/>
          <a:lstStyle/>
          <a:p>
            <a:pPr defTabSz="1219170">
              <a:defRPr/>
            </a:pPr>
            <a:endParaRPr lang="zh-CN" altLang="en-US" sz="2400" kern="0">
              <a:solidFill>
                <a:srgbClr val="C00000"/>
              </a:solidFill>
            </a:endParaRPr>
          </a:p>
        </p:txBody>
      </p:sp>
      <p:sp>
        <p:nvSpPr>
          <p:cNvPr id="19" name="WordArt 9"/>
          <p:cNvSpPr>
            <a:spLocks noChangeArrowheads="1" noChangeShapeType="1" noTextEdit="1"/>
          </p:cNvSpPr>
          <p:nvPr/>
        </p:nvSpPr>
        <p:spPr bwMode="auto">
          <a:xfrm rot="-5400000">
            <a:off x="4289259" y="2070861"/>
            <a:ext cx="3761316" cy="3505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76668"/>
              </a:avLst>
            </a:prstTxWarp>
          </a:bodyPr>
          <a:lstStyle/>
          <a:p>
            <a:pPr algn="ctr" defTabSz="1219170">
              <a:defRPr/>
            </a:pPr>
            <a:r>
              <a:rPr lang="zh-CN" altLang="en-US" sz="933" kern="1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latin typeface="微软雅黑"/>
                <a:ea typeface="微软雅黑"/>
              </a:rPr>
              <a:t>       单击此处填加文字内容     </a:t>
            </a:r>
          </a:p>
        </p:txBody>
      </p:sp>
      <p:sp>
        <p:nvSpPr>
          <p:cNvPr id="20" name="WordArt 9"/>
          <p:cNvSpPr>
            <a:spLocks noChangeArrowheads="1" noChangeShapeType="1" noTextEdit="1"/>
          </p:cNvSpPr>
          <p:nvPr/>
        </p:nvSpPr>
        <p:spPr bwMode="auto">
          <a:xfrm rot="5400000">
            <a:off x="4699892" y="2123777"/>
            <a:ext cx="3761317" cy="3505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76668"/>
              </a:avLst>
            </a:prstTxWarp>
          </a:bodyPr>
          <a:lstStyle/>
          <a:p>
            <a:pPr algn="ctr" defTabSz="1219170">
              <a:defRPr/>
            </a:pPr>
            <a:r>
              <a:rPr lang="zh-CN" altLang="en-US" sz="933" kern="10" dirty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latin typeface="微软雅黑"/>
                <a:ea typeface="微软雅黑"/>
              </a:rPr>
              <a:t>       </a:t>
            </a:r>
            <a:r>
              <a:rPr lang="zh-CN" altLang="en-US" sz="933" kern="10" dirty="0">
                <a:ln w="9525">
                  <a:noFill/>
                  <a:round/>
                  <a:headEnd/>
                  <a:tailEnd/>
                </a:ln>
                <a:solidFill>
                  <a:prstClr val="white"/>
                </a:solidFill>
                <a:latin typeface="微软雅黑"/>
                <a:ea typeface="微软雅黑"/>
              </a:rPr>
              <a:t>单击此处填加文字内容</a:t>
            </a:r>
            <a:r>
              <a:rPr lang="zh-CN" altLang="en-US" sz="933" kern="10" dirty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latin typeface="微软雅黑"/>
                <a:ea typeface="微软雅黑"/>
              </a:rPr>
              <a:t>     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912118" y="2313219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45"/>
          <p:cNvSpPr txBox="1">
            <a:spLocks noChangeArrowheads="1"/>
          </p:cNvSpPr>
          <p:nvPr/>
        </p:nvSpPr>
        <p:spPr bwMode="auto">
          <a:xfrm>
            <a:off x="912118" y="3631903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45"/>
          <p:cNvSpPr txBox="1">
            <a:spLocks noChangeArrowheads="1"/>
          </p:cNvSpPr>
          <p:nvPr/>
        </p:nvSpPr>
        <p:spPr bwMode="auto">
          <a:xfrm>
            <a:off x="912118" y="4904019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45"/>
          <p:cNvSpPr txBox="1">
            <a:spLocks noChangeArrowheads="1"/>
          </p:cNvSpPr>
          <p:nvPr/>
        </p:nvSpPr>
        <p:spPr bwMode="auto">
          <a:xfrm>
            <a:off x="8989318" y="2313219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8989318" y="3631903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8989318" y="4904019"/>
            <a:ext cx="2963333" cy="9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4404" tIns="67203" rIns="134404" bIns="67203">
            <a:spAutoFit/>
          </a:bodyPr>
          <a:lstStyle/>
          <a:p>
            <a:pPr defTabSz="1088339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en-US" altLang="ko-KR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defTabSz="1088339" eaLnBrk="0" hangingPunct="0">
              <a:buClr>
                <a:srgbClr val="0070C0"/>
              </a:buClr>
              <a:buSzPct val="80000"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5681847" y="3159886"/>
            <a:ext cx="1332621" cy="140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34404" tIns="67203" rIns="134404" bIns="67203">
            <a:spAutoFit/>
          </a:bodyPr>
          <a:lstStyle/>
          <a:p>
            <a:pPr algn="r" defTabSz="1088339"/>
            <a:r>
              <a:rPr lang="zh-CN" altLang="en-US" sz="4133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填加</a:t>
            </a:r>
            <a:endParaRPr lang="en-US" altLang="zh-CN" sz="4133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1088339"/>
            <a:r>
              <a:rPr lang="zh-CN" altLang="en-US" sz="4133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ko-KR" sz="4133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1">
            <a:extLst>
              <a:ext uri="{FF2B5EF4-FFF2-40B4-BE49-F238E27FC236}">
                <a16:creationId xmlns:a16="http://schemas.microsoft.com/office/drawing/2014/main" id="{BF80359B-3F83-40A1-BFA7-2F422BBAD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5BD48FE-3357-4374-AC4F-DB98486E37C0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9838BBB8-412A-420F-99AF-F8E5305886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79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2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1453324" y="3693589"/>
            <a:ext cx="2288117" cy="2281767"/>
          </a:xfrm>
          <a:prstGeom prst="rect">
            <a:avLst/>
          </a:prstGeom>
          <a:blipFill dpi="0" rotWithShape="1">
            <a:blip r:embed="rId3"/>
            <a:srcRect/>
            <a:stretch>
              <a:fillRect r="-15987"/>
            </a:stretch>
          </a:blipFill>
          <a:ln>
            <a:noFill/>
          </a:ln>
          <a:extLst/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3804943" y="1411822"/>
            <a:ext cx="2288116" cy="2281767"/>
          </a:xfrm>
          <a:prstGeom prst="rect">
            <a:avLst/>
          </a:prstGeom>
          <a:blipFill dpi="0" rotWithShape="1">
            <a:blip r:embed="rId4"/>
            <a:srcRect/>
            <a:stretch>
              <a:fillRect b="-29693"/>
            </a:stretch>
          </a:blipFill>
          <a:ln>
            <a:noFill/>
          </a:ln>
          <a:extLst/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6156561" y="1411820"/>
            <a:ext cx="4643967" cy="4563533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12" tIns="60956" rIns="121912" bIns="60956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453324" y="1411822"/>
            <a:ext cx="2288117" cy="2281766"/>
            <a:chOff x="1066800" y="1058863"/>
            <a:chExt cx="1716088" cy="1711325"/>
          </a:xfr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</p:grpSpPr>
        <p:sp>
          <p:nvSpPr>
            <p:cNvPr id="13" name="Rectangle 21"/>
            <p:cNvSpPr>
              <a:spLocks noChangeArrowheads="1"/>
            </p:cNvSpPr>
            <p:nvPr/>
          </p:nvSpPr>
          <p:spPr bwMode="auto">
            <a:xfrm>
              <a:off x="1066800" y="1058863"/>
              <a:ext cx="1716088" cy="1711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ectangle 26"/>
            <p:cNvSpPr>
              <a:spLocks noChangeArrowheads="1"/>
            </p:cNvSpPr>
            <p:nvPr/>
          </p:nvSpPr>
          <p:spPr bwMode="auto">
            <a:xfrm>
              <a:off x="1239838" y="1419225"/>
              <a:ext cx="1368425" cy="11082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133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</a:endParaRPr>
            </a:p>
            <a:p>
              <a:pPr>
                <a:defRPr/>
              </a:pPr>
              <a:r>
                <a:rPr lang="zh-CN" altLang="en-US" sz="1067" kern="3000" spc="31" dirty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文字内容需概括精炼，建议与标题相关并符合整体语言风格，语言描述尽量简洁生动。单击此处添加文本内容，建议与标题相关并符合整体语言风格，语言描述尽量简洁生动。</a:t>
              </a:r>
              <a:endParaRPr lang="en-US" altLang="zh-CN" sz="1067" kern="3000" spc="31" dirty="0">
                <a:solidFill>
                  <a:sysClr val="window" lastClr="FFFFFF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804943" y="3693589"/>
            <a:ext cx="2288116" cy="2281767"/>
            <a:chOff x="2830513" y="2770188"/>
            <a:chExt cx="1716087" cy="1711325"/>
          </a:xfr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</p:grpSpPr>
        <p:sp>
          <p:nvSpPr>
            <p:cNvPr id="16" name="Rectangle 24"/>
            <p:cNvSpPr>
              <a:spLocks noChangeArrowheads="1"/>
            </p:cNvSpPr>
            <p:nvPr/>
          </p:nvSpPr>
          <p:spPr bwMode="auto">
            <a:xfrm>
              <a:off x="2830513" y="2770188"/>
              <a:ext cx="1716087" cy="1711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3011488" y="3152775"/>
              <a:ext cx="1368425" cy="11082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133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</a:endParaRPr>
            </a:p>
            <a:p>
              <a:pPr>
                <a:defRPr/>
              </a:pPr>
              <a:r>
                <a:rPr lang="zh-CN" altLang="en-US" sz="1067" kern="3000" spc="31" dirty="0">
                  <a:solidFill>
                    <a:prstClr val="white"/>
                  </a:solidFill>
                  <a:latin typeface="微软雅黑"/>
                  <a:ea typeface="微软雅黑"/>
                </a:rPr>
                <a:t>文字内容需概括精炼，建议与标题相关并符合整体语言风格，语言描述尽量简洁生动。单击此处添加文本内容，建议与标题相关并符合整体语言风格，语言描述尽量简洁生动。</a:t>
              </a:r>
              <a:endParaRPr lang="en-US" altLang="zh-CN" sz="1067" kern="3000" spc="3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8" name="文本框 11">
            <a:extLst>
              <a:ext uri="{FF2B5EF4-FFF2-40B4-BE49-F238E27FC236}">
                <a16:creationId xmlns:a16="http://schemas.microsoft.com/office/drawing/2014/main" id="{47CB724B-81A5-4FDC-85DD-8A7EFE0A4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5148BA-F325-497F-BADC-D2E07ECA5ADF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1CBBC61-1A6B-43C7-B7F2-B7AAFE4083E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78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381500" y="3429000"/>
            <a:ext cx="7823200" cy="2117"/>
          </a:xfrm>
          <a:prstGeom prst="line">
            <a:avLst/>
          </a:prstGeom>
          <a:ln w="19050"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6096003" y="2580217"/>
            <a:ext cx="5194300" cy="618067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0248" name="TextBox 6"/>
          <p:cNvSpPr txBox="1">
            <a:spLocks noChangeArrowheads="1"/>
          </p:cNvSpPr>
          <p:nvPr/>
        </p:nvSpPr>
        <p:spPr bwMode="auto">
          <a:xfrm>
            <a:off x="6672069" y="2539353"/>
            <a:ext cx="5238751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008745" y="3621025"/>
            <a:ext cx="1474914" cy="379656"/>
            <a:chOff x="1694389" y="3210530"/>
            <a:chExt cx="1106186" cy="284742"/>
          </a:xfrm>
        </p:grpSpPr>
        <p:sp>
          <p:nvSpPr>
            <p:cNvPr id="13" name="矩形 12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66397" y="3210530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7337" y="3621025"/>
            <a:ext cx="1474914" cy="379656"/>
            <a:chOff x="1694389" y="3537387"/>
            <a:chExt cx="1106186" cy="284742"/>
          </a:xfrm>
        </p:grpSpPr>
        <p:sp>
          <p:nvSpPr>
            <p:cNvPr id="16" name="矩形 15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6397" y="3537387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8745" y="4101079"/>
            <a:ext cx="1474914" cy="379656"/>
            <a:chOff x="1694389" y="3875941"/>
            <a:chExt cx="1106186" cy="284742"/>
          </a:xfrm>
        </p:grpSpPr>
        <p:sp>
          <p:nvSpPr>
            <p:cNvPr id="19" name="矩形 18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66397" y="3875941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77337" y="4101079"/>
            <a:ext cx="1474914" cy="379656"/>
            <a:chOff x="1694389" y="4211992"/>
            <a:chExt cx="1106186" cy="284742"/>
          </a:xfrm>
        </p:grpSpPr>
        <p:sp>
          <p:nvSpPr>
            <p:cNvPr id="22" name="矩形 21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6397" y="4211992"/>
              <a:ext cx="1034178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67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方正豪体简体" panose="03000509000000000000" pitchFamily="65" charset="-122"/>
                </a:rPr>
                <a:t>添加小标题</a:t>
              </a:r>
            </a:p>
          </p:txBody>
        </p:sp>
      </p:grpSp>
      <p:sp>
        <p:nvSpPr>
          <p:cNvPr id="2" name="等腰三角形 1"/>
          <p:cNvSpPr/>
          <p:nvPr/>
        </p:nvSpPr>
        <p:spPr>
          <a:xfrm rot="5400000">
            <a:off x="-762000" y="762000"/>
            <a:ext cx="6858000" cy="5334000"/>
          </a:xfrm>
          <a:prstGeom prst="triangle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-238126" y="2809881"/>
            <a:ext cx="1905003" cy="142875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1" y="2419355"/>
            <a:ext cx="2476500" cy="209287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121912" tIns="60956" rIns="121912" bIns="60956">
            <a:spAutoFit/>
          </a:bodyPr>
          <a:lstStyle/>
          <a:p>
            <a:pPr>
              <a:defRPr/>
            </a:pPr>
            <a:r>
              <a:rPr lang="en-US" altLang="zh-CN" sz="12800" b="1" dirty="0">
                <a:solidFill>
                  <a:prstClr val="white"/>
                </a:solidFill>
                <a:latin typeface="Arial Black" panose="020B0A04020102020204" pitchFamily="34" charset="0"/>
                <a:ea typeface="时尚中黑简体" pitchFamily="2" charset="-122"/>
              </a:rPr>
              <a:t>02</a:t>
            </a:r>
            <a:endParaRPr lang="zh-CN" altLang="en-US" sz="12800" b="1" dirty="0">
              <a:solidFill>
                <a:prstClr val="white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541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248" grpId="0"/>
      <p:bldP spid="2" grpId="0" animBg="1"/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"/>
          <p:cNvGrpSpPr/>
          <p:nvPr/>
        </p:nvGrpSpPr>
        <p:grpSpPr>
          <a:xfrm>
            <a:off x="1" y="3196398"/>
            <a:ext cx="12193587" cy="1546105"/>
            <a:chOff x="0" y="3187371"/>
            <a:chExt cx="12192000" cy="1546463"/>
          </a:xfrm>
        </p:grpSpPr>
        <p:sp>
          <p:nvSpPr>
            <p:cNvPr id="22" name="Shape 1240"/>
            <p:cNvSpPr/>
            <p:nvPr/>
          </p:nvSpPr>
          <p:spPr>
            <a:xfrm>
              <a:off x="0" y="3187371"/>
              <a:ext cx="12192000" cy="15464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241"/>
            <p:cNvSpPr/>
            <p:nvPr/>
          </p:nvSpPr>
          <p:spPr>
            <a:xfrm>
              <a:off x="370020" y="3902220"/>
              <a:ext cx="596165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4" name="Shape 1242"/>
            <p:cNvSpPr/>
            <p:nvPr/>
          </p:nvSpPr>
          <p:spPr>
            <a:xfrm>
              <a:off x="1562350" y="3902220"/>
              <a:ext cx="596166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1243"/>
            <p:cNvSpPr/>
            <p:nvPr/>
          </p:nvSpPr>
          <p:spPr>
            <a:xfrm>
              <a:off x="2754680" y="3902220"/>
              <a:ext cx="596165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6" name="Shape 1244"/>
            <p:cNvSpPr/>
            <p:nvPr/>
          </p:nvSpPr>
          <p:spPr>
            <a:xfrm>
              <a:off x="3947010" y="3902220"/>
              <a:ext cx="596165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7" name="Shape 1245"/>
            <p:cNvSpPr/>
            <p:nvPr/>
          </p:nvSpPr>
          <p:spPr>
            <a:xfrm>
              <a:off x="5139339" y="3902220"/>
              <a:ext cx="596165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1246"/>
            <p:cNvSpPr/>
            <p:nvPr/>
          </p:nvSpPr>
          <p:spPr>
            <a:xfrm>
              <a:off x="6331670" y="3902220"/>
              <a:ext cx="596166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9" name="Shape 1247"/>
            <p:cNvSpPr/>
            <p:nvPr/>
          </p:nvSpPr>
          <p:spPr>
            <a:xfrm>
              <a:off x="7524000" y="3902220"/>
              <a:ext cx="596166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0" name="Shape 1248"/>
            <p:cNvSpPr/>
            <p:nvPr/>
          </p:nvSpPr>
          <p:spPr>
            <a:xfrm>
              <a:off x="8716330" y="3902220"/>
              <a:ext cx="596166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1249"/>
            <p:cNvSpPr/>
            <p:nvPr/>
          </p:nvSpPr>
          <p:spPr>
            <a:xfrm>
              <a:off x="9908659" y="3902220"/>
              <a:ext cx="596165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2" name="Shape 1250"/>
            <p:cNvSpPr/>
            <p:nvPr/>
          </p:nvSpPr>
          <p:spPr>
            <a:xfrm>
              <a:off x="11100989" y="3902220"/>
              <a:ext cx="596166" cy="1154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914309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67" b="1" kern="0">
                <a:solidFill>
                  <a:sysClr val="windowText" lastClr="000000"/>
                </a:solidFill>
                <a:latin typeface="Kontrapunkt Bob Bold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3" name="Group 1257"/>
          <p:cNvGrpSpPr/>
          <p:nvPr/>
        </p:nvGrpSpPr>
        <p:grpSpPr>
          <a:xfrm rot="10800000" flipH="1">
            <a:off x="1535102" y="3854859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34" name="Shape 125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35" name="Shape 125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36" name="Group 1262"/>
          <p:cNvGrpSpPr/>
          <p:nvPr/>
        </p:nvGrpSpPr>
        <p:grpSpPr>
          <a:xfrm>
            <a:off x="3015385" y="33588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37" name="Shape 126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38" name="Shape 126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39" name="Group 1267"/>
          <p:cNvGrpSpPr/>
          <p:nvPr/>
        </p:nvGrpSpPr>
        <p:grpSpPr>
          <a:xfrm rot="10800000" flipH="1">
            <a:off x="4494883" y="3854863"/>
            <a:ext cx="1464463" cy="723868"/>
            <a:chOff x="0" y="0"/>
            <a:chExt cx="3154022" cy="1635267"/>
          </a:xfrm>
          <a:solidFill>
            <a:srgbClr val="FF3333"/>
          </a:solidFill>
        </p:grpSpPr>
        <p:sp>
          <p:nvSpPr>
            <p:cNvPr id="40" name="Shape 126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41" name="Shape 126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42" name="Group 1272"/>
          <p:cNvGrpSpPr/>
          <p:nvPr/>
        </p:nvGrpSpPr>
        <p:grpSpPr>
          <a:xfrm>
            <a:off x="5972409" y="33588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43" name="Shape 127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44" name="Shape 127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45" name="Group 1277"/>
          <p:cNvGrpSpPr/>
          <p:nvPr/>
        </p:nvGrpSpPr>
        <p:grpSpPr>
          <a:xfrm rot="10800000" flipH="1">
            <a:off x="7454663" y="3854863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46" name="Shape 127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47" name="Shape 127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48" name="Group 1282"/>
          <p:cNvGrpSpPr/>
          <p:nvPr/>
        </p:nvGrpSpPr>
        <p:grpSpPr>
          <a:xfrm>
            <a:off x="8925605" y="3358895"/>
            <a:ext cx="1464463" cy="723868"/>
            <a:chOff x="0" y="0"/>
            <a:chExt cx="3154022" cy="1635267"/>
          </a:xfrm>
          <a:solidFill>
            <a:srgbClr val="F02423"/>
          </a:solidFill>
        </p:grpSpPr>
        <p:sp>
          <p:nvSpPr>
            <p:cNvPr id="49" name="Shape 128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  <p:sp>
          <p:nvSpPr>
            <p:cNvPr id="50" name="Shape 128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adFill>
              <a:gsLst>
                <a:gs pos="0">
                  <a:srgbClr val="8A0012"/>
                </a:gs>
                <a:gs pos="50000">
                  <a:srgbClr val="E01425"/>
                </a:gs>
                <a:gs pos="100000">
                  <a:srgbClr val="DF634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914309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Helvetica Light"/>
                <a:sym typeface="Helvetica Light"/>
              </a:endParaRPr>
            </a:p>
          </p:txBody>
        </p:sp>
      </p:grpSp>
      <p:sp>
        <p:nvSpPr>
          <p:cNvPr id="51" name="Shape 1285"/>
          <p:cNvSpPr/>
          <p:nvPr/>
        </p:nvSpPr>
        <p:spPr>
          <a:xfrm>
            <a:off x="1540184" y="4742502"/>
            <a:ext cx="1445557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2" name="Shape 1289"/>
          <p:cNvSpPr/>
          <p:nvPr/>
        </p:nvSpPr>
        <p:spPr>
          <a:xfrm>
            <a:off x="3015384" y="3156289"/>
            <a:ext cx="1445557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3" name="Shape 1293"/>
          <p:cNvSpPr/>
          <p:nvPr/>
        </p:nvSpPr>
        <p:spPr>
          <a:xfrm>
            <a:off x="4502292" y="4742502"/>
            <a:ext cx="1445557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4" name="Shape 1297"/>
          <p:cNvSpPr/>
          <p:nvPr/>
        </p:nvSpPr>
        <p:spPr>
          <a:xfrm>
            <a:off x="5977492" y="3156289"/>
            <a:ext cx="1445557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5" name="Shape 1301"/>
          <p:cNvSpPr/>
          <p:nvPr/>
        </p:nvSpPr>
        <p:spPr>
          <a:xfrm>
            <a:off x="7464400" y="4742502"/>
            <a:ext cx="1445557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6" name="Shape 1305"/>
          <p:cNvSpPr/>
          <p:nvPr/>
        </p:nvSpPr>
        <p:spPr>
          <a:xfrm>
            <a:off x="8939602" y="3156277"/>
            <a:ext cx="1445559" cy="38839"/>
          </a:xfrm>
          <a:prstGeom prst="rect">
            <a:avLst/>
          </a:prstGeom>
          <a:gradFill>
            <a:gsLst>
              <a:gs pos="0">
                <a:srgbClr val="8A0012"/>
              </a:gs>
              <a:gs pos="50000">
                <a:srgbClr val="E01425"/>
              </a:gs>
              <a:gs pos="100000">
                <a:srgbClr val="DF6342"/>
              </a:gs>
            </a:gsLst>
            <a:lin ang="5400000" scaled="0"/>
          </a:gradFill>
          <a:ln w="12700" cap="flat">
            <a:noFill/>
            <a:miter lim="400000"/>
          </a:ln>
          <a:effectLst/>
        </p:spPr>
        <p:txBody>
          <a:bodyPr wrap="square" lIns="50789" tIns="50789" rIns="50789" bIns="50789" numCol="1" anchor="ctr">
            <a:noAutofit/>
          </a:bodyPr>
          <a:lstStyle/>
          <a:p>
            <a:pPr defTabSz="9143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Helvetica Light"/>
              <a:sym typeface="Helvetica Light"/>
            </a:endParaRPr>
          </a:p>
        </p:txBody>
      </p:sp>
      <p:sp>
        <p:nvSpPr>
          <p:cNvPr id="57" name="Rectangle 72"/>
          <p:cNvSpPr/>
          <p:nvPr/>
        </p:nvSpPr>
        <p:spPr>
          <a:xfrm rot="20935423">
            <a:off x="2012696" y="4039324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015871" y="2421126"/>
            <a:ext cx="2414968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US" altLang="zh-CN" sz="1467" kern="0" dirty="0">
              <a:solidFill>
                <a:sysClr val="window" lastClr="FFFFFF">
                  <a:lumMod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GB" altLang="zh-CN" sz="1467" kern="0" dirty="0">
              <a:solidFill>
                <a:sysClr val="window" lastClr="FFFFFF">
                  <a:lumMod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  <a:endParaRPr lang="en-GB" altLang="zh-CN" sz="1467" kern="0" dirty="0">
              <a:solidFill>
                <a:sysClr val="window" lastClr="FFFFFF">
                  <a:lumMod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15877" y="1989176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35096" y="5374511"/>
            <a:ext cx="2414968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535101" y="4985368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>
              <a:defRPr/>
            </a:pPr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Rectangle 137"/>
          <p:cNvSpPr/>
          <p:nvPr/>
        </p:nvSpPr>
        <p:spPr>
          <a:xfrm rot="594578">
            <a:off x="3495856" y="3592084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</a:p>
        </p:txBody>
      </p:sp>
      <p:sp>
        <p:nvSpPr>
          <p:cNvPr id="63" name="Rectangle 142"/>
          <p:cNvSpPr/>
          <p:nvPr/>
        </p:nvSpPr>
        <p:spPr>
          <a:xfrm rot="20856684">
            <a:off x="4965881" y="4042365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</a:p>
        </p:txBody>
      </p:sp>
      <p:sp>
        <p:nvSpPr>
          <p:cNvPr id="64" name="Rectangle 143"/>
          <p:cNvSpPr/>
          <p:nvPr/>
        </p:nvSpPr>
        <p:spPr>
          <a:xfrm rot="630609">
            <a:off x="6465304" y="3596417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</a:p>
        </p:txBody>
      </p:sp>
      <p:sp>
        <p:nvSpPr>
          <p:cNvPr id="65" name="Rectangle 144"/>
          <p:cNvSpPr/>
          <p:nvPr/>
        </p:nvSpPr>
        <p:spPr>
          <a:xfrm rot="20816511">
            <a:off x="7942682" y="4034384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</p:txBody>
      </p:sp>
      <p:sp>
        <p:nvSpPr>
          <p:cNvPr id="66" name="Rectangle 145"/>
          <p:cNvSpPr/>
          <p:nvPr/>
        </p:nvSpPr>
        <p:spPr>
          <a:xfrm rot="847487">
            <a:off x="9426672" y="3576653"/>
            <a:ext cx="890385" cy="276981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 defTabSz="914309"/>
            <a:r>
              <a:rPr lang="en-US" sz="12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NOW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972404" y="2421126"/>
            <a:ext cx="2414968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972410" y="1989176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>
              <a:defRPr/>
            </a:pPr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936775" y="2421125"/>
            <a:ext cx="1756343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936775" y="1989176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>
              <a:defRPr/>
            </a:pPr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94876" y="5374511"/>
            <a:ext cx="2414968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494882" y="4972680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>
              <a:defRPr/>
            </a:pPr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59243" y="5374511"/>
            <a:ext cx="2414968" cy="6773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  <a:p>
            <a:pPr defTabSz="914309"/>
            <a:r>
              <a:rPr lang="zh-CN" altLang="en-US" sz="1467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单击添加文本内容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7459247" y="4982088"/>
            <a:ext cx="241496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9">
              <a:defRPr/>
            </a:pPr>
            <a:r>
              <a:rPr lang="zh-CN" altLang="en-US" sz="1867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GB" altLang="zh-CN" sz="1867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11">
            <a:extLst>
              <a:ext uri="{FF2B5EF4-FFF2-40B4-BE49-F238E27FC236}">
                <a16:creationId xmlns:a16="http://schemas.microsoft.com/office/drawing/2014/main" id="{B9F21089-FB91-4F65-A145-39CEF0422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86" y="304528"/>
            <a:ext cx="3256992" cy="49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400" kern="0" spc="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点此添加标题内容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04FD4B0-F2F3-43EB-9EF0-23E5C7FE0DC2}"/>
              </a:ext>
            </a:extLst>
          </p:cNvPr>
          <p:cNvSpPr/>
          <p:nvPr/>
        </p:nvSpPr>
        <p:spPr>
          <a:xfrm>
            <a:off x="-12700" y="53612"/>
            <a:ext cx="444500" cy="703751"/>
          </a:xfrm>
          <a:prstGeom prst="rect">
            <a:avLst/>
          </a:prstGeom>
          <a:solidFill>
            <a:srgbClr val="F2D3D3"/>
          </a:solidFill>
          <a:ln>
            <a:solidFill>
              <a:srgbClr val="F2D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55A82E7E-C018-46A9-A065-9EE358CF43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12301" r="57088" b="55684"/>
          <a:stretch/>
        </p:blipFill>
        <p:spPr>
          <a:xfrm>
            <a:off x="-37103" y="166226"/>
            <a:ext cx="603316" cy="8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11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C0C0C"/>
      </a:accent2>
      <a:accent3>
        <a:srgbClr val="3A0100"/>
      </a:accent3>
      <a:accent4>
        <a:srgbClr val="750401"/>
      </a:accent4>
      <a:accent5>
        <a:srgbClr val="C00000"/>
      </a:accent5>
      <a:accent6>
        <a:srgbClr val="000000"/>
      </a:accent6>
      <a:hlink>
        <a:srgbClr val="C5BE9F"/>
      </a:hlink>
      <a:folHlink>
        <a:srgbClr val="0C0C0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1665</Words>
  <Application>Microsoft Office PowerPoint</Application>
  <PresentationFormat>宽屏</PresentationFormat>
  <Paragraphs>283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FontAwesome</vt:lpstr>
      <vt:lpstr>Gill Sans</vt:lpstr>
      <vt:lpstr>Helvetica Light</vt:lpstr>
      <vt:lpstr>Kontrapunkt Bob Bold</vt:lpstr>
      <vt:lpstr>Lato Black</vt:lpstr>
      <vt:lpstr>Lato Hairline</vt:lpstr>
      <vt:lpstr>Lato Light</vt:lpstr>
      <vt:lpstr>Lato Regular</vt:lpstr>
      <vt:lpstr>Open Sans</vt:lpstr>
      <vt:lpstr>等线</vt:lpstr>
      <vt:lpstr>等线 Light</vt:lpstr>
      <vt:lpstr>方正豪体简体</vt:lpstr>
      <vt:lpstr>方正姚体</vt:lpstr>
      <vt:lpstr>时尚中黑简体</vt:lpstr>
      <vt:lpstr>宋体</vt:lpstr>
      <vt:lpstr>腾祥澜黑简</vt:lpstr>
      <vt:lpstr>微软雅黑</vt:lpstr>
      <vt:lpstr>Arial</vt:lpstr>
      <vt:lpstr>Arial Black</vt:lpstr>
      <vt:lpstr>Calibri</vt:lpstr>
      <vt:lpstr>Impact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文海</cp:lastModifiedBy>
  <cp:revision>5</cp:revision>
  <dcterms:created xsi:type="dcterms:W3CDTF">2017-10-09T03:14:51Z</dcterms:created>
  <dcterms:modified xsi:type="dcterms:W3CDTF">2018-03-19T12:07:04Z</dcterms:modified>
</cp:coreProperties>
</file>